
<file path=[Content_Types].xml><?xml version="1.0" encoding="utf-8"?>
<Types xmlns="http://schemas.openxmlformats.org/package/2006/content-types">
  <Default Extension="xml" ContentType="application/xml"/>
  <Default Extension="rels" ContentType="application/vnd.openxmlformats-package.relationships+xml"/>
  <Default Extension="jpeg" ContentType="image/jpeg"/>
  <Default Extension="jpg" ContentType="image/jpg"/>
  <Default Extension="png" ContentType="image/png"/>
  <Default Extension="gif" ContentType="image/gif"/>
  <Default Extension="m4v" ContentType="video/mp4"/>
  <Default Extension="mp4" ContentType="video/mp4"/>
  <Default Extension="vml" ContentType="application/vnd.openxmlformats-officedocument.vmlDrawing"/>
  <Default Extension="xlsx" ContentType="application/vnd.openxmlformats-officedocument.spreadsheetml.sheet"/>
  <Override PartName="/ppt/presentation.xml" ContentType="application/vnd.openxmlformats-officedocument.presentationml.presentation.main+xml"/>
  <Override PartName="/ppt/notesMasters/notesMaster1.xml" ContentType="application/vnd.openxmlformats-officedocument.presentationml.notesMaster+xml"/>
  <Override PartName="/ppt/slideMasters/slideMaster1.xml" ContentType="application/vnd.openxmlformats-officedocument.presentationml.slideMaster+xml"/>
  <Override PartName="/ppt/slides/slide1.xml" ContentType="application/vnd.openxmlformats-officedocument.presentationml.slide+xml"/>
  <Override PartName="/ppt/slideMasters/slideMaster2.xml" ContentType="application/vnd.openxmlformats-officedocument.presentationml.slideMaster+xml"/>
  <Override PartName="/ppt/slides/slide2.xml" ContentType="application/vnd.openxmlformats-officedocument.presentationml.slide+xml"/>
  <Override PartName="/ppt/slideMasters/slideMaster3.xml" ContentType="application/vnd.openxmlformats-officedocument.presentationml.slideMaster+xml"/>
  <Override PartName="/ppt/slides/slide3.xml" ContentType="application/vnd.openxmlformats-officedocument.presentationml.slide+xml"/>
  <Override PartName="/ppt/slideMasters/slideMaster4.xml" ContentType="application/vnd.openxmlformats-officedocument.presentationml.slideMaster+xml"/>
  <Override PartName="/ppt/slides/slide4.xml" ContentType="application/vnd.openxmlformats-officedocument.presentationml.slide+xml"/>
  <Override PartName="/ppt/slideMasters/slideMaster5.xml" ContentType="application/vnd.openxmlformats-officedocument.presentationml.slideMaster+xml"/>
  <Override PartName="/ppt/slides/slide5.xml" ContentType="application/vnd.openxmlformats-officedocument.presentationml.slide+xml"/>
  <Override PartName="/ppt/slideMasters/slideMaster6.xml" ContentType="application/vnd.openxmlformats-officedocument.presentationml.slideMaster+xml"/>
  <Override PartName="/ppt/slides/slide6.xml" ContentType="application/vnd.openxmlformats-officedocument.presentationml.slide+xml"/>
  <Override PartName="/ppt/slideMasters/slideMaster7.xml" ContentType="application/vnd.openxmlformats-officedocument.presentationml.slideMaster+xml"/>
  <Override PartName="/ppt/slides/slide7.xml" ContentType="application/vnd.openxmlformats-officedocument.presentationml.slide+xml"/>
  <Override PartName="/ppt/slideMasters/slideMaster8.xml" ContentType="application/vnd.openxmlformats-officedocument.presentationml.slideMaster+xml"/>
  <Override PartName="/ppt/slides/slide8.xml" ContentType="application/vnd.openxmlformats-officedocument.presentationml.slide+xml"/>
  <Override PartName="/ppt/slideMasters/slideMaster9.xml" ContentType="application/vnd.openxmlformats-officedocument.presentationml.slideMaster+xml"/>
  <Override PartName="/ppt/slides/slide9.xml" ContentType="application/vnd.openxmlformats-officedocument.presentationml.slide+xml"/>
  <Override PartName="/ppt/slideMasters/slideMaster10.xml" ContentType="application/vnd.openxmlformats-officedocument.presentationml.slideMaster+xml"/>
  <Override PartName="/ppt/slides/slide10.xml" ContentType="application/vnd.openxmlformats-officedocument.presentationml.slide+xml"/>
  <Override PartName="/ppt/slideMasters/slideMaster11.xml" ContentType="application/vnd.openxmlformats-officedocument.presentationml.slideMaster+xml"/>
  <Override PartName="/ppt/slides/slide11.xml" ContentType="application/vnd.openxmlformats-officedocument.presentationml.slide+xml"/>
  <Override PartName="/ppt/slideMasters/slideMaster12.xml" ContentType="application/vnd.openxmlformats-officedocument.presentationml.slideMaster+xml"/>
  <Override PartName="/ppt/slides/slide1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
		<Relationship Id="rId1" Type="http://schemas.openxmlformats.org/officeDocument/2006/relationships/extended-properties" Target="docProps/app.xml"/>
		<Relationship Id="rId2" Type="http://schemas.openxmlformats.org/package/2006/relationships/metadata/core-properties" Target="docProps/core.xml"/>
		<Relationship Id="rId3" Type="http://schemas.openxmlformats.org/officeDocument/2006/relationships/officeDocument" Target="ppt/presentation.xml"/>
		</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Lst>
  <p:notesMasterIdLst>
    <p:notesMasterId r:id="rId14"/>
  </p:notesMasterIdLst>
  <p:sldSz cx="7772400" cy="10058400"/>
  <p:notesSz cx="10058400" cy="7772400"/>
  <p:defaultTextStyle>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11"/>
    <p:restoredTop sz="94610"/>
  </p:normalViewPr>
  <p:slideViewPr>
    <p:cSldViewPr snapToGrid="0" snapToObjects="1">
      <p:cViewPr varScale="1">
        <p:scale>
          <a:sx n="136" d="100"/>
          <a:sy n="136" d="100"/>
        </p:scale>
        <p:origin x="216" y="31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notesMaster" Target="notesMasters/notesMaster1.xml"/><Relationship Id="rId15" Type="http://schemas.openxmlformats.org/officeDocument/2006/relationships/presProps" Target="presProps.xml"/><Relationship Id="rId16" Type="http://schemas.openxmlformats.org/officeDocument/2006/relationships/viewProps" Target="viewProps.xml"/><Relationship Id="rId17" Type="http://schemas.openxmlformats.org/officeDocument/2006/relationships/theme" Target="theme/theme1.xml"/><Relationship Id="rId18" Type="http://schemas.openxmlformats.org/officeDocument/2006/relationships/tableStyles" Target="tableStyles.xml"/></Relationships>
</file>

<file path=ppt/notesMasters/_rels/notesMaster1.xml.rels><?xml version="1.0" encoding="UTF-8" standalone="yes"?>
<Relationships xmlns="http://schemas.openxmlformats.org/package/2006/relationships">
		<Relationship Id="rId1" Type="http://schemas.openxmlformats.org/officeDocument/2006/relationships/theme" Target="../theme/theme1.xml"/>
		</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282F153-3F37-0F45-9E97-73ACFA13230C}" type="datetimeFigureOut">
              <a:rPr lang="en-US"/>
              <a:t>7/23/19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E5E9CC1-C706-0F49-92D6-E571CC5EEA8F}" type="slidenum">
              <a:rPr lang="en-US"/>
              <a:t>‹#›</a:t>
            </a:fld>
            <a:endParaRPr lang="en-US"/>
          </a:p>
        </p:txBody>
      </p:sp>
    </p:spTree>
    <p:extLst>
      <p:ext uri="{BB962C8B-B14F-4D97-AF65-F5344CB8AC3E}">
        <p14:creationId xmlns:p14="http://schemas.microsoft.com/office/powerpoint/2010/main" val="102408699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xml"/>
		</Relationships>
</file>

<file path=ppt/notesSlides/_rels/notesSlide10.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0.xml"/>
		</Relationships>
</file>

<file path=ppt/notesSlides/_rels/notesSlide11.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1.xml"/>
		</Relationships>
</file>

<file path=ppt/notesSlides/_rels/notesSlide12.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2.xml"/>
		</Relationships>
</file>

<file path=ppt/notesSlides/_rels/notesSlide2.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2.xml"/>
		</Relationships>
</file>

<file path=ppt/notesSlides/_rels/notesSlide3.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3.xml"/>
		</Relationships>
</file>

<file path=ppt/notesSlides/_rels/notesSlide4.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4.xml"/>
		</Relationships>
</file>

<file path=ppt/notesSlides/_rels/notesSlide5.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5.xml"/>
		</Relationships>
</file>

<file path=ppt/notesSlides/_rels/notesSlide6.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6.xml"/>
		</Relationships>
</file>

<file path=ppt/notesSlides/_rels/notesSlide7.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7.xml"/>
		</Relationships>
</file>

<file path=ppt/notesSlides/_rels/notesSlide8.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8.xml"/>
		</Relationships>
</file>

<file path=ppt/notesSlides/_rels/notesSlide9.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9.xml"/>
		</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10</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11</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12</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2</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3</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4</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5</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6</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7</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8</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9</a:t>
            </a:fld>
            <a:endParaRPr lang="en-US"/>
          </a:p>
        </p:txBody>
      </p:sp>
    </p:spTree>
    <p:extLst>
      <p:ext uri="{BB962C8B-B14F-4D97-AF65-F5344CB8AC3E}">
        <p14:creationId xmlns:p14="http://schemas.microsoft.com/office/powerpoint/2010/main" val="102408699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DEFAULT">
    <p:bg>
      <p:bgRef idx="1001">
        <a:schemeClr val="bg1"/>
      </p:bgRef>
    </p:bg>
    <p:spTree>
      <p:nvGrpSpPr>
        <p:cNvPr id="1" name=""/>
        <p:cNvGrpSpPr/>
        <p:nvPr/>
      </p:nvGrpSpPr>
      <p:grpSpPr>
        <a:xfrm>
          <a:off x="0" y="0"/>
          <a:ext cx="0" cy="0"/>
          <a:chOff x="0" y="0"/>
          <a:chExt cx="0" cy="0"/>
        </a:xfrm>
      </p:grpSpPr>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49" r:id="rId1"/>
  </p:sldLayoutIdLst>
  <p:hf sldNum="0"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image" Target="../media/image-1-1.png"/><Relationship Id="rId2" Type="http://schemas.openxmlformats.org/officeDocument/2006/relationships/slideLayout" Target="../slideLayouts/slideLayout1.xml"/><Relationship Id="rId3"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image" Target="../media/image-10-1.png"/><Relationship Id="rId2" Type="http://schemas.openxmlformats.org/officeDocument/2006/relationships/image" Target="../media/image-10-2.png"/><Relationship Id="rId3" Type="http://schemas.openxmlformats.org/officeDocument/2006/relationships/image" Target="../media/image-10-3.png"/><Relationship Id="rId4" Type="http://schemas.openxmlformats.org/officeDocument/2006/relationships/image" Target="../media/image-10-4.png"/><Relationship Id="rId5" Type="http://schemas.openxmlformats.org/officeDocument/2006/relationships/image" Target="../media/image-10-5.png"/><Relationship Id="rId6" Type="http://schemas.openxmlformats.org/officeDocument/2006/relationships/image" Target="../media/image-10-6.png"/><Relationship Id="rId7" Type="http://schemas.openxmlformats.org/officeDocument/2006/relationships/image" Target="../media/image-10-7.png"/><Relationship Id="rId8" Type="http://schemas.openxmlformats.org/officeDocument/2006/relationships/image" Target="../media/image-10-8.png"/><Relationship Id="rId9" Type="http://schemas.openxmlformats.org/officeDocument/2006/relationships/image" Target="../media/image-10-9.png"/><Relationship Id="rId10" Type="http://schemas.openxmlformats.org/officeDocument/2006/relationships/image" Target="../media/image-10-10.png"/><Relationship Id="rId11" Type="http://schemas.openxmlformats.org/officeDocument/2006/relationships/image" Target="../media/image-10-11.png"/><Relationship Id="rId12" Type="http://schemas.openxmlformats.org/officeDocument/2006/relationships/slideLayout" Target="../slideLayouts/slideLayout1.xml"/><Relationship Id="rId13"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image" Target="../media/image-11-1.png"/><Relationship Id="rId2" Type="http://schemas.openxmlformats.org/officeDocument/2006/relationships/image" Target="../media/image-11-2.png"/><Relationship Id="rId3" Type="http://schemas.openxmlformats.org/officeDocument/2006/relationships/image" Target="../media/image-11-3.png"/><Relationship Id="rId4" Type="http://schemas.openxmlformats.org/officeDocument/2006/relationships/slideLayout" Target="../slideLayouts/slideLayout1.xml"/><Relationship Id="rId5"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4" Type="http://schemas.openxmlformats.org/officeDocument/2006/relationships/hyperlink" Target="https://creativecommons.org/licenses/by-nc/4.0/" TargetMode="External"/><Relationship Id="rId1" Type="http://schemas.openxmlformats.org/officeDocument/2006/relationships/image" Target="../media/image-12-1.png"/><Relationship Id="rId2" Type="http://schemas.openxmlformats.org/officeDocument/2006/relationships/image" Target="../media/image-12-2.png"/><Relationship Id="rId3" Type="http://schemas.openxmlformats.org/officeDocument/2006/relationships/image" Target="../media/image-12-3.png"/><Relationship Id="rId5" Type="http://schemas.openxmlformats.org/officeDocument/2006/relationships/slideLayout" Target="../slideLayouts/slideLayout1.xml"/><Relationship Id="rId6" Type="http://schemas.openxmlformats.org/officeDocument/2006/relationships/notesSlide" Target="../notesSlides/notesSlide12.xml"/></Relationships>
</file>

<file path=ppt/slides/_rels/slide2.xml.rels><?xml version="1.0" encoding="UTF-8" standalone="yes"?>
<Relationships xmlns="http://schemas.openxmlformats.org/package/2006/relationships"><Relationship Id="rId1" Type="http://schemas.openxmlformats.org/officeDocument/2006/relationships/image" Target="../media/image-2-1.png"/><Relationship Id="rId2" Type="http://schemas.openxmlformats.org/officeDocument/2006/relationships/slideLayout" Target="../slideLayouts/slideLayout1.xml"/><Relationship Id="rId3"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1" Type="http://schemas.openxmlformats.org/officeDocument/2006/relationships/image" Target="../media/image-3-1.png"/><Relationship Id="rId2" Type="http://schemas.openxmlformats.org/officeDocument/2006/relationships/image" Target="../media/image-3-2.png"/><Relationship Id="rId3" Type="http://schemas.openxmlformats.org/officeDocument/2006/relationships/image" Target="../media/image-3-3.png"/><Relationship Id="rId4" Type="http://schemas.openxmlformats.org/officeDocument/2006/relationships/slideLayout" Target="../slideLayouts/slideLayout1.xml"/><Relationship Id="rId5"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image" Target="../media/image-4-1.png"/><Relationship Id="rId2" Type="http://schemas.openxmlformats.org/officeDocument/2006/relationships/image" Target="../media/image-4-2.png"/><Relationship Id="rId3" Type="http://schemas.openxmlformats.org/officeDocument/2006/relationships/image" Target="../media/image-4-3.png"/><Relationship Id="rId4" Type="http://schemas.openxmlformats.org/officeDocument/2006/relationships/image" Target="../media/image-4-4.png"/><Relationship Id="rId5" Type="http://schemas.openxmlformats.org/officeDocument/2006/relationships/image" Target="../media/image-4-5.png"/><Relationship Id="rId6" Type="http://schemas.openxmlformats.org/officeDocument/2006/relationships/image" Target="../media/image-4-6.png"/><Relationship Id="rId7" Type="http://schemas.openxmlformats.org/officeDocument/2006/relationships/image" Target="../media/image-4-7.png"/><Relationship Id="rId8" Type="http://schemas.openxmlformats.org/officeDocument/2006/relationships/image" Target="../media/image-4-8.png"/><Relationship Id="rId9" Type="http://schemas.openxmlformats.org/officeDocument/2006/relationships/slideLayout" Target="../slideLayouts/slideLayout1.xml"/><Relationship Id="rId10"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image" Target="../media/image-5-1.png"/><Relationship Id="rId2" Type="http://schemas.openxmlformats.org/officeDocument/2006/relationships/image" Target="../media/image-5-2.png"/><Relationship Id="rId3" Type="http://schemas.openxmlformats.org/officeDocument/2006/relationships/slideLayout" Target="../slideLayouts/slideLayout1.xml"/><Relationship Id="rId4"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image" Target="../media/image-6-1.png"/><Relationship Id="rId2" Type="http://schemas.openxmlformats.org/officeDocument/2006/relationships/slideLayout" Target="../slideLayouts/slideLayout1.xml"/><Relationship Id="rId3"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image" Target="../media/image-7-1.png"/><Relationship Id="rId2" Type="http://schemas.openxmlformats.org/officeDocument/2006/relationships/image" Target="../media/image-7-2.png"/><Relationship Id="rId3" Type="http://schemas.openxmlformats.org/officeDocument/2006/relationships/slideLayout" Target="../slideLayouts/slideLayout1.xml"/><Relationship Id="rId4"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image" Target="../media/image-8-1.png"/><Relationship Id="rId2" Type="http://schemas.openxmlformats.org/officeDocument/2006/relationships/image" Target="../media/image-8-2.png"/><Relationship Id="rId3" Type="http://schemas.openxmlformats.org/officeDocument/2006/relationships/image" Target="../media/image-8-3.png"/><Relationship Id="rId4" Type="http://schemas.openxmlformats.org/officeDocument/2006/relationships/image" Target="../media/image-8-4.png"/><Relationship Id="rId5" Type="http://schemas.openxmlformats.org/officeDocument/2006/relationships/image" Target="../media/image-8-5.png"/><Relationship Id="rId6" Type="http://schemas.openxmlformats.org/officeDocument/2006/relationships/image" Target="../media/image-8-6.png"/><Relationship Id="rId7" Type="http://schemas.openxmlformats.org/officeDocument/2006/relationships/image" Target="../media/image-8-7.png"/><Relationship Id="rId8" Type="http://schemas.openxmlformats.org/officeDocument/2006/relationships/slideLayout" Target="../slideLayouts/slideLayout1.xml"/><Relationship Id="rId9"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image" Target="../media/image-9-1.png"/><Relationship Id="rId2" Type="http://schemas.openxmlformats.org/officeDocument/2006/relationships/image" Target="../media/image-9-2.png"/><Relationship Id="rId3" Type="http://schemas.openxmlformats.org/officeDocument/2006/relationships/image" Target="../media/image-9-3.png"/><Relationship Id="rId4" Type="http://schemas.openxmlformats.org/officeDocument/2006/relationships/image" Target="../media/image-9-4.png"/><Relationship Id="rId5" Type="http://schemas.openxmlformats.org/officeDocument/2006/relationships/image" Target="../media/image-9-5.png"/><Relationship Id="rId6" Type="http://schemas.openxmlformats.org/officeDocument/2006/relationships/image" Target="../media/image-9-6.png"/><Relationship Id="rId7" Type="http://schemas.openxmlformats.org/officeDocument/2006/relationships/image" Target="../media/image-9-7.png"/><Relationship Id="rId8" Type="http://schemas.openxmlformats.org/officeDocument/2006/relationships/image" Target="../media/image-9-8.png"/><Relationship Id="rId9" Type="http://schemas.openxmlformats.org/officeDocument/2006/relationships/image" Target="../media/image-9-9.png"/><Relationship Id="rId10" Type="http://schemas.openxmlformats.org/officeDocument/2006/relationships/image" Target="../media/image-9-10.png"/><Relationship Id="rId11" Type="http://schemas.openxmlformats.org/officeDocument/2006/relationships/image" Target="../media/image-9-11.png"/><Relationship Id="rId12" Type="http://schemas.openxmlformats.org/officeDocument/2006/relationships/image" Target="../media/image-9-12.png"/><Relationship Id="rId13" Type="http://schemas.openxmlformats.org/officeDocument/2006/relationships/image" Target="../media/image-9-13.png"/><Relationship Id="rId14" Type="http://schemas.openxmlformats.org/officeDocument/2006/relationships/image" Target="../media/image-9-14.png"/><Relationship Id="rId15" Type="http://schemas.openxmlformats.org/officeDocument/2006/relationships/image" Target="../media/image-9-15.png"/><Relationship Id="rId16" Type="http://schemas.openxmlformats.org/officeDocument/2006/relationships/image" Target="../media/image-9-16.png"/><Relationship Id="rId17" Type="http://schemas.openxmlformats.org/officeDocument/2006/relationships/image" Target="../media/image-9-17.png"/><Relationship Id="rId18" Type="http://schemas.openxmlformats.org/officeDocument/2006/relationships/image" Target="../media/image-9-18.png"/><Relationship Id="rId19" Type="http://schemas.openxmlformats.org/officeDocument/2006/relationships/image" Target="../media/image-9-19.png"/><Relationship Id="rId20" Type="http://schemas.openxmlformats.org/officeDocument/2006/relationships/image" Target="../media/image-9-20.png"/><Relationship Id="rId21" Type="http://schemas.openxmlformats.org/officeDocument/2006/relationships/slideLayout" Target="../slideLayouts/slideLayout1.xml"/><Relationship Id="rId2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p="http://schemas.openxmlformats.org/presentationml/2006/main">
  <p:cSld name="Slide 1">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457200" y="571500"/>
            <a:ext cx="6858000" cy="8915400"/>
          </a:xfrm>
          <a:prstGeom prst="rect">
            <a:avLst/>
          </a:prstGeom>
        </p:spPr>
      </p:pic>
      <p:sp>
        <p:nvSpPr>
          <p:cNvPr id="3" name="Shape 0"/>
          <p:cNvSpPr/>
          <p:nvPr/>
        </p:nvSpPr>
        <p:spPr>
          <a:xfrm>
            <a:off x="0" y="0"/>
            <a:ext cx="7772400" cy="10058400"/>
          </a:xfrm>
          <a:prstGeom prst="rect">
            <a:avLst/>
          </a:prstGeom>
          <a:noFill/>
          <a:ln/>
        </p:spPr>
      </p:sp>
      <p:sp>
        <p:nvSpPr>
          <p:cNvPr id="4" name="Shape 1"/>
          <p:cNvSpPr/>
          <p:nvPr/>
        </p:nvSpPr>
        <p:spPr>
          <a:xfrm>
            <a:off x="0" y="9829800"/>
            <a:ext cx="7772400" cy="228600"/>
          </a:xfrm>
          <a:prstGeom prst="rect">
            <a:avLst/>
          </a:prstGeom>
          <a:solidFill>
            <a:srgbClr val="ACE6F8">
              <a:alpha val="100000"/>
            </a:srgbClr>
          </a:solidFill>
          <a:ln/>
        </p:spPr>
      </p:sp>
      <p:sp>
        <p:nvSpPr>
          <p:cNvPr id="5" name="Shape 2"/>
          <p:cNvSpPr/>
          <p:nvPr/>
        </p:nvSpPr>
        <p:spPr>
          <a:xfrm>
            <a:off x="0" y="0"/>
            <a:ext cx="228600" cy="10058400"/>
          </a:xfrm>
          <a:prstGeom prst="rect">
            <a:avLst/>
          </a:prstGeom>
          <a:solidFill>
            <a:srgbClr val="E31837">
              <a:alpha val="100000"/>
            </a:srgbClr>
          </a:solidFill>
          <a:ln/>
        </p:spPr>
      </p:sp>
      <p:sp>
        <p:nvSpPr>
          <p:cNvPr id="6" name="Shape 3"/>
          <p:cNvSpPr/>
          <p:nvPr/>
        </p:nvSpPr>
        <p:spPr>
          <a:xfrm>
            <a:off x="7543800" y="0"/>
            <a:ext cx="228600" cy="10058400"/>
          </a:xfrm>
          <a:prstGeom prst="rect">
            <a:avLst/>
          </a:prstGeom>
          <a:solidFill>
            <a:srgbClr val="ACE6F8">
              <a:alpha val="100000"/>
            </a:srgbClr>
          </a:solidFill>
          <a:ln/>
        </p:spPr>
      </p:sp>
      <p:sp>
        <p:nvSpPr>
          <p:cNvPr id="7" name="Shape 4"/>
          <p:cNvSpPr/>
          <p:nvPr/>
        </p:nvSpPr>
        <p:spPr>
          <a:xfrm>
            <a:off x="0" y="0"/>
            <a:ext cx="7772400" cy="228600"/>
          </a:xfrm>
          <a:prstGeom prst="rect">
            <a:avLst/>
          </a:prstGeom>
          <a:solidFill>
            <a:srgbClr val="DBD11B">
              <a:alpha val="100000"/>
            </a:srgbClr>
          </a:solidFill>
          <a:ln/>
        </p:spPr>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name="Slide 10">
    <p:bg>
      <p:bgPr>
        <a:solidFill>
          <a:srgbClr val="FFFFFF"/>
        </a:solidFill>
      </p:bgPr>
    </p:bg>
    <p:spTree>
      <p:nvGrpSpPr>
        <p:cNvPr id="1" name=""/>
        <p:cNvGrpSpPr/>
        <p:nvPr/>
      </p:nvGrpSpPr>
      <p:grpSpPr>
        <a:xfrm>
          <a:off x="0" y="0"/>
          <a:ext cx="0" cy="0"/>
          <a:chOff x="0" y="0"/>
          <a:chExt cx="0" cy="0"/>
        </a:xfrm>
      </p:grpSpPr>
      <p:sp>
        <p:nvSpPr>
          <p:cNvPr id="2" name="Shape 0"/>
          <p:cNvSpPr/>
          <p:nvPr/>
        </p:nvSpPr>
        <p:spPr>
          <a:xfrm>
            <a:off x="457200" y="457200"/>
            <a:ext cx="6858000" cy="9144000"/>
          </a:xfrm>
          <a:prstGeom prst="rect">
            <a:avLst/>
          </a:prstGeom>
          <a:noFill/>
          <a:ln/>
        </p:spPr>
      </p:sp>
      <p:sp>
        <p:nvSpPr>
          <p:cNvPr id="3" name="Shape 1"/>
          <p:cNvSpPr/>
          <p:nvPr/>
        </p:nvSpPr>
        <p:spPr>
          <a:xfrm>
            <a:off x="457200" y="457200"/>
            <a:ext cx="6858000" cy="228600"/>
          </a:xfrm>
          <a:prstGeom prst="rect">
            <a:avLst/>
          </a:prstGeom>
          <a:noFill/>
          <a:ln/>
        </p:spPr>
      </p:sp>
      <p:sp>
        <p:nvSpPr>
          <p:cNvPr id="4" name="Shape 2"/>
          <p:cNvSpPr/>
          <p:nvPr/>
        </p:nvSpPr>
        <p:spPr>
          <a:xfrm>
            <a:off x="457200" y="457200"/>
            <a:ext cx="6858000" cy="228600"/>
          </a:xfrm>
          <a:prstGeom prst="rect">
            <a:avLst/>
          </a:prstGeom>
          <a:noFill/>
          <a:ln/>
        </p:spPr>
      </p:sp>
      <p:sp>
        <p:nvSpPr>
          <p:cNvPr id="5" name="Text 3"/>
          <p:cNvSpPr/>
          <p:nvPr/>
        </p:nvSpPr>
        <p:spPr>
          <a:xfrm>
            <a:off x="7200900" y="457200"/>
            <a:ext cx="173567" cy="287867"/>
          </a:xfrm>
          <a:prstGeom prst="rect">
            <a:avLst/>
          </a:prstGeom>
          <a:noFill/>
          <a:ln/>
        </p:spPr>
        <p:txBody>
          <a:bodyPr wrap="square" lIns="0" tIns="0" rIns="0" bIns="0" rtlCol="0" anchor="t"/>
          <a:lstStyle/>
          <a:p>
            <a:pPr algn="l">
              <a:spcAft>
                <a:spcPts val="150"/>
              </a:spcAft>
            </a:pPr>
            <a:r>
              <a:rPr lang="en-US" sz="1400" dirty="0">
                <a:solidFill>
                  <a:srgbClr val="000000">
                    <a:alpha val="100000"/>
                  </a:srgbClr>
                </a:solidFill>
                <a:latin typeface="IBM Plex Sans Bold" pitchFamily="34" charset="0"/>
                <a:ea typeface="IBM Plex Sans Bold" pitchFamily="34" charset="-122"/>
                <a:cs typeface="IBM Plex Sans Bold" pitchFamily="34" charset="-120"/>
              </a:rPr>
              <a:t>9</a:t>
            </a:r>
            <a:endParaRPr lang="en-US" sz="1400" dirty="0"/>
          </a:p>
        </p:txBody>
      </p:sp>
      <p:sp>
        <p:nvSpPr>
          <p:cNvPr id="6" name="Shape 4"/>
          <p:cNvSpPr/>
          <p:nvPr/>
        </p:nvSpPr>
        <p:spPr>
          <a:xfrm>
            <a:off x="457200" y="685800"/>
            <a:ext cx="6858000" cy="228600"/>
          </a:xfrm>
          <a:prstGeom prst="rect">
            <a:avLst/>
          </a:prstGeom>
          <a:noFill/>
          <a:ln/>
        </p:spPr>
      </p:sp>
      <p:sp>
        <p:nvSpPr>
          <p:cNvPr id="7" name="Shape 5"/>
          <p:cNvSpPr/>
          <p:nvPr/>
        </p:nvSpPr>
        <p:spPr>
          <a:xfrm>
            <a:off x="584200" y="685800"/>
            <a:ext cx="508000" cy="228600"/>
          </a:xfrm>
          <a:prstGeom prst="rect">
            <a:avLst/>
          </a:prstGeom>
          <a:noFill/>
          <a:ln/>
        </p:spPr>
      </p:sp>
      <p:sp>
        <p:nvSpPr>
          <p:cNvPr id="8" name="Text 6"/>
          <p:cNvSpPr/>
          <p:nvPr/>
        </p:nvSpPr>
        <p:spPr>
          <a:xfrm>
            <a:off x="766233" y="685800"/>
            <a:ext cx="325967" cy="287867"/>
          </a:xfrm>
          <a:prstGeom prst="rect">
            <a:avLst/>
          </a:prstGeom>
          <a:noFill/>
          <a:ln/>
        </p:spPr>
        <p:txBody>
          <a:bodyPr wrap="square" lIns="0" tIns="0" rIns="0" bIns="0" rtlCol="0" anchor="t"/>
          <a:lstStyle/>
          <a:p>
            <a:pPr algn="r">
              <a:spcAft>
                <a:spcPts val="150"/>
              </a:spcAft>
            </a:pPr>
            <a:r>
              <a:rPr lang="en-US" sz="1400" dirty="0">
                <a:solidFill>
                  <a:srgbClr val="000000">
                    <a:alpha val="100000"/>
                  </a:srgbClr>
                </a:solidFill>
                <a:latin typeface="IBM Plex Sans Bold" pitchFamily="34" charset="0"/>
                <a:ea typeface="IBM Plex Sans Bold" pitchFamily="34" charset="-122"/>
                <a:cs typeface="IBM Plex Sans Bold" pitchFamily="34" charset="-120"/>
              </a:rPr>
              <a:t>2a.</a:t>
            </a:r>
            <a:endParaRPr lang="en-US" sz="1400" dirty="0"/>
          </a:p>
        </p:txBody>
      </p:sp>
      <p:sp>
        <p:nvSpPr>
          <p:cNvPr id="9" name="Text 7"/>
          <p:cNvSpPr/>
          <p:nvPr/>
        </p:nvSpPr>
        <p:spPr>
          <a:xfrm>
            <a:off x="1155700" y="685800"/>
            <a:ext cx="6091767" cy="287867"/>
          </a:xfrm>
          <a:prstGeom prst="rect">
            <a:avLst/>
          </a:prstGeom>
          <a:noFill/>
          <a:ln/>
        </p:spPr>
        <p:txBody>
          <a:bodyPr wrap="square" lIns="0" tIns="0" rIns="0" bIns="0" rtlCol="0" anchor="t"/>
          <a:lstStyle/>
          <a:p>
            <a:pPr algn="l">
              <a:spcAft>
                <a:spcPts val="150"/>
              </a:spcAft>
            </a:pPr>
            <a:r>
              <a:rPr lang="en-US" sz="1400" dirty="0">
                <a:solidFill>
                  <a:srgbClr val="000000">
                    <a:alpha val="100000"/>
                  </a:srgbClr>
                </a:solidFill>
                <a:latin typeface="IBM Plex Sans Bold" pitchFamily="34" charset="0"/>
                <a:ea typeface="IBM Plex Sans Bold" pitchFamily="34" charset="-122"/>
                <a:cs typeface="IBM Plex Sans Bold" pitchFamily="34" charset="-120"/>
              </a:rPr>
              <a:t>(PC/Windows) Safely remove the SD card from the computer:</a:t>
            </a:r>
            <a:endParaRPr lang="en-US" sz="1400" dirty="0"/>
          </a:p>
        </p:txBody>
      </p:sp>
      <p:pic>
        <p:nvPicPr>
          <p:cNvPr id="10" name="Image 0" descr="preencoded.png">    </p:cNvPr>
          <p:cNvPicPr>
            <a:picLocks noChangeAspect="1"/>
          </p:cNvPicPr>
          <p:nvPr/>
        </p:nvPicPr>
        <p:blipFill>
          <a:blip r:embed="rId1"/>
          <a:stretch>
            <a:fillRect/>
          </a:stretch>
        </p:blipFill>
        <p:spPr>
          <a:xfrm>
            <a:off x="457200" y="914400"/>
            <a:ext cx="6858000" cy="457200"/>
          </a:xfrm>
          <a:prstGeom prst="rect">
            <a:avLst/>
          </a:prstGeom>
        </p:spPr>
      </p:pic>
      <p:sp>
        <p:nvSpPr>
          <p:cNvPr id="11" name="Shape 8"/>
          <p:cNvSpPr/>
          <p:nvPr/>
        </p:nvSpPr>
        <p:spPr>
          <a:xfrm>
            <a:off x="965200" y="914400"/>
            <a:ext cx="508000" cy="228600"/>
          </a:xfrm>
          <a:prstGeom prst="rect">
            <a:avLst/>
          </a:prstGeom>
          <a:noFill/>
          <a:ln/>
        </p:spPr>
      </p:sp>
      <p:sp>
        <p:nvSpPr>
          <p:cNvPr id="12" name="Text 9"/>
          <p:cNvSpPr/>
          <p:nvPr/>
        </p:nvSpPr>
        <p:spPr>
          <a:xfrm>
            <a:off x="1147233" y="914400"/>
            <a:ext cx="325967" cy="287867"/>
          </a:xfrm>
          <a:prstGeom prst="rect">
            <a:avLst/>
          </a:prstGeom>
          <a:noFill/>
          <a:ln/>
        </p:spPr>
        <p:txBody>
          <a:bodyPr wrap="square" lIns="0" tIns="0" rIns="0" bIns="0" rtlCol="0" anchor="t"/>
          <a:lstStyle/>
          <a:p>
            <a:pPr algn="r">
              <a:spcAft>
                <a:spcPts val="150"/>
              </a:spcAft>
            </a:pPr>
            <a:r>
              <a:rPr lang="en-US" sz="1400" dirty="0">
                <a:solidFill>
                  <a:srgbClr val="000000">
                    <a:alpha val="100000"/>
                  </a:srgbClr>
                </a:solidFill>
                <a:latin typeface="IBM Plex Sans Bold" pitchFamily="34" charset="0"/>
                <a:ea typeface="IBM Plex Sans Bold" pitchFamily="34" charset="-122"/>
                <a:cs typeface="IBM Plex Sans Bold" pitchFamily="34" charset="-120"/>
              </a:rPr>
              <a:t>a1.</a:t>
            </a:r>
            <a:endParaRPr lang="en-US" sz="1400" dirty="0"/>
          </a:p>
        </p:txBody>
      </p:sp>
      <p:sp>
        <p:nvSpPr>
          <p:cNvPr id="13" name="Text 10"/>
          <p:cNvSpPr/>
          <p:nvPr/>
        </p:nvSpPr>
        <p:spPr>
          <a:xfrm>
            <a:off x="1536700" y="914400"/>
            <a:ext cx="5710767" cy="516467"/>
          </a:xfrm>
          <a:prstGeom prst="rect">
            <a:avLst/>
          </a:prstGeom>
          <a:noFill/>
          <a:ln/>
        </p:spPr>
        <p:txBody>
          <a:bodyPr wrap="square" lIns="0" tIns="0" rIns="0" bIns="0" rtlCol="0" anchor="t"/>
          <a:lstStyle/>
          <a:p>
            <a:pPr algn="l">
              <a:spcAft>
                <a:spcPts val="150"/>
              </a:spcAft>
            </a:pPr>
            <a:r>
              <a:rPr lang="en-US" sz="1400" dirty="0">
                <a:solidFill>
                  <a:srgbClr val="000000">
                    <a:alpha val="100000"/>
                  </a:srgbClr>
                </a:solidFill>
                <a:latin typeface="IBM Plex Sans Regular" pitchFamily="34" charset="0"/>
                <a:ea typeface="IBM Plex Sans Regular" pitchFamily="34" charset="-122"/>
                <a:cs typeface="IBM Plex Sans Regular" pitchFamily="34" charset="-120"/>
              </a:rPr>
              <a:t>Open a File Explorer window and right-click on the SD card’s container in the window sidebar. A command window pops opens.</a:t>
            </a:r>
            <a:endParaRPr lang="en-US" sz="1400" dirty="0"/>
          </a:p>
        </p:txBody>
      </p:sp>
      <p:pic>
        <p:nvPicPr>
          <p:cNvPr id="14" name="Image 1" descr="preencoded.png">    </p:cNvPr>
          <p:cNvPicPr>
            <a:picLocks noChangeAspect="1"/>
          </p:cNvPicPr>
          <p:nvPr/>
        </p:nvPicPr>
        <p:blipFill>
          <a:blip r:embed="rId2"/>
          <a:stretch>
            <a:fillRect/>
          </a:stretch>
        </p:blipFill>
        <p:spPr>
          <a:xfrm>
            <a:off x="457200" y="1371600"/>
            <a:ext cx="6858000" cy="457200"/>
          </a:xfrm>
          <a:prstGeom prst="rect">
            <a:avLst/>
          </a:prstGeom>
        </p:spPr>
      </p:pic>
      <p:sp>
        <p:nvSpPr>
          <p:cNvPr id="15" name="Shape 11"/>
          <p:cNvSpPr/>
          <p:nvPr/>
        </p:nvSpPr>
        <p:spPr>
          <a:xfrm>
            <a:off x="965200" y="1371600"/>
            <a:ext cx="508000" cy="228600"/>
          </a:xfrm>
          <a:prstGeom prst="rect">
            <a:avLst/>
          </a:prstGeom>
          <a:noFill/>
          <a:ln/>
        </p:spPr>
      </p:sp>
      <p:sp>
        <p:nvSpPr>
          <p:cNvPr id="16" name="Text 12"/>
          <p:cNvSpPr/>
          <p:nvPr/>
        </p:nvSpPr>
        <p:spPr>
          <a:xfrm>
            <a:off x="1147233" y="1371600"/>
            <a:ext cx="325967" cy="287867"/>
          </a:xfrm>
          <a:prstGeom prst="rect">
            <a:avLst/>
          </a:prstGeom>
          <a:noFill/>
          <a:ln/>
        </p:spPr>
        <p:txBody>
          <a:bodyPr wrap="square" lIns="0" tIns="0" rIns="0" bIns="0" rtlCol="0" anchor="t"/>
          <a:lstStyle/>
          <a:p>
            <a:pPr algn="r">
              <a:spcAft>
                <a:spcPts val="150"/>
              </a:spcAft>
            </a:pPr>
            <a:r>
              <a:rPr lang="en-US" sz="1400" dirty="0">
                <a:solidFill>
                  <a:srgbClr val="000000">
                    <a:alpha val="100000"/>
                  </a:srgbClr>
                </a:solidFill>
                <a:latin typeface="IBM Plex Sans Bold" pitchFamily="34" charset="0"/>
                <a:ea typeface="IBM Plex Sans Bold" pitchFamily="34" charset="-122"/>
                <a:cs typeface="IBM Plex Sans Bold" pitchFamily="34" charset="-120"/>
              </a:rPr>
              <a:t>a2.</a:t>
            </a:r>
            <a:endParaRPr lang="en-US" sz="1400" dirty="0"/>
          </a:p>
        </p:txBody>
      </p:sp>
      <p:sp>
        <p:nvSpPr>
          <p:cNvPr id="17" name="Text 13"/>
          <p:cNvSpPr/>
          <p:nvPr/>
        </p:nvSpPr>
        <p:spPr>
          <a:xfrm>
            <a:off x="1536700" y="1371600"/>
            <a:ext cx="5710767" cy="516467"/>
          </a:xfrm>
          <a:prstGeom prst="rect">
            <a:avLst/>
          </a:prstGeom>
          <a:noFill/>
          <a:ln/>
        </p:spPr>
        <p:txBody>
          <a:bodyPr wrap="square" lIns="0" tIns="0" rIns="0" bIns="0" rtlCol="0" anchor="t"/>
          <a:lstStyle/>
          <a:p>
            <a:pPr algn="l">
              <a:spcAft>
                <a:spcPts val="150"/>
              </a:spcAft>
            </a:pPr>
            <a:r>
              <a:rPr lang="en-US" sz="1400" dirty="0">
                <a:solidFill>
                  <a:srgbClr val="000000">
                    <a:alpha val="100000"/>
                  </a:srgbClr>
                </a:solidFill>
                <a:latin typeface="IBM Plex Sans Regular" pitchFamily="34" charset="0"/>
                <a:ea typeface="IBM Plex Sans Regular" pitchFamily="34" charset="-122"/>
                <a:cs typeface="IBM Plex Sans Regular" pitchFamily="34" charset="-120"/>
              </a:rPr>
              <a:t>Select the </a:t>
            </a:r>
            <a:pPr algn="l">
              <a:spcAft>
                <a:spcPts val="150"/>
              </a:spcAft>
            </a:pPr>
            <a:r>
              <a:rPr lang="en-US" sz="1400" dirty="0">
                <a:solidFill>
                  <a:srgbClr val="000000">
                    <a:alpha val="100000"/>
                  </a:srgbClr>
                </a:solidFill>
                <a:latin typeface="IBM Plex Sans Bold Italic" pitchFamily="34" charset="0"/>
                <a:ea typeface="IBM Plex Sans Bold Italic" pitchFamily="34" charset="-122"/>
                <a:cs typeface="IBM Plex Sans Bold Italic" pitchFamily="34" charset="-120"/>
              </a:rPr>
              <a:t>“Eject”</a:t>
            </a:r>
            <a:pPr algn="l">
              <a:spcAft>
                <a:spcPts val="150"/>
              </a:spcAft>
            </a:pPr>
            <a:r>
              <a:rPr lang="en-US" sz="1400" dirty="0">
                <a:solidFill>
                  <a:srgbClr val="000000">
                    <a:alpha val="100000"/>
                  </a:srgbClr>
                </a:solidFill>
                <a:latin typeface="IBM Plex Sans Regular" pitchFamily="34" charset="0"/>
                <a:ea typeface="IBM Plex Sans Regular" pitchFamily="34" charset="-122"/>
                <a:cs typeface="IBM Plex Sans Regular" pitchFamily="34" charset="-120"/>
              </a:rPr>
              <a:t> command. The SD card will disappear from the window sidebar.</a:t>
            </a:r>
            <a:endParaRPr lang="en-US" sz="1400" dirty="0"/>
          </a:p>
        </p:txBody>
      </p:sp>
      <p:pic>
        <p:nvPicPr>
          <p:cNvPr id="18" name="Image 2" descr="preencoded.png">    </p:cNvPr>
          <p:cNvPicPr>
            <a:picLocks noChangeAspect="1"/>
          </p:cNvPicPr>
          <p:nvPr/>
        </p:nvPicPr>
        <p:blipFill>
          <a:blip r:embed="rId3"/>
          <a:stretch>
            <a:fillRect/>
          </a:stretch>
        </p:blipFill>
        <p:spPr>
          <a:xfrm>
            <a:off x="457200" y="1828800"/>
            <a:ext cx="6858000" cy="228600"/>
          </a:xfrm>
          <a:prstGeom prst="rect">
            <a:avLst/>
          </a:prstGeom>
        </p:spPr>
      </p:pic>
      <p:sp>
        <p:nvSpPr>
          <p:cNvPr id="19" name="Shape 14"/>
          <p:cNvSpPr/>
          <p:nvPr/>
        </p:nvSpPr>
        <p:spPr>
          <a:xfrm>
            <a:off x="965200" y="1828800"/>
            <a:ext cx="508000" cy="228600"/>
          </a:xfrm>
          <a:prstGeom prst="rect">
            <a:avLst/>
          </a:prstGeom>
          <a:noFill/>
          <a:ln/>
        </p:spPr>
      </p:sp>
      <p:sp>
        <p:nvSpPr>
          <p:cNvPr id="20" name="Text 15"/>
          <p:cNvSpPr/>
          <p:nvPr/>
        </p:nvSpPr>
        <p:spPr>
          <a:xfrm>
            <a:off x="1147233" y="1828800"/>
            <a:ext cx="325967" cy="287867"/>
          </a:xfrm>
          <a:prstGeom prst="rect">
            <a:avLst/>
          </a:prstGeom>
          <a:noFill/>
          <a:ln/>
        </p:spPr>
        <p:txBody>
          <a:bodyPr wrap="square" lIns="0" tIns="0" rIns="0" bIns="0" rtlCol="0" anchor="t"/>
          <a:lstStyle/>
          <a:p>
            <a:pPr algn="r">
              <a:spcAft>
                <a:spcPts val="150"/>
              </a:spcAft>
            </a:pPr>
            <a:r>
              <a:rPr lang="en-US" sz="1400" dirty="0">
                <a:solidFill>
                  <a:srgbClr val="000000">
                    <a:alpha val="100000"/>
                  </a:srgbClr>
                </a:solidFill>
                <a:latin typeface="IBM Plex Sans Bold" pitchFamily="34" charset="0"/>
                <a:ea typeface="IBM Plex Sans Bold" pitchFamily="34" charset="-122"/>
                <a:cs typeface="IBM Plex Sans Bold" pitchFamily="34" charset="-120"/>
              </a:rPr>
              <a:t>a3.</a:t>
            </a:r>
            <a:endParaRPr lang="en-US" sz="1400" dirty="0"/>
          </a:p>
        </p:txBody>
      </p:sp>
      <p:sp>
        <p:nvSpPr>
          <p:cNvPr id="21" name="Text 16"/>
          <p:cNvSpPr/>
          <p:nvPr/>
        </p:nvSpPr>
        <p:spPr>
          <a:xfrm>
            <a:off x="1536700" y="1828800"/>
            <a:ext cx="5710767" cy="287867"/>
          </a:xfrm>
          <a:prstGeom prst="rect">
            <a:avLst/>
          </a:prstGeom>
          <a:noFill/>
          <a:ln/>
        </p:spPr>
        <p:txBody>
          <a:bodyPr wrap="square" lIns="0" tIns="0" rIns="0" bIns="0" rtlCol="0" anchor="t"/>
          <a:lstStyle/>
          <a:p>
            <a:pPr algn="l">
              <a:spcAft>
                <a:spcPts val="150"/>
              </a:spcAft>
            </a:pPr>
            <a:r>
              <a:rPr lang="en-US" sz="1400" dirty="0">
                <a:solidFill>
                  <a:srgbClr val="000000">
                    <a:alpha val="100000"/>
                  </a:srgbClr>
                </a:solidFill>
                <a:latin typeface="IBM Plex Sans Regular" pitchFamily="34" charset="0"/>
                <a:ea typeface="IBM Plex Sans Regular" pitchFamily="34" charset="-122"/>
                <a:cs typeface="IBM Plex Sans Regular" pitchFamily="34" charset="-120"/>
              </a:rPr>
              <a:t>Physically remove the SD card (or adapter) from the computer.</a:t>
            </a:r>
            <a:endParaRPr lang="en-US" sz="1400" dirty="0"/>
          </a:p>
        </p:txBody>
      </p:sp>
      <p:sp>
        <p:nvSpPr>
          <p:cNvPr id="22" name="Shape 17"/>
          <p:cNvSpPr/>
          <p:nvPr/>
        </p:nvSpPr>
        <p:spPr>
          <a:xfrm>
            <a:off x="457200" y="2057400"/>
            <a:ext cx="6858000" cy="228600"/>
          </a:xfrm>
          <a:prstGeom prst="rect">
            <a:avLst/>
          </a:prstGeom>
          <a:noFill/>
          <a:ln/>
        </p:spPr>
      </p:sp>
      <p:sp>
        <p:nvSpPr>
          <p:cNvPr id="23" name="Shape 18"/>
          <p:cNvSpPr/>
          <p:nvPr/>
        </p:nvSpPr>
        <p:spPr>
          <a:xfrm>
            <a:off x="584200" y="2057400"/>
            <a:ext cx="508000" cy="228600"/>
          </a:xfrm>
          <a:prstGeom prst="rect">
            <a:avLst/>
          </a:prstGeom>
          <a:noFill/>
          <a:ln/>
        </p:spPr>
      </p:sp>
      <p:sp>
        <p:nvSpPr>
          <p:cNvPr id="24" name="Text 19"/>
          <p:cNvSpPr/>
          <p:nvPr/>
        </p:nvSpPr>
        <p:spPr>
          <a:xfrm>
            <a:off x="753533" y="2057400"/>
            <a:ext cx="338667" cy="287867"/>
          </a:xfrm>
          <a:prstGeom prst="rect">
            <a:avLst/>
          </a:prstGeom>
          <a:noFill/>
          <a:ln/>
        </p:spPr>
        <p:txBody>
          <a:bodyPr wrap="square" lIns="0" tIns="0" rIns="0" bIns="0" rtlCol="0" anchor="t"/>
          <a:lstStyle/>
          <a:p>
            <a:pPr algn="r">
              <a:spcAft>
                <a:spcPts val="150"/>
              </a:spcAft>
            </a:pPr>
            <a:r>
              <a:rPr lang="en-US" sz="1400" dirty="0">
                <a:solidFill>
                  <a:srgbClr val="000000">
                    <a:alpha val="100000"/>
                  </a:srgbClr>
                </a:solidFill>
                <a:latin typeface="IBM Plex Sans Bold" pitchFamily="34" charset="0"/>
                <a:ea typeface="IBM Plex Sans Bold" pitchFamily="34" charset="-122"/>
                <a:cs typeface="IBM Plex Sans Bold" pitchFamily="34" charset="-120"/>
              </a:rPr>
              <a:t>2b.</a:t>
            </a:r>
            <a:endParaRPr lang="en-US" sz="1400" dirty="0"/>
          </a:p>
        </p:txBody>
      </p:sp>
      <p:sp>
        <p:nvSpPr>
          <p:cNvPr id="25" name="Text 20"/>
          <p:cNvSpPr/>
          <p:nvPr/>
        </p:nvSpPr>
        <p:spPr>
          <a:xfrm>
            <a:off x="1155700" y="2057400"/>
            <a:ext cx="6091767" cy="287867"/>
          </a:xfrm>
          <a:prstGeom prst="rect">
            <a:avLst/>
          </a:prstGeom>
          <a:noFill/>
          <a:ln/>
        </p:spPr>
        <p:txBody>
          <a:bodyPr wrap="square" lIns="0" tIns="0" rIns="0" bIns="0" rtlCol="0" anchor="t"/>
          <a:lstStyle/>
          <a:p>
            <a:pPr algn="l">
              <a:spcAft>
                <a:spcPts val="150"/>
              </a:spcAft>
            </a:pPr>
            <a:r>
              <a:rPr lang="en-US" sz="1400" dirty="0">
                <a:solidFill>
                  <a:srgbClr val="000000">
                    <a:alpha val="100000"/>
                  </a:srgbClr>
                </a:solidFill>
                <a:latin typeface="IBM Plex Sans Bold" pitchFamily="34" charset="0"/>
                <a:ea typeface="IBM Plex Sans Bold" pitchFamily="34" charset="-122"/>
                <a:cs typeface="IBM Plex Sans Bold" pitchFamily="34" charset="-120"/>
              </a:rPr>
              <a:t>(Mac/macOS) Safely remove the SD card from the computer:</a:t>
            </a:r>
            <a:endParaRPr lang="en-US" sz="1400" dirty="0"/>
          </a:p>
        </p:txBody>
      </p:sp>
      <p:pic>
        <p:nvPicPr>
          <p:cNvPr id="26" name="Image 3" descr="preencoded.png">    </p:cNvPr>
          <p:cNvPicPr>
            <a:picLocks noChangeAspect="1"/>
          </p:cNvPicPr>
          <p:nvPr/>
        </p:nvPicPr>
        <p:blipFill>
          <a:blip r:embed="rId4"/>
          <a:stretch>
            <a:fillRect/>
          </a:stretch>
        </p:blipFill>
        <p:spPr>
          <a:xfrm>
            <a:off x="457200" y="2286000"/>
            <a:ext cx="6858000" cy="457200"/>
          </a:xfrm>
          <a:prstGeom prst="rect">
            <a:avLst/>
          </a:prstGeom>
        </p:spPr>
      </p:pic>
      <p:sp>
        <p:nvSpPr>
          <p:cNvPr id="27" name="Shape 21"/>
          <p:cNvSpPr/>
          <p:nvPr/>
        </p:nvSpPr>
        <p:spPr>
          <a:xfrm>
            <a:off x="965200" y="2286000"/>
            <a:ext cx="508000" cy="228600"/>
          </a:xfrm>
          <a:prstGeom prst="rect">
            <a:avLst/>
          </a:prstGeom>
          <a:noFill/>
          <a:ln/>
        </p:spPr>
      </p:sp>
      <p:sp>
        <p:nvSpPr>
          <p:cNvPr id="28" name="Text 22"/>
          <p:cNvSpPr/>
          <p:nvPr/>
        </p:nvSpPr>
        <p:spPr>
          <a:xfrm>
            <a:off x="1134533" y="2286000"/>
            <a:ext cx="338667" cy="287867"/>
          </a:xfrm>
          <a:prstGeom prst="rect">
            <a:avLst/>
          </a:prstGeom>
          <a:noFill/>
          <a:ln/>
        </p:spPr>
        <p:txBody>
          <a:bodyPr wrap="square" lIns="0" tIns="0" rIns="0" bIns="0" rtlCol="0" anchor="t"/>
          <a:lstStyle/>
          <a:p>
            <a:pPr algn="r">
              <a:spcAft>
                <a:spcPts val="150"/>
              </a:spcAft>
            </a:pPr>
            <a:r>
              <a:rPr lang="en-US" sz="1400" dirty="0">
                <a:solidFill>
                  <a:srgbClr val="000000">
                    <a:alpha val="100000"/>
                  </a:srgbClr>
                </a:solidFill>
                <a:latin typeface="IBM Plex Sans Bold" pitchFamily="34" charset="0"/>
                <a:ea typeface="IBM Plex Sans Bold" pitchFamily="34" charset="-122"/>
                <a:cs typeface="IBM Plex Sans Bold" pitchFamily="34" charset="-120"/>
              </a:rPr>
              <a:t>b1.</a:t>
            </a:r>
            <a:endParaRPr lang="en-US" sz="1400" dirty="0"/>
          </a:p>
        </p:txBody>
      </p:sp>
      <p:sp>
        <p:nvSpPr>
          <p:cNvPr id="29" name="Text 23"/>
          <p:cNvSpPr/>
          <p:nvPr/>
        </p:nvSpPr>
        <p:spPr>
          <a:xfrm>
            <a:off x="1536700" y="2286000"/>
            <a:ext cx="5710767" cy="516467"/>
          </a:xfrm>
          <a:prstGeom prst="rect">
            <a:avLst/>
          </a:prstGeom>
          <a:noFill/>
          <a:ln/>
        </p:spPr>
        <p:txBody>
          <a:bodyPr wrap="square" lIns="0" tIns="0" rIns="0" bIns="0" rtlCol="0" anchor="t"/>
          <a:lstStyle/>
          <a:p>
            <a:pPr algn="l">
              <a:spcAft>
                <a:spcPts val="150"/>
              </a:spcAft>
            </a:pPr>
            <a:r>
              <a:rPr lang="en-US" sz="1400" dirty="0">
                <a:solidFill>
                  <a:srgbClr val="000000">
                    <a:alpha val="100000"/>
                  </a:srgbClr>
                </a:solidFill>
                <a:latin typeface="IBM Plex Sans Regular" pitchFamily="34" charset="0"/>
                <a:ea typeface="IBM Plex Sans Regular" pitchFamily="34" charset="-122"/>
                <a:cs typeface="IBM Plex Sans Regular" pitchFamily="34" charset="-120"/>
              </a:rPr>
              <a:t>Open a Finder and right-click on the SD card’s container in the window sidebar. A command window pops opens.</a:t>
            </a:r>
            <a:endParaRPr lang="en-US" sz="1400" dirty="0"/>
          </a:p>
        </p:txBody>
      </p:sp>
      <p:pic>
        <p:nvPicPr>
          <p:cNvPr id="30" name="Image 4" descr="preencoded.png">    </p:cNvPr>
          <p:cNvPicPr>
            <a:picLocks noChangeAspect="1"/>
          </p:cNvPicPr>
          <p:nvPr/>
        </p:nvPicPr>
        <p:blipFill>
          <a:blip r:embed="rId5"/>
          <a:stretch>
            <a:fillRect/>
          </a:stretch>
        </p:blipFill>
        <p:spPr>
          <a:xfrm>
            <a:off x="457200" y="2743200"/>
            <a:ext cx="6858000" cy="457200"/>
          </a:xfrm>
          <a:prstGeom prst="rect">
            <a:avLst/>
          </a:prstGeom>
        </p:spPr>
      </p:pic>
      <p:sp>
        <p:nvSpPr>
          <p:cNvPr id="31" name="Shape 24"/>
          <p:cNvSpPr/>
          <p:nvPr/>
        </p:nvSpPr>
        <p:spPr>
          <a:xfrm>
            <a:off x="965200" y="2743200"/>
            <a:ext cx="508000" cy="228600"/>
          </a:xfrm>
          <a:prstGeom prst="rect">
            <a:avLst/>
          </a:prstGeom>
          <a:noFill/>
          <a:ln/>
        </p:spPr>
      </p:sp>
      <p:sp>
        <p:nvSpPr>
          <p:cNvPr id="32" name="Text 25"/>
          <p:cNvSpPr/>
          <p:nvPr/>
        </p:nvSpPr>
        <p:spPr>
          <a:xfrm>
            <a:off x="1134533" y="2743200"/>
            <a:ext cx="338667" cy="287867"/>
          </a:xfrm>
          <a:prstGeom prst="rect">
            <a:avLst/>
          </a:prstGeom>
          <a:noFill/>
          <a:ln/>
        </p:spPr>
        <p:txBody>
          <a:bodyPr wrap="square" lIns="0" tIns="0" rIns="0" bIns="0" rtlCol="0" anchor="t"/>
          <a:lstStyle/>
          <a:p>
            <a:pPr algn="r">
              <a:spcAft>
                <a:spcPts val="150"/>
              </a:spcAft>
            </a:pPr>
            <a:r>
              <a:rPr lang="en-US" sz="1400" dirty="0">
                <a:solidFill>
                  <a:srgbClr val="000000">
                    <a:alpha val="100000"/>
                  </a:srgbClr>
                </a:solidFill>
                <a:latin typeface="IBM Plex Sans Bold" pitchFamily="34" charset="0"/>
                <a:ea typeface="IBM Plex Sans Bold" pitchFamily="34" charset="-122"/>
                <a:cs typeface="IBM Plex Sans Bold" pitchFamily="34" charset="-120"/>
              </a:rPr>
              <a:t>b2.</a:t>
            </a:r>
            <a:endParaRPr lang="en-US" sz="1400" dirty="0"/>
          </a:p>
        </p:txBody>
      </p:sp>
      <p:sp>
        <p:nvSpPr>
          <p:cNvPr id="33" name="Text 26"/>
          <p:cNvSpPr/>
          <p:nvPr/>
        </p:nvSpPr>
        <p:spPr>
          <a:xfrm>
            <a:off x="1536700" y="2743200"/>
            <a:ext cx="5710767" cy="516467"/>
          </a:xfrm>
          <a:prstGeom prst="rect">
            <a:avLst/>
          </a:prstGeom>
          <a:noFill/>
          <a:ln/>
        </p:spPr>
        <p:txBody>
          <a:bodyPr wrap="square" lIns="0" tIns="0" rIns="0" bIns="0" rtlCol="0" anchor="t"/>
          <a:lstStyle/>
          <a:p>
            <a:pPr algn="l">
              <a:spcAft>
                <a:spcPts val="150"/>
              </a:spcAft>
            </a:pPr>
            <a:r>
              <a:rPr lang="en-US" sz="1400" dirty="0">
                <a:solidFill>
                  <a:srgbClr val="000000">
                    <a:alpha val="100000"/>
                  </a:srgbClr>
                </a:solidFill>
                <a:latin typeface="IBM Plex Sans Regular" pitchFamily="34" charset="0"/>
                <a:ea typeface="IBM Plex Sans Regular" pitchFamily="34" charset="-122"/>
                <a:cs typeface="IBM Plex Sans Regular" pitchFamily="34" charset="-120"/>
              </a:rPr>
              <a:t>Select the </a:t>
            </a:r>
            <a:pPr algn="l">
              <a:spcAft>
                <a:spcPts val="150"/>
              </a:spcAft>
            </a:pPr>
            <a:r>
              <a:rPr lang="en-US" sz="1400" dirty="0">
                <a:solidFill>
                  <a:srgbClr val="000000">
                    <a:alpha val="100000"/>
                  </a:srgbClr>
                </a:solidFill>
                <a:latin typeface="IBM Plex Sans Bold Italic" pitchFamily="34" charset="0"/>
                <a:ea typeface="IBM Plex Sans Bold Italic" pitchFamily="34" charset="-122"/>
                <a:cs typeface="IBM Plex Sans Bold Italic" pitchFamily="34" charset="-120"/>
              </a:rPr>
              <a:t>“Eject [SD card name]”</a:t>
            </a:r>
            <a:pPr algn="l">
              <a:spcAft>
                <a:spcPts val="150"/>
              </a:spcAft>
            </a:pPr>
            <a:r>
              <a:rPr lang="en-US" sz="1400" dirty="0">
                <a:solidFill>
                  <a:srgbClr val="000000">
                    <a:alpha val="100000"/>
                  </a:srgbClr>
                </a:solidFill>
                <a:latin typeface="IBM Plex Sans Regular" pitchFamily="34" charset="0"/>
                <a:ea typeface="IBM Plex Sans Regular" pitchFamily="34" charset="-122"/>
                <a:cs typeface="IBM Plex Sans Regular" pitchFamily="34" charset="-120"/>
              </a:rPr>
              <a:t> command. The SD card will disappear from the window sidebar.</a:t>
            </a:r>
            <a:endParaRPr lang="en-US" sz="1400" dirty="0"/>
          </a:p>
        </p:txBody>
      </p:sp>
      <p:pic>
        <p:nvPicPr>
          <p:cNvPr id="34" name="Image 5" descr="preencoded.png">    </p:cNvPr>
          <p:cNvPicPr>
            <a:picLocks noChangeAspect="1"/>
          </p:cNvPicPr>
          <p:nvPr/>
        </p:nvPicPr>
        <p:blipFill>
          <a:blip r:embed="rId6"/>
          <a:stretch>
            <a:fillRect/>
          </a:stretch>
        </p:blipFill>
        <p:spPr>
          <a:xfrm>
            <a:off x="457200" y="3200400"/>
            <a:ext cx="6858000" cy="228600"/>
          </a:xfrm>
          <a:prstGeom prst="rect">
            <a:avLst/>
          </a:prstGeom>
        </p:spPr>
      </p:pic>
      <p:sp>
        <p:nvSpPr>
          <p:cNvPr id="35" name="Shape 27"/>
          <p:cNvSpPr/>
          <p:nvPr/>
        </p:nvSpPr>
        <p:spPr>
          <a:xfrm>
            <a:off x="965200" y="3200400"/>
            <a:ext cx="508000" cy="228600"/>
          </a:xfrm>
          <a:prstGeom prst="rect">
            <a:avLst/>
          </a:prstGeom>
          <a:noFill/>
          <a:ln/>
        </p:spPr>
      </p:sp>
      <p:sp>
        <p:nvSpPr>
          <p:cNvPr id="36" name="Text 28"/>
          <p:cNvSpPr/>
          <p:nvPr/>
        </p:nvSpPr>
        <p:spPr>
          <a:xfrm>
            <a:off x="1134533" y="3200400"/>
            <a:ext cx="338667" cy="287867"/>
          </a:xfrm>
          <a:prstGeom prst="rect">
            <a:avLst/>
          </a:prstGeom>
          <a:noFill/>
          <a:ln/>
        </p:spPr>
        <p:txBody>
          <a:bodyPr wrap="square" lIns="0" tIns="0" rIns="0" bIns="0" rtlCol="0" anchor="t"/>
          <a:lstStyle/>
          <a:p>
            <a:pPr algn="r">
              <a:spcAft>
                <a:spcPts val="150"/>
              </a:spcAft>
            </a:pPr>
            <a:r>
              <a:rPr lang="en-US" sz="1400" dirty="0">
                <a:solidFill>
                  <a:srgbClr val="000000">
                    <a:alpha val="100000"/>
                  </a:srgbClr>
                </a:solidFill>
                <a:latin typeface="IBM Plex Sans Bold" pitchFamily="34" charset="0"/>
                <a:ea typeface="IBM Plex Sans Bold" pitchFamily="34" charset="-122"/>
                <a:cs typeface="IBM Plex Sans Bold" pitchFamily="34" charset="-120"/>
              </a:rPr>
              <a:t>b3.</a:t>
            </a:r>
            <a:endParaRPr lang="en-US" sz="1400" dirty="0"/>
          </a:p>
        </p:txBody>
      </p:sp>
      <p:sp>
        <p:nvSpPr>
          <p:cNvPr id="37" name="Text 29"/>
          <p:cNvSpPr/>
          <p:nvPr/>
        </p:nvSpPr>
        <p:spPr>
          <a:xfrm>
            <a:off x="1536700" y="3200400"/>
            <a:ext cx="5710767" cy="287867"/>
          </a:xfrm>
          <a:prstGeom prst="rect">
            <a:avLst/>
          </a:prstGeom>
          <a:noFill/>
          <a:ln/>
        </p:spPr>
        <p:txBody>
          <a:bodyPr wrap="square" lIns="0" tIns="0" rIns="0" bIns="0" rtlCol="0" anchor="t"/>
          <a:lstStyle/>
          <a:p>
            <a:pPr algn="l">
              <a:spcAft>
                <a:spcPts val="150"/>
              </a:spcAft>
            </a:pPr>
            <a:r>
              <a:rPr lang="en-US" sz="1400" dirty="0">
                <a:solidFill>
                  <a:srgbClr val="000000">
                    <a:alpha val="100000"/>
                  </a:srgbClr>
                </a:solidFill>
                <a:latin typeface="IBM Plex Sans Regular" pitchFamily="34" charset="0"/>
                <a:ea typeface="IBM Plex Sans Regular" pitchFamily="34" charset="-122"/>
                <a:cs typeface="IBM Plex Sans Regular" pitchFamily="34" charset="-120"/>
              </a:rPr>
              <a:t>Physically remove the SD card (or adapter) from the computer.</a:t>
            </a:r>
            <a:endParaRPr lang="en-US" sz="1400" dirty="0"/>
          </a:p>
        </p:txBody>
      </p:sp>
      <p:sp>
        <p:nvSpPr>
          <p:cNvPr id="38" name="Shape 30"/>
          <p:cNvSpPr/>
          <p:nvPr/>
        </p:nvSpPr>
        <p:spPr>
          <a:xfrm>
            <a:off x="457200" y="3429000"/>
            <a:ext cx="6858000" cy="355600"/>
          </a:xfrm>
          <a:prstGeom prst="rect">
            <a:avLst/>
          </a:prstGeom>
          <a:noFill/>
          <a:ln/>
        </p:spPr>
      </p:sp>
      <p:sp>
        <p:nvSpPr>
          <p:cNvPr id="39" name="Shape 31"/>
          <p:cNvSpPr/>
          <p:nvPr/>
        </p:nvSpPr>
        <p:spPr>
          <a:xfrm>
            <a:off x="584200" y="3492500"/>
            <a:ext cx="508000" cy="292100"/>
          </a:xfrm>
          <a:prstGeom prst="rect">
            <a:avLst/>
          </a:prstGeom>
          <a:noFill/>
          <a:ln/>
        </p:spPr>
      </p:sp>
      <p:sp>
        <p:nvSpPr>
          <p:cNvPr id="40" name="Text 32"/>
          <p:cNvSpPr/>
          <p:nvPr/>
        </p:nvSpPr>
        <p:spPr>
          <a:xfrm>
            <a:off x="800100" y="3492500"/>
            <a:ext cx="292100" cy="368300"/>
          </a:xfrm>
          <a:prstGeom prst="rect">
            <a:avLst/>
          </a:prstGeom>
          <a:noFill/>
          <a:ln/>
        </p:spPr>
        <p:txBody>
          <a:bodyPr wrap="square" lIns="0" tIns="0" rIns="0" bIns="0" rtlCol="0" anchor="t"/>
          <a:lstStyle/>
          <a:p>
            <a:pPr algn="r"/>
            <a:r>
              <a:rPr lang="en-US" sz="1800" dirty="0">
                <a:solidFill>
                  <a:srgbClr val="E31837">
                    <a:alpha val="100000"/>
                  </a:srgbClr>
                </a:solidFill>
                <a:latin typeface="IBM Plex Sans Bold" pitchFamily="34" charset="0"/>
                <a:ea typeface="IBM Plex Sans Bold" pitchFamily="34" charset="-122"/>
                <a:cs typeface="IBM Plex Sans Bold" pitchFamily="34" charset="-120"/>
              </a:rPr>
              <a:t>7.</a:t>
            </a:r>
            <a:endParaRPr lang="en-US" sz="1800" dirty="0"/>
          </a:p>
        </p:txBody>
      </p:sp>
      <p:sp>
        <p:nvSpPr>
          <p:cNvPr id="41" name="Shape 33"/>
          <p:cNvSpPr/>
          <p:nvPr/>
        </p:nvSpPr>
        <p:spPr>
          <a:xfrm>
            <a:off x="1155700" y="3492500"/>
            <a:ext cx="6159500" cy="292100"/>
          </a:xfrm>
          <a:prstGeom prst="rect">
            <a:avLst/>
          </a:prstGeom>
          <a:noFill/>
          <a:ln/>
        </p:spPr>
      </p:sp>
      <p:sp>
        <p:nvSpPr>
          <p:cNvPr id="42" name="Text 34"/>
          <p:cNvSpPr/>
          <p:nvPr/>
        </p:nvSpPr>
        <p:spPr>
          <a:xfrm>
            <a:off x="1155700" y="3492500"/>
            <a:ext cx="6235700" cy="368300"/>
          </a:xfrm>
          <a:prstGeom prst="rect">
            <a:avLst/>
          </a:prstGeom>
          <a:noFill/>
          <a:ln/>
        </p:spPr>
        <p:txBody>
          <a:bodyPr wrap="square" lIns="0" tIns="0" rIns="0" bIns="0" rtlCol="0" anchor="t"/>
          <a:lstStyle/>
          <a:p>
            <a:pPr algn="l"/>
            <a:r>
              <a:rPr lang="en-US" sz="1800" dirty="0">
                <a:solidFill>
                  <a:srgbClr val="E31837">
                    <a:alpha val="100000"/>
                  </a:srgbClr>
                </a:solidFill>
                <a:latin typeface="IBM Plex Sans Bold" pitchFamily="34" charset="0"/>
                <a:ea typeface="IBM Plex Sans Bold" pitchFamily="34" charset="-122"/>
                <a:cs typeface="IBM Plex Sans Bold" pitchFamily="34" charset="-120"/>
              </a:rPr>
              <a:t>Restoring the camera to its original state</a:t>
            </a:r>
            <a:endParaRPr lang="en-US" sz="1800" dirty="0"/>
          </a:p>
        </p:txBody>
      </p:sp>
      <p:sp>
        <p:nvSpPr>
          <p:cNvPr id="43" name="Shape 35"/>
          <p:cNvSpPr/>
          <p:nvPr/>
        </p:nvSpPr>
        <p:spPr>
          <a:xfrm>
            <a:off x="457200" y="3784600"/>
            <a:ext cx="6858000" cy="228600"/>
          </a:xfrm>
          <a:prstGeom prst="rect">
            <a:avLst/>
          </a:prstGeom>
          <a:noFill/>
          <a:ln/>
        </p:spPr>
      </p:sp>
      <p:sp>
        <p:nvSpPr>
          <p:cNvPr id="44" name="Shape 36"/>
          <p:cNvSpPr/>
          <p:nvPr/>
        </p:nvSpPr>
        <p:spPr>
          <a:xfrm>
            <a:off x="584200" y="3784600"/>
            <a:ext cx="508000" cy="228600"/>
          </a:xfrm>
          <a:prstGeom prst="rect">
            <a:avLst/>
          </a:prstGeom>
          <a:noFill/>
          <a:ln/>
        </p:spPr>
      </p:sp>
      <p:sp>
        <p:nvSpPr>
          <p:cNvPr id="45" name="Text 37"/>
          <p:cNvSpPr/>
          <p:nvPr/>
        </p:nvSpPr>
        <p:spPr>
          <a:xfrm>
            <a:off x="867833" y="3784600"/>
            <a:ext cx="224367" cy="287867"/>
          </a:xfrm>
          <a:prstGeom prst="rect">
            <a:avLst/>
          </a:prstGeom>
          <a:noFill/>
          <a:ln/>
        </p:spPr>
        <p:txBody>
          <a:bodyPr wrap="square" lIns="0" tIns="0" rIns="0" bIns="0" rtlCol="0" anchor="t"/>
          <a:lstStyle/>
          <a:p>
            <a:pPr algn="r">
              <a:spcAft>
                <a:spcPts val="150"/>
              </a:spcAft>
            </a:pPr>
            <a:r>
              <a:rPr lang="en-US" sz="1400" dirty="0">
                <a:solidFill>
                  <a:srgbClr val="000000">
                    <a:alpha val="100000"/>
                  </a:srgbClr>
                </a:solidFill>
                <a:latin typeface="IBM Plex Sans Bold" pitchFamily="34" charset="0"/>
                <a:ea typeface="IBM Plex Sans Bold" pitchFamily="34" charset="-122"/>
                <a:cs typeface="IBM Plex Sans Bold" pitchFamily="34" charset="-120"/>
              </a:rPr>
              <a:t>1.</a:t>
            </a:r>
            <a:endParaRPr lang="en-US" sz="1400" dirty="0"/>
          </a:p>
        </p:txBody>
      </p:sp>
      <p:sp>
        <p:nvSpPr>
          <p:cNvPr id="46" name="Text 38"/>
          <p:cNvSpPr/>
          <p:nvPr/>
        </p:nvSpPr>
        <p:spPr>
          <a:xfrm>
            <a:off x="1155700" y="3784600"/>
            <a:ext cx="6091767" cy="287867"/>
          </a:xfrm>
          <a:prstGeom prst="rect">
            <a:avLst/>
          </a:prstGeom>
          <a:noFill/>
          <a:ln/>
        </p:spPr>
        <p:txBody>
          <a:bodyPr wrap="square" lIns="0" tIns="0" rIns="0" bIns="0" rtlCol="0" anchor="t"/>
          <a:lstStyle/>
          <a:p>
            <a:pPr algn="l">
              <a:spcAft>
                <a:spcPts val="150"/>
              </a:spcAft>
            </a:pPr>
            <a:r>
              <a:rPr lang="en-US" sz="1400" dirty="0">
                <a:solidFill>
                  <a:srgbClr val="000000">
                    <a:alpha val="100000"/>
                  </a:srgbClr>
                </a:solidFill>
                <a:latin typeface="IBM Plex Sans Bold" pitchFamily="34" charset="0"/>
                <a:ea typeface="IBM Plex Sans Bold" pitchFamily="34" charset="-122"/>
                <a:cs typeface="IBM Plex Sans Bold" pitchFamily="34" charset="-120"/>
              </a:rPr>
              <a:t>Re-insert the SD card into the camera:</a:t>
            </a:r>
            <a:endParaRPr lang="en-US" sz="1400" dirty="0"/>
          </a:p>
        </p:txBody>
      </p:sp>
      <p:pic>
        <p:nvPicPr>
          <p:cNvPr id="47" name="Image 6" descr="preencoded.png">    </p:cNvPr>
          <p:cNvPicPr>
            <a:picLocks noChangeAspect="1"/>
          </p:cNvPicPr>
          <p:nvPr/>
        </p:nvPicPr>
        <p:blipFill>
          <a:blip r:embed="rId7"/>
          <a:stretch>
            <a:fillRect/>
          </a:stretch>
        </p:blipFill>
        <p:spPr>
          <a:xfrm>
            <a:off x="457200" y="4013200"/>
            <a:ext cx="6858000" cy="228600"/>
          </a:xfrm>
          <a:prstGeom prst="rect">
            <a:avLst/>
          </a:prstGeom>
        </p:spPr>
      </p:pic>
      <p:sp>
        <p:nvSpPr>
          <p:cNvPr id="48" name="Shape 39"/>
          <p:cNvSpPr/>
          <p:nvPr/>
        </p:nvSpPr>
        <p:spPr>
          <a:xfrm>
            <a:off x="965200" y="4013200"/>
            <a:ext cx="508000" cy="228600"/>
          </a:xfrm>
          <a:prstGeom prst="rect">
            <a:avLst/>
          </a:prstGeom>
          <a:noFill/>
          <a:ln/>
        </p:spPr>
      </p:sp>
      <p:sp>
        <p:nvSpPr>
          <p:cNvPr id="49" name="Text 40"/>
          <p:cNvSpPr/>
          <p:nvPr/>
        </p:nvSpPr>
        <p:spPr>
          <a:xfrm>
            <a:off x="1083733" y="4013200"/>
            <a:ext cx="389467" cy="287867"/>
          </a:xfrm>
          <a:prstGeom prst="rect">
            <a:avLst/>
          </a:prstGeom>
          <a:noFill/>
          <a:ln/>
        </p:spPr>
        <p:txBody>
          <a:bodyPr wrap="square" lIns="0" tIns="0" rIns="0" bIns="0" rtlCol="0" anchor="t"/>
          <a:lstStyle/>
          <a:p>
            <a:pPr algn="r">
              <a:spcAft>
                <a:spcPts val="150"/>
              </a:spcAft>
            </a:pPr>
            <a:r>
              <a:rPr lang="en-US" sz="1400" dirty="0">
                <a:solidFill>
                  <a:srgbClr val="000000">
                    <a:alpha val="100000"/>
                  </a:srgbClr>
                </a:solidFill>
                <a:latin typeface="IBM Plex Sans Bold" pitchFamily="34" charset="0"/>
                <a:ea typeface="IBM Plex Sans Bold" pitchFamily="34" charset="-122"/>
                <a:cs typeface="IBM Plex Sans Bold" pitchFamily="34" charset="-120"/>
              </a:rPr>
              <a:t>1.1.</a:t>
            </a:r>
            <a:endParaRPr lang="en-US" sz="1400" dirty="0"/>
          </a:p>
        </p:txBody>
      </p:sp>
      <p:sp>
        <p:nvSpPr>
          <p:cNvPr id="50" name="Text 41"/>
          <p:cNvSpPr/>
          <p:nvPr/>
        </p:nvSpPr>
        <p:spPr>
          <a:xfrm>
            <a:off x="1536700" y="4013200"/>
            <a:ext cx="5710767" cy="287867"/>
          </a:xfrm>
          <a:prstGeom prst="rect">
            <a:avLst/>
          </a:prstGeom>
          <a:noFill/>
          <a:ln/>
        </p:spPr>
        <p:txBody>
          <a:bodyPr wrap="square" lIns="0" tIns="0" rIns="0" bIns="0" rtlCol="0" anchor="t"/>
          <a:lstStyle/>
          <a:p>
            <a:pPr algn="l">
              <a:spcAft>
                <a:spcPts val="150"/>
              </a:spcAft>
            </a:pPr>
            <a:r>
              <a:rPr lang="en-US" sz="1400" dirty="0">
                <a:solidFill>
                  <a:srgbClr val="000000">
                    <a:alpha val="100000"/>
                  </a:srgbClr>
                </a:solidFill>
                <a:latin typeface="IBM Plex Sans Regular" pitchFamily="34" charset="0"/>
                <a:ea typeface="IBM Plex Sans Regular" pitchFamily="34" charset="-122"/>
                <a:cs typeface="IBM Plex Sans Regular" pitchFamily="34" charset="-120"/>
              </a:rPr>
              <a:t>Insert the SD card into its slot in the camera’s controls area.</a:t>
            </a:r>
            <a:endParaRPr lang="en-US" sz="1400" dirty="0"/>
          </a:p>
        </p:txBody>
      </p:sp>
      <p:pic>
        <p:nvPicPr>
          <p:cNvPr id="51" name="Image 7" descr="preencoded.png">    </p:cNvPr>
          <p:cNvPicPr>
            <a:picLocks noChangeAspect="1"/>
          </p:cNvPicPr>
          <p:nvPr/>
        </p:nvPicPr>
        <p:blipFill>
          <a:blip r:embed="rId8"/>
          <a:stretch>
            <a:fillRect/>
          </a:stretch>
        </p:blipFill>
        <p:spPr>
          <a:xfrm>
            <a:off x="457200" y="4241800"/>
            <a:ext cx="6858000" cy="457200"/>
          </a:xfrm>
          <a:prstGeom prst="rect">
            <a:avLst/>
          </a:prstGeom>
        </p:spPr>
      </p:pic>
      <p:sp>
        <p:nvSpPr>
          <p:cNvPr id="52" name="Shape 42"/>
          <p:cNvSpPr/>
          <p:nvPr/>
        </p:nvSpPr>
        <p:spPr>
          <a:xfrm>
            <a:off x="965200" y="4241800"/>
            <a:ext cx="508000" cy="228600"/>
          </a:xfrm>
          <a:prstGeom prst="rect">
            <a:avLst/>
          </a:prstGeom>
          <a:noFill/>
          <a:ln/>
        </p:spPr>
      </p:sp>
      <p:sp>
        <p:nvSpPr>
          <p:cNvPr id="53" name="Text 43"/>
          <p:cNvSpPr/>
          <p:nvPr/>
        </p:nvSpPr>
        <p:spPr>
          <a:xfrm>
            <a:off x="1083733" y="4241800"/>
            <a:ext cx="389467" cy="287867"/>
          </a:xfrm>
          <a:prstGeom prst="rect">
            <a:avLst/>
          </a:prstGeom>
          <a:noFill/>
          <a:ln/>
        </p:spPr>
        <p:txBody>
          <a:bodyPr wrap="square" lIns="0" tIns="0" rIns="0" bIns="0" rtlCol="0" anchor="t"/>
          <a:lstStyle/>
          <a:p>
            <a:pPr algn="r">
              <a:spcAft>
                <a:spcPts val="150"/>
              </a:spcAft>
            </a:pPr>
            <a:r>
              <a:rPr lang="en-US" sz="1400" dirty="0">
                <a:solidFill>
                  <a:srgbClr val="000000">
                    <a:alpha val="100000"/>
                  </a:srgbClr>
                </a:solidFill>
                <a:latin typeface="IBM Plex Sans Bold" pitchFamily="34" charset="0"/>
                <a:ea typeface="IBM Plex Sans Bold" pitchFamily="34" charset="-122"/>
                <a:cs typeface="IBM Plex Sans Bold" pitchFamily="34" charset="-120"/>
              </a:rPr>
              <a:t>1.2.</a:t>
            </a:r>
            <a:endParaRPr lang="en-US" sz="1400" dirty="0"/>
          </a:p>
        </p:txBody>
      </p:sp>
      <p:sp>
        <p:nvSpPr>
          <p:cNvPr id="54" name="Text 44"/>
          <p:cNvSpPr/>
          <p:nvPr/>
        </p:nvSpPr>
        <p:spPr>
          <a:xfrm>
            <a:off x="1536700" y="4241800"/>
            <a:ext cx="5710767" cy="516467"/>
          </a:xfrm>
          <a:prstGeom prst="rect">
            <a:avLst/>
          </a:prstGeom>
          <a:noFill/>
          <a:ln/>
        </p:spPr>
        <p:txBody>
          <a:bodyPr wrap="square" lIns="0" tIns="0" rIns="0" bIns="0" rtlCol="0" anchor="t"/>
          <a:lstStyle/>
          <a:p>
            <a:pPr algn="l">
              <a:spcAft>
                <a:spcPts val="150"/>
              </a:spcAft>
            </a:pPr>
            <a:r>
              <a:rPr lang="en-US" sz="1400" dirty="0">
                <a:solidFill>
                  <a:srgbClr val="000000">
                    <a:alpha val="100000"/>
                  </a:srgbClr>
                </a:solidFill>
                <a:latin typeface="IBM Plex Sans Regular" pitchFamily="34" charset="0"/>
                <a:ea typeface="IBM Plex Sans Regular" pitchFamily="34" charset="-122"/>
                <a:cs typeface="IBM Plex Sans Regular" pitchFamily="34" charset="-120"/>
              </a:rPr>
              <a:t>Press the exposed (top) edge of the SD card until that edge is flush with the slot opening.</a:t>
            </a:r>
            <a:endParaRPr lang="en-US" sz="1400" dirty="0"/>
          </a:p>
        </p:txBody>
      </p:sp>
      <p:sp>
        <p:nvSpPr>
          <p:cNvPr id="55" name="Shape 45"/>
          <p:cNvSpPr/>
          <p:nvPr/>
        </p:nvSpPr>
        <p:spPr>
          <a:xfrm>
            <a:off x="457200" y="4699000"/>
            <a:ext cx="6858000" cy="228600"/>
          </a:xfrm>
          <a:prstGeom prst="rect">
            <a:avLst/>
          </a:prstGeom>
          <a:noFill/>
          <a:ln/>
        </p:spPr>
      </p:sp>
      <p:sp>
        <p:nvSpPr>
          <p:cNvPr id="56" name="Shape 46"/>
          <p:cNvSpPr/>
          <p:nvPr/>
        </p:nvSpPr>
        <p:spPr>
          <a:xfrm>
            <a:off x="584200" y="4699000"/>
            <a:ext cx="508000" cy="228600"/>
          </a:xfrm>
          <a:prstGeom prst="rect">
            <a:avLst/>
          </a:prstGeom>
          <a:noFill/>
          <a:ln/>
        </p:spPr>
      </p:sp>
      <p:sp>
        <p:nvSpPr>
          <p:cNvPr id="57" name="Text 47"/>
          <p:cNvSpPr/>
          <p:nvPr/>
        </p:nvSpPr>
        <p:spPr>
          <a:xfrm>
            <a:off x="867833" y="4699000"/>
            <a:ext cx="224367" cy="287867"/>
          </a:xfrm>
          <a:prstGeom prst="rect">
            <a:avLst/>
          </a:prstGeom>
          <a:noFill/>
          <a:ln/>
        </p:spPr>
        <p:txBody>
          <a:bodyPr wrap="square" lIns="0" tIns="0" rIns="0" bIns="0" rtlCol="0" anchor="t"/>
          <a:lstStyle/>
          <a:p>
            <a:pPr algn="r">
              <a:spcAft>
                <a:spcPts val="150"/>
              </a:spcAft>
            </a:pPr>
            <a:r>
              <a:rPr lang="en-US" sz="1400" dirty="0">
                <a:solidFill>
                  <a:srgbClr val="000000">
                    <a:alpha val="100000"/>
                  </a:srgbClr>
                </a:solidFill>
                <a:latin typeface="IBM Plex Sans Bold" pitchFamily="34" charset="0"/>
                <a:ea typeface="IBM Plex Sans Bold" pitchFamily="34" charset="-122"/>
                <a:cs typeface="IBM Plex Sans Bold" pitchFamily="34" charset="-120"/>
              </a:rPr>
              <a:t>2.</a:t>
            </a:r>
            <a:endParaRPr lang="en-US" sz="1400" dirty="0"/>
          </a:p>
        </p:txBody>
      </p:sp>
      <p:sp>
        <p:nvSpPr>
          <p:cNvPr id="58" name="Text 48"/>
          <p:cNvSpPr/>
          <p:nvPr/>
        </p:nvSpPr>
        <p:spPr>
          <a:xfrm>
            <a:off x="1155700" y="4699000"/>
            <a:ext cx="6091767" cy="287867"/>
          </a:xfrm>
          <a:prstGeom prst="rect">
            <a:avLst/>
          </a:prstGeom>
          <a:noFill/>
          <a:ln/>
        </p:spPr>
        <p:txBody>
          <a:bodyPr wrap="square" lIns="0" tIns="0" rIns="0" bIns="0" rtlCol="0" anchor="t"/>
          <a:lstStyle/>
          <a:p>
            <a:pPr algn="l">
              <a:spcAft>
                <a:spcPts val="150"/>
              </a:spcAft>
            </a:pPr>
            <a:r>
              <a:rPr lang="en-US" sz="1400" dirty="0">
                <a:solidFill>
                  <a:srgbClr val="000000">
                    <a:alpha val="100000"/>
                  </a:srgbClr>
                </a:solidFill>
                <a:latin typeface="IBM Plex Sans Bold" pitchFamily="34" charset="0"/>
                <a:ea typeface="IBM Plex Sans Bold" pitchFamily="34" charset="-122"/>
                <a:cs typeface="IBM Plex Sans Bold" pitchFamily="34" charset="-120"/>
              </a:rPr>
              <a:t>Push in/close the camera’s display panel.</a:t>
            </a:r>
            <a:endParaRPr lang="en-US" sz="1400" dirty="0"/>
          </a:p>
        </p:txBody>
      </p:sp>
      <p:sp>
        <p:nvSpPr>
          <p:cNvPr id="59" name="Shape 49"/>
          <p:cNvSpPr/>
          <p:nvPr/>
        </p:nvSpPr>
        <p:spPr>
          <a:xfrm>
            <a:off x="457200" y="4927600"/>
            <a:ext cx="6858000" cy="228600"/>
          </a:xfrm>
          <a:prstGeom prst="rect">
            <a:avLst/>
          </a:prstGeom>
          <a:noFill/>
          <a:ln/>
        </p:spPr>
      </p:sp>
      <p:sp>
        <p:nvSpPr>
          <p:cNvPr id="60" name="Shape 50"/>
          <p:cNvSpPr/>
          <p:nvPr/>
        </p:nvSpPr>
        <p:spPr>
          <a:xfrm>
            <a:off x="584200" y="4927600"/>
            <a:ext cx="508000" cy="228600"/>
          </a:xfrm>
          <a:prstGeom prst="rect">
            <a:avLst/>
          </a:prstGeom>
          <a:noFill/>
          <a:ln/>
        </p:spPr>
      </p:sp>
      <p:sp>
        <p:nvSpPr>
          <p:cNvPr id="61" name="Text 51"/>
          <p:cNvSpPr/>
          <p:nvPr/>
        </p:nvSpPr>
        <p:spPr>
          <a:xfrm>
            <a:off x="867833" y="4927600"/>
            <a:ext cx="224367" cy="287867"/>
          </a:xfrm>
          <a:prstGeom prst="rect">
            <a:avLst/>
          </a:prstGeom>
          <a:noFill/>
          <a:ln/>
        </p:spPr>
        <p:txBody>
          <a:bodyPr wrap="square" lIns="0" tIns="0" rIns="0" bIns="0" rtlCol="0" anchor="t"/>
          <a:lstStyle/>
          <a:p>
            <a:pPr algn="r">
              <a:spcAft>
                <a:spcPts val="150"/>
              </a:spcAft>
            </a:pPr>
            <a:r>
              <a:rPr lang="en-US" sz="1400" dirty="0">
                <a:solidFill>
                  <a:srgbClr val="000000">
                    <a:alpha val="100000"/>
                  </a:srgbClr>
                </a:solidFill>
                <a:latin typeface="IBM Plex Sans Bold" pitchFamily="34" charset="0"/>
                <a:ea typeface="IBM Plex Sans Bold" pitchFamily="34" charset="-122"/>
                <a:cs typeface="IBM Plex Sans Bold" pitchFamily="34" charset="-120"/>
              </a:rPr>
              <a:t>3.</a:t>
            </a:r>
            <a:endParaRPr lang="en-US" sz="1400" dirty="0"/>
          </a:p>
        </p:txBody>
      </p:sp>
      <p:sp>
        <p:nvSpPr>
          <p:cNvPr id="62" name="Text 52"/>
          <p:cNvSpPr/>
          <p:nvPr/>
        </p:nvSpPr>
        <p:spPr>
          <a:xfrm>
            <a:off x="1155700" y="4927600"/>
            <a:ext cx="6091767" cy="287867"/>
          </a:xfrm>
          <a:prstGeom prst="rect">
            <a:avLst/>
          </a:prstGeom>
          <a:noFill/>
          <a:ln/>
        </p:spPr>
        <p:txBody>
          <a:bodyPr wrap="square" lIns="0" tIns="0" rIns="0" bIns="0" rtlCol="0" anchor="t"/>
          <a:lstStyle/>
          <a:p>
            <a:pPr algn="l">
              <a:spcAft>
                <a:spcPts val="150"/>
              </a:spcAft>
            </a:pPr>
            <a:r>
              <a:rPr lang="en-US" sz="1400" dirty="0">
                <a:solidFill>
                  <a:srgbClr val="000000">
                    <a:alpha val="100000"/>
                  </a:srgbClr>
                </a:solidFill>
                <a:latin typeface="IBM Plex Sans Bold" pitchFamily="34" charset="0"/>
                <a:ea typeface="IBM Plex Sans Bold" pitchFamily="34" charset="-122"/>
                <a:cs typeface="IBM Plex Sans Bold" pitchFamily="34" charset="-120"/>
              </a:rPr>
              <a:t>Re-attach the lens cap onto the lens:</a:t>
            </a:r>
            <a:endParaRPr lang="en-US" sz="1400" dirty="0"/>
          </a:p>
        </p:txBody>
      </p:sp>
      <p:pic>
        <p:nvPicPr>
          <p:cNvPr id="63" name="Image 8" descr="preencoded.png">    </p:cNvPr>
          <p:cNvPicPr>
            <a:picLocks noChangeAspect="1"/>
          </p:cNvPicPr>
          <p:nvPr/>
        </p:nvPicPr>
        <p:blipFill>
          <a:blip r:embed="rId9"/>
          <a:stretch>
            <a:fillRect/>
          </a:stretch>
        </p:blipFill>
        <p:spPr>
          <a:xfrm>
            <a:off x="457200" y="5156200"/>
            <a:ext cx="6858000" cy="228600"/>
          </a:xfrm>
          <a:prstGeom prst="rect">
            <a:avLst/>
          </a:prstGeom>
        </p:spPr>
      </p:pic>
      <p:sp>
        <p:nvSpPr>
          <p:cNvPr id="64" name="Shape 53"/>
          <p:cNvSpPr/>
          <p:nvPr/>
        </p:nvSpPr>
        <p:spPr>
          <a:xfrm>
            <a:off x="965200" y="5156200"/>
            <a:ext cx="508000" cy="228600"/>
          </a:xfrm>
          <a:prstGeom prst="rect">
            <a:avLst/>
          </a:prstGeom>
          <a:noFill/>
          <a:ln/>
        </p:spPr>
      </p:sp>
      <p:sp>
        <p:nvSpPr>
          <p:cNvPr id="65" name="Text 54"/>
          <p:cNvSpPr/>
          <p:nvPr/>
        </p:nvSpPr>
        <p:spPr>
          <a:xfrm>
            <a:off x="1083733" y="5156200"/>
            <a:ext cx="389467" cy="287867"/>
          </a:xfrm>
          <a:prstGeom prst="rect">
            <a:avLst/>
          </a:prstGeom>
          <a:noFill/>
          <a:ln/>
        </p:spPr>
        <p:txBody>
          <a:bodyPr wrap="square" lIns="0" tIns="0" rIns="0" bIns="0" rtlCol="0" anchor="t"/>
          <a:lstStyle/>
          <a:p>
            <a:pPr algn="r">
              <a:spcAft>
                <a:spcPts val="150"/>
              </a:spcAft>
            </a:pPr>
            <a:r>
              <a:rPr lang="en-US" sz="1400" dirty="0">
                <a:solidFill>
                  <a:srgbClr val="000000">
                    <a:alpha val="100000"/>
                  </a:srgbClr>
                </a:solidFill>
                <a:latin typeface="IBM Plex Sans Bold" pitchFamily="34" charset="0"/>
                <a:ea typeface="IBM Plex Sans Bold" pitchFamily="34" charset="-122"/>
                <a:cs typeface="IBM Plex Sans Bold" pitchFamily="34" charset="-120"/>
              </a:rPr>
              <a:t>3.1.</a:t>
            </a:r>
            <a:endParaRPr lang="en-US" sz="1400" dirty="0"/>
          </a:p>
        </p:txBody>
      </p:sp>
      <p:sp>
        <p:nvSpPr>
          <p:cNvPr id="66" name="Text 55"/>
          <p:cNvSpPr/>
          <p:nvPr/>
        </p:nvSpPr>
        <p:spPr>
          <a:xfrm>
            <a:off x="1536700" y="5156200"/>
            <a:ext cx="5710767" cy="287867"/>
          </a:xfrm>
          <a:prstGeom prst="rect">
            <a:avLst/>
          </a:prstGeom>
          <a:noFill/>
          <a:ln/>
        </p:spPr>
        <p:txBody>
          <a:bodyPr wrap="square" lIns="0" tIns="0" rIns="0" bIns="0" rtlCol="0" anchor="t"/>
          <a:lstStyle/>
          <a:p>
            <a:pPr algn="l">
              <a:spcAft>
                <a:spcPts val="150"/>
              </a:spcAft>
            </a:pPr>
            <a:r>
              <a:rPr lang="en-US" sz="1400" dirty="0">
                <a:solidFill>
                  <a:srgbClr val="000000">
                    <a:alpha val="100000"/>
                  </a:srgbClr>
                </a:solidFill>
                <a:latin typeface="IBM Plex Sans Regular" pitchFamily="34" charset="0"/>
                <a:ea typeface="IBM Plex Sans Regular" pitchFamily="34" charset="-122"/>
                <a:cs typeface="IBM Plex Sans Regular" pitchFamily="34" charset="-120"/>
              </a:rPr>
              <a:t>Pinch and hold the cap’s two side-releases.</a:t>
            </a:r>
            <a:endParaRPr lang="en-US" sz="1400" dirty="0"/>
          </a:p>
        </p:txBody>
      </p:sp>
      <p:pic>
        <p:nvPicPr>
          <p:cNvPr id="67" name="Image 9" descr="preencoded.png">    </p:cNvPr>
          <p:cNvPicPr>
            <a:picLocks noChangeAspect="1"/>
          </p:cNvPicPr>
          <p:nvPr/>
        </p:nvPicPr>
        <p:blipFill>
          <a:blip r:embed="rId10"/>
          <a:stretch>
            <a:fillRect/>
          </a:stretch>
        </p:blipFill>
        <p:spPr>
          <a:xfrm>
            <a:off x="457200" y="5384800"/>
            <a:ext cx="6858000" cy="228600"/>
          </a:xfrm>
          <a:prstGeom prst="rect">
            <a:avLst/>
          </a:prstGeom>
        </p:spPr>
      </p:pic>
      <p:sp>
        <p:nvSpPr>
          <p:cNvPr id="68" name="Shape 56"/>
          <p:cNvSpPr/>
          <p:nvPr/>
        </p:nvSpPr>
        <p:spPr>
          <a:xfrm>
            <a:off x="965200" y="5384800"/>
            <a:ext cx="508000" cy="228600"/>
          </a:xfrm>
          <a:prstGeom prst="rect">
            <a:avLst/>
          </a:prstGeom>
          <a:noFill/>
          <a:ln/>
        </p:spPr>
      </p:sp>
      <p:sp>
        <p:nvSpPr>
          <p:cNvPr id="69" name="Text 57"/>
          <p:cNvSpPr/>
          <p:nvPr/>
        </p:nvSpPr>
        <p:spPr>
          <a:xfrm>
            <a:off x="1083733" y="5384800"/>
            <a:ext cx="389467" cy="287867"/>
          </a:xfrm>
          <a:prstGeom prst="rect">
            <a:avLst/>
          </a:prstGeom>
          <a:noFill/>
          <a:ln/>
        </p:spPr>
        <p:txBody>
          <a:bodyPr wrap="square" lIns="0" tIns="0" rIns="0" bIns="0" rtlCol="0" anchor="t"/>
          <a:lstStyle/>
          <a:p>
            <a:pPr algn="r">
              <a:spcAft>
                <a:spcPts val="150"/>
              </a:spcAft>
            </a:pPr>
            <a:r>
              <a:rPr lang="en-US" sz="1400" dirty="0">
                <a:solidFill>
                  <a:srgbClr val="000000">
                    <a:alpha val="100000"/>
                  </a:srgbClr>
                </a:solidFill>
                <a:latin typeface="IBM Plex Sans Bold" pitchFamily="34" charset="0"/>
                <a:ea typeface="IBM Plex Sans Bold" pitchFamily="34" charset="-122"/>
                <a:cs typeface="IBM Plex Sans Bold" pitchFamily="34" charset="-120"/>
              </a:rPr>
              <a:t>3.2.</a:t>
            </a:r>
            <a:endParaRPr lang="en-US" sz="1400" dirty="0"/>
          </a:p>
        </p:txBody>
      </p:sp>
      <p:sp>
        <p:nvSpPr>
          <p:cNvPr id="70" name="Text 58"/>
          <p:cNvSpPr/>
          <p:nvPr/>
        </p:nvSpPr>
        <p:spPr>
          <a:xfrm>
            <a:off x="1536700" y="5384800"/>
            <a:ext cx="5710767" cy="287867"/>
          </a:xfrm>
          <a:prstGeom prst="rect">
            <a:avLst/>
          </a:prstGeom>
          <a:noFill/>
          <a:ln/>
        </p:spPr>
        <p:txBody>
          <a:bodyPr wrap="square" lIns="0" tIns="0" rIns="0" bIns="0" rtlCol="0" anchor="t"/>
          <a:lstStyle/>
          <a:p>
            <a:pPr algn="l">
              <a:spcAft>
                <a:spcPts val="150"/>
              </a:spcAft>
            </a:pPr>
            <a:r>
              <a:rPr lang="en-US" sz="1400" dirty="0">
                <a:solidFill>
                  <a:srgbClr val="000000">
                    <a:alpha val="100000"/>
                  </a:srgbClr>
                </a:solidFill>
                <a:latin typeface="IBM Plex Sans Regular" pitchFamily="34" charset="0"/>
                <a:ea typeface="IBM Plex Sans Regular" pitchFamily="34" charset="-122"/>
                <a:cs typeface="IBM Plex Sans Regular" pitchFamily="34" charset="-120"/>
              </a:rPr>
              <a:t>Press the cap into/against the housing of the lens.</a:t>
            </a:r>
            <a:endParaRPr lang="en-US" sz="1400" dirty="0"/>
          </a:p>
        </p:txBody>
      </p:sp>
      <p:pic>
        <p:nvPicPr>
          <p:cNvPr id="71" name="Image 10" descr="preencoded.png">    </p:cNvPr>
          <p:cNvPicPr>
            <a:picLocks noChangeAspect="1"/>
          </p:cNvPicPr>
          <p:nvPr/>
        </p:nvPicPr>
        <p:blipFill>
          <a:blip r:embed="rId11"/>
          <a:stretch>
            <a:fillRect/>
          </a:stretch>
        </p:blipFill>
        <p:spPr>
          <a:xfrm>
            <a:off x="457200" y="5613400"/>
            <a:ext cx="6858000" cy="228600"/>
          </a:xfrm>
          <a:prstGeom prst="rect">
            <a:avLst/>
          </a:prstGeom>
        </p:spPr>
      </p:pic>
      <p:sp>
        <p:nvSpPr>
          <p:cNvPr id="72" name="Shape 59"/>
          <p:cNvSpPr/>
          <p:nvPr/>
        </p:nvSpPr>
        <p:spPr>
          <a:xfrm>
            <a:off x="965200" y="5613400"/>
            <a:ext cx="508000" cy="228600"/>
          </a:xfrm>
          <a:prstGeom prst="rect">
            <a:avLst/>
          </a:prstGeom>
          <a:noFill/>
          <a:ln/>
        </p:spPr>
      </p:sp>
      <p:sp>
        <p:nvSpPr>
          <p:cNvPr id="73" name="Text 60"/>
          <p:cNvSpPr/>
          <p:nvPr/>
        </p:nvSpPr>
        <p:spPr>
          <a:xfrm>
            <a:off x="1083733" y="5613400"/>
            <a:ext cx="389467" cy="287867"/>
          </a:xfrm>
          <a:prstGeom prst="rect">
            <a:avLst/>
          </a:prstGeom>
          <a:noFill/>
          <a:ln/>
        </p:spPr>
        <p:txBody>
          <a:bodyPr wrap="square" lIns="0" tIns="0" rIns="0" bIns="0" rtlCol="0" anchor="t"/>
          <a:lstStyle/>
          <a:p>
            <a:pPr algn="r">
              <a:spcAft>
                <a:spcPts val="150"/>
              </a:spcAft>
            </a:pPr>
            <a:r>
              <a:rPr lang="en-US" sz="1400" dirty="0">
                <a:solidFill>
                  <a:srgbClr val="000000">
                    <a:alpha val="100000"/>
                  </a:srgbClr>
                </a:solidFill>
                <a:latin typeface="IBM Plex Sans Bold" pitchFamily="34" charset="0"/>
                <a:ea typeface="IBM Plex Sans Bold" pitchFamily="34" charset="-122"/>
                <a:cs typeface="IBM Plex Sans Bold" pitchFamily="34" charset="-120"/>
              </a:rPr>
              <a:t>3.3.</a:t>
            </a:r>
            <a:endParaRPr lang="en-US" sz="1400" dirty="0"/>
          </a:p>
        </p:txBody>
      </p:sp>
      <p:sp>
        <p:nvSpPr>
          <p:cNvPr id="74" name="Text 61"/>
          <p:cNvSpPr/>
          <p:nvPr/>
        </p:nvSpPr>
        <p:spPr>
          <a:xfrm>
            <a:off x="1536700" y="5613400"/>
            <a:ext cx="5710767" cy="287867"/>
          </a:xfrm>
          <a:prstGeom prst="rect">
            <a:avLst/>
          </a:prstGeom>
          <a:noFill/>
          <a:ln/>
        </p:spPr>
        <p:txBody>
          <a:bodyPr wrap="square" lIns="0" tIns="0" rIns="0" bIns="0" rtlCol="0" anchor="t"/>
          <a:lstStyle/>
          <a:p>
            <a:pPr algn="l">
              <a:spcAft>
                <a:spcPts val="150"/>
              </a:spcAft>
            </a:pPr>
            <a:r>
              <a:rPr lang="en-US" sz="1400" dirty="0">
                <a:solidFill>
                  <a:srgbClr val="000000">
                    <a:alpha val="100000"/>
                  </a:srgbClr>
                </a:solidFill>
                <a:latin typeface="IBM Plex Sans Regular" pitchFamily="34" charset="0"/>
                <a:ea typeface="IBM Plex Sans Regular" pitchFamily="34" charset="-122"/>
                <a:cs typeface="IBM Plex Sans Regular" pitchFamily="34" charset="-120"/>
              </a:rPr>
              <a:t>Release the cap’s side-releases.</a:t>
            </a:r>
            <a:endParaRPr lang="en-US" sz="1400" dirty="0"/>
          </a:p>
        </p:txBody>
      </p:sp>
      <p:sp>
        <p:nvSpPr>
          <p:cNvPr id="75" name="Shape 62"/>
          <p:cNvSpPr/>
          <p:nvPr/>
        </p:nvSpPr>
        <p:spPr>
          <a:xfrm>
            <a:off x="457200" y="5842000"/>
            <a:ext cx="6858000" cy="457200"/>
          </a:xfrm>
          <a:prstGeom prst="rect">
            <a:avLst/>
          </a:prstGeom>
          <a:noFill/>
          <a:ln/>
        </p:spPr>
      </p:sp>
      <p:sp>
        <p:nvSpPr>
          <p:cNvPr id="76" name="Shape 63"/>
          <p:cNvSpPr/>
          <p:nvPr/>
        </p:nvSpPr>
        <p:spPr>
          <a:xfrm>
            <a:off x="584200" y="5842000"/>
            <a:ext cx="508000" cy="228600"/>
          </a:xfrm>
          <a:prstGeom prst="rect">
            <a:avLst/>
          </a:prstGeom>
          <a:noFill/>
          <a:ln/>
        </p:spPr>
      </p:sp>
      <p:sp>
        <p:nvSpPr>
          <p:cNvPr id="77" name="Text 64"/>
          <p:cNvSpPr/>
          <p:nvPr/>
        </p:nvSpPr>
        <p:spPr>
          <a:xfrm>
            <a:off x="867833" y="5842000"/>
            <a:ext cx="224367" cy="287867"/>
          </a:xfrm>
          <a:prstGeom prst="rect">
            <a:avLst/>
          </a:prstGeom>
          <a:noFill/>
          <a:ln/>
        </p:spPr>
        <p:txBody>
          <a:bodyPr wrap="square" lIns="0" tIns="0" rIns="0" bIns="0" rtlCol="0" anchor="t"/>
          <a:lstStyle/>
          <a:p>
            <a:pPr algn="r">
              <a:spcAft>
                <a:spcPts val="150"/>
              </a:spcAft>
            </a:pPr>
            <a:r>
              <a:rPr lang="en-US" sz="1400" dirty="0">
                <a:solidFill>
                  <a:srgbClr val="000000">
                    <a:alpha val="100000"/>
                  </a:srgbClr>
                </a:solidFill>
                <a:latin typeface="IBM Plex Sans Bold" pitchFamily="34" charset="0"/>
                <a:ea typeface="IBM Plex Sans Bold" pitchFamily="34" charset="-122"/>
                <a:cs typeface="IBM Plex Sans Bold" pitchFamily="34" charset="-120"/>
              </a:rPr>
              <a:t>4.</a:t>
            </a:r>
            <a:endParaRPr lang="en-US" sz="1400" dirty="0"/>
          </a:p>
        </p:txBody>
      </p:sp>
      <p:sp>
        <p:nvSpPr>
          <p:cNvPr id="78" name="Text 65"/>
          <p:cNvSpPr/>
          <p:nvPr/>
        </p:nvSpPr>
        <p:spPr>
          <a:xfrm>
            <a:off x="1155700" y="5842000"/>
            <a:ext cx="6091767" cy="516467"/>
          </a:xfrm>
          <a:prstGeom prst="rect">
            <a:avLst/>
          </a:prstGeom>
          <a:noFill/>
          <a:ln/>
        </p:spPr>
        <p:txBody>
          <a:bodyPr wrap="square" lIns="0" tIns="0" rIns="0" bIns="0" rtlCol="0" anchor="t"/>
          <a:lstStyle/>
          <a:p>
            <a:pPr algn="l">
              <a:spcAft>
                <a:spcPts val="150"/>
              </a:spcAft>
            </a:pPr>
            <a:r>
              <a:rPr lang="en-US" sz="1400" dirty="0">
                <a:solidFill>
                  <a:srgbClr val="000000">
                    <a:alpha val="100000"/>
                  </a:srgbClr>
                </a:solidFill>
                <a:latin typeface="IBM Plex Sans Bold" pitchFamily="34" charset="0"/>
                <a:ea typeface="IBM Plex Sans Bold" pitchFamily="34" charset="-122"/>
                <a:cs typeface="IBM Plex Sans Bold" pitchFamily="34" charset="-120"/>
              </a:rPr>
              <a:t>If the camera is detached from its tripod, place it on a desk and notify staff.</a:t>
            </a:r>
            <a:endParaRPr lang="en-US" sz="1400" dirty="0"/>
          </a:p>
        </p:txBody>
      </p:sp>
      <p:sp>
        <p:nvSpPr>
          <p:cNvPr id="79" name="Shape 66"/>
          <p:cNvSpPr/>
          <p:nvPr/>
        </p:nvSpPr>
        <p:spPr>
          <a:xfrm>
            <a:off x="0" y="0"/>
            <a:ext cx="7772400" cy="10058400"/>
          </a:xfrm>
          <a:prstGeom prst="rect">
            <a:avLst/>
          </a:prstGeom>
          <a:noFill/>
          <a:ln/>
        </p:spPr>
      </p:sp>
      <p:sp>
        <p:nvSpPr>
          <p:cNvPr id="80" name="Shape 67"/>
          <p:cNvSpPr/>
          <p:nvPr/>
        </p:nvSpPr>
        <p:spPr>
          <a:xfrm>
            <a:off x="0" y="9829800"/>
            <a:ext cx="7772400" cy="228600"/>
          </a:xfrm>
          <a:prstGeom prst="rect">
            <a:avLst/>
          </a:prstGeom>
          <a:solidFill>
            <a:srgbClr val="ACE6F8">
              <a:alpha val="100000"/>
            </a:srgbClr>
          </a:solidFill>
          <a:ln/>
        </p:spPr>
      </p:sp>
      <p:sp>
        <p:nvSpPr>
          <p:cNvPr id="81" name="Shape 68"/>
          <p:cNvSpPr/>
          <p:nvPr/>
        </p:nvSpPr>
        <p:spPr>
          <a:xfrm>
            <a:off x="0" y="0"/>
            <a:ext cx="228600" cy="10058400"/>
          </a:xfrm>
          <a:prstGeom prst="rect">
            <a:avLst/>
          </a:prstGeom>
          <a:solidFill>
            <a:srgbClr val="E31837">
              <a:alpha val="100000"/>
            </a:srgbClr>
          </a:solidFill>
          <a:ln/>
        </p:spPr>
      </p:sp>
      <p:sp>
        <p:nvSpPr>
          <p:cNvPr id="82" name="Shape 69"/>
          <p:cNvSpPr/>
          <p:nvPr/>
        </p:nvSpPr>
        <p:spPr>
          <a:xfrm>
            <a:off x="7543800" y="0"/>
            <a:ext cx="228600" cy="10058400"/>
          </a:xfrm>
          <a:prstGeom prst="rect">
            <a:avLst/>
          </a:prstGeom>
          <a:solidFill>
            <a:srgbClr val="ACE6F8">
              <a:alpha val="100000"/>
            </a:srgbClr>
          </a:solidFill>
          <a:ln/>
        </p:spPr>
      </p:sp>
      <p:sp>
        <p:nvSpPr>
          <p:cNvPr id="83" name="Shape 70"/>
          <p:cNvSpPr/>
          <p:nvPr/>
        </p:nvSpPr>
        <p:spPr>
          <a:xfrm>
            <a:off x="0" y="0"/>
            <a:ext cx="7772400" cy="228600"/>
          </a:xfrm>
          <a:prstGeom prst="rect">
            <a:avLst/>
          </a:prstGeom>
          <a:solidFill>
            <a:srgbClr val="DBD11B">
              <a:alpha val="100000"/>
            </a:srgbClr>
          </a:solidFill>
          <a:ln/>
        </p:spPr>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name="Slide 11">
    <p:bg>
      <p:bgPr>
        <a:solidFill>
          <a:srgbClr val="FFFFFF"/>
        </a:solidFill>
      </p:bgPr>
    </p:bg>
    <p:spTree>
      <p:nvGrpSpPr>
        <p:cNvPr id="1" name=""/>
        <p:cNvGrpSpPr/>
        <p:nvPr/>
      </p:nvGrpSpPr>
      <p:grpSpPr>
        <a:xfrm>
          <a:off x="0" y="0"/>
          <a:ext cx="0" cy="0"/>
          <a:chOff x="0" y="0"/>
          <a:chExt cx="0" cy="0"/>
        </a:xfrm>
      </p:grpSpPr>
      <p:sp>
        <p:nvSpPr>
          <p:cNvPr id="2" name="Shape 0"/>
          <p:cNvSpPr/>
          <p:nvPr/>
        </p:nvSpPr>
        <p:spPr>
          <a:xfrm>
            <a:off x="457200" y="457200"/>
            <a:ext cx="6858000" cy="9144000"/>
          </a:xfrm>
          <a:prstGeom prst="rect">
            <a:avLst/>
          </a:prstGeom>
          <a:noFill/>
          <a:ln/>
        </p:spPr>
      </p:sp>
      <p:sp>
        <p:nvSpPr>
          <p:cNvPr id="3" name="Shape 1"/>
          <p:cNvSpPr/>
          <p:nvPr/>
        </p:nvSpPr>
        <p:spPr>
          <a:xfrm>
            <a:off x="457200" y="457200"/>
            <a:ext cx="6858000" cy="228600"/>
          </a:xfrm>
          <a:prstGeom prst="rect">
            <a:avLst/>
          </a:prstGeom>
          <a:noFill/>
          <a:ln/>
        </p:spPr>
      </p:sp>
      <p:sp>
        <p:nvSpPr>
          <p:cNvPr id="4" name="Shape 2"/>
          <p:cNvSpPr/>
          <p:nvPr/>
        </p:nvSpPr>
        <p:spPr>
          <a:xfrm>
            <a:off x="457200" y="457200"/>
            <a:ext cx="6858000" cy="228600"/>
          </a:xfrm>
          <a:prstGeom prst="rect">
            <a:avLst/>
          </a:prstGeom>
          <a:noFill/>
          <a:ln/>
        </p:spPr>
      </p:sp>
      <p:sp>
        <p:nvSpPr>
          <p:cNvPr id="5" name="Text 3"/>
          <p:cNvSpPr/>
          <p:nvPr/>
        </p:nvSpPr>
        <p:spPr>
          <a:xfrm>
            <a:off x="7099300" y="457200"/>
            <a:ext cx="275167" cy="287867"/>
          </a:xfrm>
          <a:prstGeom prst="rect">
            <a:avLst/>
          </a:prstGeom>
          <a:noFill/>
          <a:ln/>
        </p:spPr>
        <p:txBody>
          <a:bodyPr wrap="square" lIns="0" tIns="0" rIns="0" bIns="0" rtlCol="0" anchor="t"/>
          <a:lstStyle/>
          <a:p>
            <a:pPr algn="l">
              <a:spcAft>
                <a:spcPts val="150"/>
              </a:spcAft>
            </a:pPr>
            <a:r>
              <a:rPr lang="en-US" sz="1400" dirty="0">
                <a:solidFill>
                  <a:srgbClr val="000000">
                    <a:alpha val="100000"/>
                  </a:srgbClr>
                </a:solidFill>
                <a:latin typeface="IBM Plex Sans Bold" pitchFamily="34" charset="0"/>
                <a:ea typeface="IBM Plex Sans Bold" pitchFamily="34" charset="-122"/>
                <a:cs typeface="IBM Plex Sans Bold" pitchFamily="34" charset="-120"/>
              </a:rPr>
              <a:t>10</a:t>
            </a:r>
            <a:endParaRPr lang="en-US" sz="1400" dirty="0"/>
          </a:p>
        </p:txBody>
      </p:sp>
      <p:sp>
        <p:nvSpPr>
          <p:cNvPr id="6" name="Shape 4"/>
          <p:cNvSpPr/>
          <p:nvPr/>
        </p:nvSpPr>
        <p:spPr>
          <a:xfrm>
            <a:off x="457200" y="685800"/>
            <a:ext cx="6858000" cy="8915400"/>
          </a:xfrm>
          <a:prstGeom prst="rect">
            <a:avLst/>
          </a:prstGeom>
          <a:noFill/>
          <a:ln/>
        </p:spPr>
      </p:sp>
      <p:pic>
        <p:nvPicPr>
          <p:cNvPr id="7" name="Image 0" descr="preencoded.png">    </p:cNvPr>
          <p:cNvPicPr>
            <a:picLocks noChangeAspect="1"/>
          </p:cNvPicPr>
          <p:nvPr/>
        </p:nvPicPr>
        <p:blipFill>
          <a:blip r:embed="rId1"/>
          <a:stretch>
            <a:fillRect/>
          </a:stretch>
        </p:blipFill>
        <p:spPr>
          <a:xfrm>
            <a:off x="457200" y="685800"/>
            <a:ext cx="6858000" cy="368300"/>
          </a:xfrm>
          <a:prstGeom prst="rect">
            <a:avLst/>
          </a:prstGeom>
        </p:spPr>
      </p:pic>
      <p:sp>
        <p:nvSpPr>
          <p:cNvPr id="8" name="Shape 5"/>
          <p:cNvSpPr/>
          <p:nvPr/>
        </p:nvSpPr>
        <p:spPr>
          <a:xfrm>
            <a:off x="457200" y="685800"/>
            <a:ext cx="6858000" cy="368300"/>
          </a:xfrm>
          <a:prstGeom prst="rect">
            <a:avLst/>
          </a:prstGeom>
          <a:noFill/>
          <a:ln/>
        </p:spPr>
      </p:sp>
      <p:sp>
        <p:nvSpPr>
          <p:cNvPr id="9" name="Shape 6"/>
          <p:cNvSpPr/>
          <p:nvPr/>
        </p:nvSpPr>
        <p:spPr>
          <a:xfrm>
            <a:off x="457200" y="742950"/>
            <a:ext cx="254000" cy="254000"/>
          </a:xfrm>
          <a:prstGeom prst="rect">
            <a:avLst/>
          </a:prstGeom>
          <a:noFill/>
          <a:ln/>
        </p:spPr>
      </p:sp>
      <p:pic>
        <p:nvPicPr>
          <p:cNvPr id="10" name="Image 1" descr="preencoded.png">    </p:cNvPr>
          <p:cNvPicPr>
            <a:picLocks noChangeAspect="1"/>
          </p:cNvPicPr>
          <p:nvPr/>
        </p:nvPicPr>
        <p:blipFill>
          <a:blip r:embed="rId2"/>
          <a:stretch>
            <a:fillRect/>
          </a:stretch>
        </p:blipFill>
        <p:spPr>
          <a:xfrm>
            <a:off x="457200" y="742950"/>
            <a:ext cx="254000" cy="254000"/>
          </a:xfrm>
          <a:prstGeom prst="rect">
            <a:avLst/>
          </a:prstGeom>
        </p:spPr>
      </p:pic>
      <p:pic>
        <p:nvPicPr>
          <p:cNvPr id="11" name="Image 2" descr="preencoded.png">    </p:cNvPr>
          <p:cNvPicPr>
            <a:picLocks noChangeAspect="1"/>
          </p:cNvPicPr>
          <p:nvPr/>
        </p:nvPicPr>
        <p:blipFill>
          <a:blip r:embed="rId3"/>
          <a:stretch>
            <a:fillRect/>
          </a:stretch>
        </p:blipFill>
        <p:spPr>
          <a:xfrm>
            <a:off x="774700" y="685800"/>
            <a:ext cx="6540500" cy="368300"/>
          </a:xfrm>
          <a:prstGeom prst="rect">
            <a:avLst/>
          </a:prstGeom>
        </p:spPr>
      </p:pic>
      <p:sp>
        <p:nvSpPr>
          <p:cNvPr id="12" name="Text 7"/>
          <p:cNvSpPr/>
          <p:nvPr/>
        </p:nvSpPr>
        <p:spPr>
          <a:xfrm>
            <a:off x="774700" y="685800"/>
            <a:ext cx="2963333" cy="461433"/>
          </a:xfrm>
          <a:prstGeom prst="rect">
            <a:avLst/>
          </a:prstGeom>
          <a:noFill/>
          <a:ln/>
        </p:spPr>
        <p:txBody>
          <a:bodyPr wrap="square" lIns="0" tIns="0" rIns="0" bIns="0" rtlCol="0" anchor="t"/>
          <a:lstStyle/>
          <a:p>
            <a:pPr algn="l"/>
            <a:r>
              <a:rPr lang="en-US" sz="2200" dirty="0">
                <a:solidFill>
                  <a:srgbClr val="000000">
                    <a:alpha val="100000"/>
                  </a:srgbClr>
                </a:solidFill>
                <a:latin typeface="IBM Plex Sans Bold" pitchFamily="34" charset="0"/>
                <a:ea typeface="IBM Plex Sans Bold" pitchFamily="34" charset="-122"/>
                <a:cs typeface="IBM Plex Sans Bold" pitchFamily="34" charset="-120"/>
              </a:rPr>
              <a:t>After using the device</a:t>
            </a:r>
            <a:endParaRPr lang="en-US" sz="2200" dirty="0"/>
          </a:p>
        </p:txBody>
      </p:sp>
      <p:sp>
        <p:nvSpPr>
          <p:cNvPr id="13" name="Shape 8"/>
          <p:cNvSpPr/>
          <p:nvPr/>
        </p:nvSpPr>
        <p:spPr>
          <a:xfrm>
            <a:off x="457200" y="1181100"/>
            <a:ext cx="6858000" cy="457200"/>
          </a:xfrm>
          <a:prstGeom prst="rect">
            <a:avLst/>
          </a:prstGeom>
          <a:noFill/>
          <a:ln/>
        </p:spPr>
      </p:sp>
      <p:sp>
        <p:nvSpPr>
          <p:cNvPr id="14" name="Shape 9"/>
          <p:cNvSpPr/>
          <p:nvPr/>
        </p:nvSpPr>
        <p:spPr>
          <a:xfrm>
            <a:off x="584200" y="1181100"/>
            <a:ext cx="508000" cy="228600"/>
          </a:xfrm>
          <a:prstGeom prst="rect">
            <a:avLst/>
          </a:prstGeom>
          <a:noFill/>
          <a:ln/>
        </p:spPr>
      </p:sp>
      <p:sp>
        <p:nvSpPr>
          <p:cNvPr id="15" name="Text 10"/>
          <p:cNvSpPr/>
          <p:nvPr/>
        </p:nvSpPr>
        <p:spPr>
          <a:xfrm>
            <a:off x="867833" y="1181100"/>
            <a:ext cx="224367" cy="287867"/>
          </a:xfrm>
          <a:prstGeom prst="rect">
            <a:avLst/>
          </a:prstGeom>
          <a:noFill/>
          <a:ln/>
        </p:spPr>
        <p:txBody>
          <a:bodyPr wrap="square" lIns="0" tIns="0" rIns="0" bIns="0" rtlCol="0" anchor="t"/>
          <a:lstStyle/>
          <a:p>
            <a:pPr algn="r">
              <a:spcAft>
                <a:spcPts val="150"/>
              </a:spcAft>
            </a:pPr>
            <a:r>
              <a:rPr lang="en-US" sz="1400" dirty="0">
                <a:solidFill>
                  <a:srgbClr val="000000">
                    <a:alpha val="100000"/>
                  </a:srgbClr>
                </a:solidFill>
                <a:latin typeface="IBM Plex Sans Bold" pitchFamily="34" charset="0"/>
                <a:ea typeface="IBM Plex Sans Bold" pitchFamily="34" charset="-122"/>
                <a:cs typeface="IBM Plex Sans Bold" pitchFamily="34" charset="-120"/>
              </a:rPr>
              <a:t>1.</a:t>
            </a:r>
            <a:endParaRPr lang="en-US" sz="1400" dirty="0"/>
          </a:p>
        </p:txBody>
      </p:sp>
      <p:sp>
        <p:nvSpPr>
          <p:cNvPr id="16" name="Text 11"/>
          <p:cNvSpPr/>
          <p:nvPr/>
        </p:nvSpPr>
        <p:spPr>
          <a:xfrm>
            <a:off x="1155700" y="1181100"/>
            <a:ext cx="6091767" cy="516467"/>
          </a:xfrm>
          <a:prstGeom prst="rect">
            <a:avLst/>
          </a:prstGeom>
          <a:noFill/>
          <a:ln/>
        </p:spPr>
        <p:txBody>
          <a:bodyPr wrap="square" lIns="0" tIns="0" rIns="0" bIns="0" rtlCol="0" anchor="t"/>
          <a:lstStyle/>
          <a:p>
            <a:pPr algn="l">
              <a:spcAft>
                <a:spcPts val="150"/>
              </a:spcAft>
            </a:pPr>
            <a:r>
              <a:rPr lang="en-US" sz="1400" dirty="0">
                <a:solidFill>
                  <a:srgbClr val="000000">
                    <a:alpha val="100000"/>
                  </a:srgbClr>
                </a:solidFill>
                <a:latin typeface="IBM Plex Sans Regular" pitchFamily="34" charset="0"/>
                <a:ea typeface="IBM Plex Sans Regular" pitchFamily="34" charset="-122"/>
                <a:cs typeface="IBM Plex Sans Regular" pitchFamily="34" charset="-120"/>
              </a:rPr>
              <a:t>Return the camera to its original position in the studio, if applicable. Ask staff for help, if needed.</a:t>
            </a:r>
            <a:endParaRPr lang="en-US" sz="1400" dirty="0"/>
          </a:p>
        </p:txBody>
      </p:sp>
      <p:sp>
        <p:nvSpPr>
          <p:cNvPr id="17" name="Shape 12"/>
          <p:cNvSpPr/>
          <p:nvPr/>
        </p:nvSpPr>
        <p:spPr>
          <a:xfrm>
            <a:off x="0" y="0"/>
            <a:ext cx="7772400" cy="10058400"/>
          </a:xfrm>
          <a:prstGeom prst="rect">
            <a:avLst/>
          </a:prstGeom>
          <a:noFill/>
          <a:ln/>
        </p:spPr>
      </p:sp>
      <p:sp>
        <p:nvSpPr>
          <p:cNvPr id="18" name="Shape 13"/>
          <p:cNvSpPr/>
          <p:nvPr/>
        </p:nvSpPr>
        <p:spPr>
          <a:xfrm>
            <a:off x="0" y="9829800"/>
            <a:ext cx="7772400" cy="228600"/>
          </a:xfrm>
          <a:prstGeom prst="rect">
            <a:avLst/>
          </a:prstGeom>
          <a:solidFill>
            <a:srgbClr val="ACE6F8">
              <a:alpha val="100000"/>
            </a:srgbClr>
          </a:solidFill>
          <a:ln/>
        </p:spPr>
      </p:sp>
      <p:sp>
        <p:nvSpPr>
          <p:cNvPr id="19" name="Shape 14"/>
          <p:cNvSpPr/>
          <p:nvPr/>
        </p:nvSpPr>
        <p:spPr>
          <a:xfrm>
            <a:off x="0" y="0"/>
            <a:ext cx="228600" cy="10058400"/>
          </a:xfrm>
          <a:prstGeom prst="rect">
            <a:avLst/>
          </a:prstGeom>
          <a:solidFill>
            <a:srgbClr val="E31837">
              <a:alpha val="100000"/>
            </a:srgbClr>
          </a:solidFill>
          <a:ln/>
        </p:spPr>
      </p:sp>
      <p:sp>
        <p:nvSpPr>
          <p:cNvPr id="20" name="Shape 15"/>
          <p:cNvSpPr/>
          <p:nvPr/>
        </p:nvSpPr>
        <p:spPr>
          <a:xfrm>
            <a:off x="7543800" y="0"/>
            <a:ext cx="228600" cy="10058400"/>
          </a:xfrm>
          <a:prstGeom prst="rect">
            <a:avLst/>
          </a:prstGeom>
          <a:solidFill>
            <a:srgbClr val="ACE6F8">
              <a:alpha val="100000"/>
            </a:srgbClr>
          </a:solidFill>
          <a:ln/>
        </p:spPr>
      </p:sp>
      <p:sp>
        <p:nvSpPr>
          <p:cNvPr id="21" name="Shape 16"/>
          <p:cNvSpPr/>
          <p:nvPr/>
        </p:nvSpPr>
        <p:spPr>
          <a:xfrm>
            <a:off x="0" y="0"/>
            <a:ext cx="7772400" cy="228600"/>
          </a:xfrm>
          <a:prstGeom prst="rect">
            <a:avLst/>
          </a:prstGeom>
          <a:solidFill>
            <a:srgbClr val="DBD11B">
              <a:alpha val="100000"/>
            </a:srgbClr>
          </a:solidFill>
          <a:ln/>
        </p:spPr>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name="Slide 12">
    <p:bg>
      <p:bgPr>
        <a:solidFill>
          <a:srgbClr val="FFFFFF"/>
        </a:solidFill>
      </p:bgPr>
    </p:bg>
    <p:spTree>
      <p:nvGrpSpPr>
        <p:cNvPr id="1" name=""/>
        <p:cNvGrpSpPr/>
        <p:nvPr/>
      </p:nvGrpSpPr>
      <p:grpSpPr>
        <a:xfrm>
          <a:off x="0" y="0"/>
          <a:ext cx="0" cy="0"/>
          <a:chOff x="0" y="0"/>
          <a:chExt cx="0" cy="0"/>
        </a:xfrm>
      </p:grpSpPr>
      <p:sp>
        <p:nvSpPr>
          <p:cNvPr id="2" name="Shape 0"/>
          <p:cNvSpPr/>
          <p:nvPr/>
        </p:nvSpPr>
        <p:spPr>
          <a:xfrm>
            <a:off x="457200" y="457200"/>
            <a:ext cx="6858000" cy="9144000"/>
          </a:xfrm>
          <a:prstGeom prst="rect">
            <a:avLst/>
          </a:prstGeom>
          <a:noFill/>
          <a:ln/>
        </p:spPr>
      </p:sp>
      <p:sp>
        <p:nvSpPr>
          <p:cNvPr id="3" name="Shape 1"/>
          <p:cNvSpPr/>
          <p:nvPr/>
        </p:nvSpPr>
        <p:spPr>
          <a:xfrm>
            <a:off x="457200" y="457200"/>
            <a:ext cx="6858000" cy="228600"/>
          </a:xfrm>
          <a:prstGeom prst="rect">
            <a:avLst/>
          </a:prstGeom>
          <a:noFill/>
          <a:ln/>
        </p:spPr>
      </p:sp>
      <p:sp>
        <p:nvSpPr>
          <p:cNvPr id="4" name="Shape 2"/>
          <p:cNvSpPr/>
          <p:nvPr/>
        </p:nvSpPr>
        <p:spPr>
          <a:xfrm>
            <a:off x="457200" y="457200"/>
            <a:ext cx="6858000" cy="228600"/>
          </a:xfrm>
          <a:prstGeom prst="rect">
            <a:avLst/>
          </a:prstGeom>
          <a:noFill/>
          <a:ln/>
        </p:spPr>
      </p:sp>
      <p:sp>
        <p:nvSpPr>
          <p:cNvPr id="5" name="Text 3"/>
          <p:cNvSpPr/>
          <p:nvPr/>
        </p:nvSpPr>
        <p:spPr>
          <a:xfrm>
            <a:off x="7099300" y="457200"/>
            <a:ext cx="275167" cy="287867"/>
          </a:xfrm>
          <a:prstGeom prst="rect">
            <a:avLst/>
          </a:prstGeom>
          <a:noFill/>
          <a:ln/>
        </p:spPr>
        <p:txBody>
          <a:bodyPr wrap="square" lIns="0" tIns="0" rIns="0" bIns="0" rtlCol="0" anchor="t"/>
          <a:lstStyle/>
          <a:p>
            <a:pPr algn="l">
              <a:spcAft>
                <a:spcPts val="150"/>
              </a:spcAft>
            </a:pPr>
            <a:r>
              <a:rPr lang="en-US" sz="1400" dirty="0">
                <a:solidFill>
                  <a:srgbClr val="000000">
                    <a:alpha val="100000"/>
                  </a:srgbClr>
                </a:solidFill>
                <a:latin typeface="IBM Plex Sans Bold" pitchFamily="34" charset="0"/>
                <a:ea typeface="IBM Plex Sans Bold" pitchFamily="34" charset="-122"/>
                <a:cs typeface="IBM Plex Sans Bold" pitchFamily="34" charset="-120"/>
              </a:rPr>
              <a:t>11</a:t>
            </a:r>
            <a:endParaRPr lang="en-US" sz="1400" dirty="0"/>
          </a:p>
        </p:txBody>
      </p:sp>
      <p:sp>
        <p:nvSpPr>
          <p:cNvPr id="6" name="Shape 4"/>
          <p:cNvSpPr/>
          <p:nvPr/>
        </p:nvSpPr>
        <p:spPr>
          <a:xfrm>
            <a:off x="457200" y="685800"/>
            <a:ext cx="6858000" cy="7937500"/>
          </a:xfrm>
          <a:prstGeom prst="rect">
            <a:avLst/>
          </a:prstGeom>
          <a:noFill/>
          <a:ln/>
        </p:spPr>
      </p:sp>
      <p:pic>
        <p:nvPicPr>
          <p:cNvPr id="7" name="Image 0" descr="preencoded.png">    </p:cNvPr>
          <p:cNvPicPr>
            <a:picLocks noChangeAspect="1"/>
          </p:cNvPicPr>
          <p:nvPr/>
        </p:nvPicPr>
        <p:blipFill>
          <a:blip r:embed="rId1"/>
          <a:stretch>
            <a:fillRect/>
          </a:stretch>
        </p:blipFill>
        <p:spPr>
          <a:xfrm>
            <a:off x="457200" y="685800"/>
            <a:ext cx="6858000" cy="368300"/>
          </a:xfrm>
          <a:prstGeom prst="rect">
            <a:avLst/>
          </a:prstGeom>
        </p:spPr>
      </p:pic>
      <p:sp>
        <p:nvSpPr>
          <p:cNvPr id="8" name="Shape 5"/>
          <p:cNvSpPr/>
          <p:nvPr/>
        </p:nvSpPr>
        <p:spPr>
          <a:xfrm>
            <a:off x="457200" y="685800"/>
            <a:ext cx="6858000" cy="368300"/>
          </a:xfrm>
          <a:prstGeom prst="rect">
            <a:avLst/>
          </a:prstGeom>
          <a:noFill/>
          <a:ln/>
        </p:spPr>
      </p:sp>
      <p:sp>
        <p:nvSpPr>
          <p:cNvPr id="9" name="Shape 6"/>
          <p:cNvSpPr/>
          <p:nvPr/>
        </p:nvSpPr>
        <p:spPr>
          <a:xfrm>
            <a:off x="457200" y="742950"/>
            <a:ext cx="254000" cy="254000"/>
          </a:xfrm>
          <a:prstGeom prst="rect">
            <a:avLst/>
          </a:prstGeom>
          <a:noFill/>
          <a:ln/>
        </p:spPr>
      </p:sp>
      <p:pic>
        <p:nvPicPr>
          <p:cNvPr id="10" name="Image 1" descr="preencoded.png">    </p:cNvPr>
          <p:cNvPicPr>
            <a:picLocks noChangeAspect="1"/>
          </p:cNvPicPr>
          <p:nvPr/>
        </p:nvPicPr>
        <p:blipFill>
          <a:blip r:embed="rId2"/>
          <a:stretch>
            <a:fillRect/>
          </a:stretch>
        </p:blipFill>
        <p:spPr>
          <a:xfrm>
            <a:off x="774700" y="685800"/>
            <a:ext cx="6540500" cy="368300"/>
          </a:xfrm>
          <a:prstGeom prst="rect">
            <a:avLst/>
          </a:prstGeom>
        </p:spPr>
      </p:pic>
      <p:sp>
        <p:nvSpPr>
          <p:cNvPr id="11" name="Text 7"/>
          <p:cNvSpPr/>
          <p:nvPr/>
        </p:nvSpPr>
        <p:spPr>
          <a:xfrm>
            <a:off x="774700" y="685800"/>
            <a:ext cx="1680633" cy="461433"/>
          </a:xfrm>
          <a:prstGeom prst="rect">
            <a:avLst/>
          </a:prstGeom>
          <a:noFill/>
          <a:ln/>
        </p:spPr>
        <p:txBody>
          <a:bodyPr wrap="square" lIns="0" tIns="0" rIns="0" bIns="0" rtlCol="0" anchor="t"/>
          <a:lstStyle/>
          <a:p>
            <a:pPr algn="l"/>
            <a:r>
              <a:rPr lang="en-US" sz="2200" dirty="0">
                <a:solidFill>
                  <a:srgbClr val="000000">
                    <a:alpha val="100000"/>
                  </a:srgbClr>
                </a:solidFill>
                <a:latin typeface="IBM Plex Sans Bold" pitchFamily="34" charset="0"/>
                <a:ea typeface="IBM Plex Sans Bold" pitchFamily="34" charset="-122"/>
                <a:cs typeface="IBM Plex Sans Bold" pitchFamily="34" charset="-120"/>
              </a:rPr>
              <a:t>Attributions</a:t>
            </a:r>
            <a:endParaRPr lang="en-US" sz="2200" dirty="0"/>
          </a:p>
        </p:txBody>
      </p:sp>
      <p:sp>
        <p:nvSpPr>
          <p:cNvPr id="12" name="Shape 8"/>
          <p:cNvSpPr/>
          <p:nvPr/>
        </p:nvSpPr>
        <p:spPr>
          <a:xfrm>
            <a:off x="457200" y="1181100"/>
            <a:ext cx="6858000" cy="292100"/>
          </a:xfrm>
          <a:prstGeom prst="rect">
            <a:avLst/>
          </a:prstGeom>
          <a:noFill/>
          <a:ln/>
        </p:spPr>
      </p:sp>
      <p:sp>
        <p:nvSpPr>
          <p:cNvPr id="13" name="Shape 9"/>
          <p:cNvSpPr/>
          <p:nvPr/>
        </p:nvSpPr>
        <p:spPr>
          <a:xfrm>
            <a:off x="457200" y="1181100"/>
            <a:ext cx="508000" cy="292100"/>
          </a:xfrm>
          <a:prstGeom prst="rect">
            <a:avLst/>
          </a:prstGeom>
          <a:noFill/>
          <a:ln/>
        </p:spPr>
      </p:sp>
      <p:sp>
        <p:nvSpPr>
          <p:cNvPr id="14" name="Text 10"/>
          <p:cNvSpPr/>
          <p:nvPr/>
        </p:nvSpPr>
        <p:spPr>
          <a:xfrm>
            <a:off x="673100" y="1181100"/>
            <a:ext cx="292100" cy="368300"/>
          </a:xfrm>
          <a:prstGeom prst="rect">
            <a:avLst/>
          </a:prstGeom>
          <a:noFill/>
          <a:ln/>
        </p:spPr>
        <p:txBody>
          <a:bodyPr wrap="square" lIns="0" tIns="0" rIns="0" bIns="0" rtlCol="0" anchor="t"/>
          <a:lstStyle/>
          <a:p>
            <a:pPr algn="r"/>
            <a:r>
              <a:rPr lang="en-US" sz="1800" dirty="0">
                <a:solidFill>
                  <a:srgbClr val="E31837">
                    <a:alpha val="100000"/>
                  </a:srgbClr>
                </a:solidFill>
                <a:latin typeface="IBM Plex Sans Bold" pitchFamily="34" charset="0"/>
                <a:ea typeface="IBM Plex Sans Bold" pitchFamily="34" charset="-122"/>
                <a:cs typeface="IBM Plex Sans Bold" pitchFamily="34" charset="-120"/>
              </a:rPr>
              <a:t>1.</a:t>
            </a:r>
            <a:endParaRPr lang="en-US" sz="1800" dirty="0"/>
          </a:p>
        </p:txBody>
      </p:sp>
      <p:sp>
        <p:nvSpPr>
          <p:cNvPr id="15" name="Shape 11"/>
          <p:cNvSpPr/>
          <p:nvPr/>
        </p:nvSpPr>
        <p:spPr>
          <a:xfrm>
            <a:off x="1028700" y="1181100"/>
            <a:ext cx="6286500" cy="292100"/>
          </a:xfrm>
          <a:prstGeom prst="rect">
            <a:avLst/>
          </a:prstGeom>
          <a:noFill/>
          <a:ln/>
        </p:spPr>
      </p:sp>
      <p:sp>
        <p:nvSpPr>
          <p:cNvPr id="16" name="Text 12"/>
          <p:cNvSpPr/>
          <p:nvPr/>
        </p:nvSpPr>
        <p:spPr>
          <a:xfrm>
            <a:off x="1028700" y="1181100"/>
            <a:ext cx="6362700" cy="368300"/>
          </a:xfrm>
          <a:prstGeom prst="rect">
            <a:avLst/>
          </a:prstGeom>
          <a:noFill/>
          <a:ln/>
        </p:spPr>
        <p:txBody>
          <a:bodyPr wrap="square" lIns="0" tIns="0" rIns="0" bIns="0" rtlCol="0" anchor="t"/>
          <a:lstStyle/>
          <a:p>
            <a:pPr algn="l"/>
            <a:r>
              <a:rPr lang="en-US" sz="1800" dirty="0">
                <a:solidFill>
                  <a:srgbClr val="E31837">
                    <a:alpha val="100000"/>
                  </a:srgbClr>
                </a:solidFill>
                <a:latin typeface="IBM Plex Sans Bold" pitchFamily="34" charset="0"/>
                <a:ea typeface="IBM Plex Sans Bold" pitchFamily="34" charset="-122"/>
                <a:cs typeface="IBM Plex Sans Bold" pitchFamily="34" charset="-120"/>
              </a:rPr>
              <a:t>Contributors</a:t>
            </a:r>
            <a:endParaRPr lang="en-US" sz="1800" dirty="0"/>
          </a:p>
        </p:txBody>
      </p:sp>
      <p:sp>
        <p:nvSpPr>
          <p:cNvPr id="17" name="Shape 13"/>
          <p:cNvSpPr/>
          <p:nvPr/>
        </p:nvSpPr>
        <p:spPr>
          <a:xfrm>
            <a:off x="457200" y="1600200"/>
            <a:ext cx="6858000" cy="1651000"/>
          </a:xfrm>
          <a:prstGeom prst="rect">
            <a:avLst/>
          </a:prstGeom>
          <a:noFill/>
          <a:ln/>
        </p:spPr>
      </p:sp>
      <p:sp>
        <p:nvSpPr>
          <p:cNvPr id="18" name="Shape 14"/>
          <p:cNvSpPr/>
          <p:nvPr/>
        </p:nvSpPr>
        <p:spPr>
          <a:xfrm>
            <a:off x="457200" y="1600200"/>
            <a:ext cx="6858000" cy="228600"/>
          </a:xfrm>
          <a:prstGeom prst="rect">
            <a:avLst/>
          </a:prstGeom>
          <a:noFill/>
          <a:ln/>
        </p:spPr>
      </p:sp>
      <p:sp>
        <p:nvSpPr>
          <p:cNvPr id="19" name="Shape 15"/>
          <p:cNvSpPr/>
          <p:nvPr/>
        </p:nvSpPr>
        <p:spPr>
          <a:xfrm>
            <a:off x="584200" y="1600200"/>
            <a:ext cx="508000" cy="228600"/>
          </a:xfrm>
          <a:prstGeom prst="rect">
            <a:avLst/>
          </a:prstGeom>
          <a:noFill/>
          <a:ln/>
        </p:spPr>
      </p:sp>
      <p:sp>
        <p:nvSpPr>
          <p:cNvPr id="20" name="Text 16"/>
          <p:cNvSpPr/>
          <p:nvPr/>
        </p:nvSpPr>
        <p:spPr>
          <a:xfrm>
            <a:off x="1155700" y="1600200"/>
            <a:ext cx="6091767" cy="287867"/>
          </a:xfrm>
          <a:prstGeom prst="rect">
            <a:avLst/>
          </a:prstGeom>
          <a:noFill/>
          <a:ln/>
        </p:spPr>
        <p:txBody>
          <a:bodyPr wrap="square" lIns="0" tIns="0" rIns="0" bIns="0" rtlCol="0" anchor="t"/>
          <a:lstStyle/>
          <a:p>
            <a:pPr algn="l">
              <a:spcAft>
                <a:spcPts val="150"/>
              </a:spcAft>
            </a:pPr>
            <a:r>
              <a:rPr lang="en-US" sz="1400" dirty="0">
                <a:solidFill>
                  <a:srgbClr val="000000">
                    <a:alpha val="100000"/>
                  </a:srgbClr>
                </a:solidFill>
                <a:latin typeface="IBM Plex Sans Bold" pitchFamily="34" charset="0"/>
                <a:ea typeface="IBM Plex Sans Bold" pitchFamily="34" charset="-122"/>
                <a:cs typeface="IBM Plex Sans Bold" pitchFamily="34" charset="-120"/>
              </a:rPr>
              <a:t>Media Creation Lab / York University Digital Scholarship Infrastructure</a:t>
            </a:r>
            <a:endParaRPr lang="en-US" sz="1400" dirty="0"/>
          </a:p>
        </p:txBody>
      </p:sp>
      <p:sp>
        <p:nvSpPr>
          <p:cNvPr id="21" name="Shape 17"/>
          <p:cNvSpPr/>
          <p:nvPr/>
        </p:nvSpPr>
        <p:spPr>
          <a:xfrm>
            <a:off x="457200" y="1955800"/>
            <a:ext cx="6858000" cy="1295400"/>
          </a:xfrm>
          <a:prstGeom prst="rect">
            <a:avLst/>
          </a:prstGeom>
          <a:noFill/>
          <a:ln/>
        </p:spPr>
      </p:sp>
      <p:sp>
        <p:nvSpPr>
          <p:cNvPr id="22" name="Shape 18"/>
          <p:cNvSpPr/>
          <p:nvPr/>
        </p:nvSpPr>
        <p:spPr>
          <a:xfrm>
            <a:off x="1536700" y="1955800"/>
            <a:ext cx="5778500" cy="1295400"/>
          </a:xfrm>
          <a:prstGeom prst="rect">
            <a:avLst/>
          </a:prstGeom>
          <a:noFill/>
          <a:ln/>
        </p:spPr>
      </p:sp>
      <p:sp>
        <p:nvSpPr>
          <p:cNvPr id="23" name="Text 19"/>
          <p:cNvSpPr/>
          <p:nvPr/>
        </p:nvSpPr>
        <p:spPr>
          <a:xfrm>
            <a:off x="1536700" y="1955800"/>
            <a:ext cx="2573867" cy="287867"/>
          </a:xfrm>
          <a:prstGeom prst="rect">
            <a:avLst/>
          </a:prstGeom>
          <a:noFill/>
          <a:ln/>
        </p:spPr>
        <p:txBody>
          <a:bodyPr wrap="square" lIns="0" tIns="0" rIns="0" bIns="0" rtlCol="0" anchor="t"/>
          <a:lstStyle/>
          <a:p>
            <a:pPr algn="l">
              <a:spcAft>
                <a:spcPts val="150"/>
              </a:spcAft>
            </a:pPr>
            <a:r>
              <a:rPr lang="en-US" sz="1400" dirty="0">
                <a:solidFill>
                  <a:srgbClr val="000000">
                    <a:alpha val="100000"/>
                  </a:srgbClr>
                </a:solidFill>
                <a:latin typeface="IBM Plex Sans Regular" pitchFamily="34" charset="0"/>
                <a:ea typeface="IBM Plex Sans Regular" pitchFamily="34" charset="-122"/>
                <a:cs typeface="IBM Plex Sans Regular" pitchFamily="34" charset="-120"/>
              </a:rPr>
              <a:t>Maykel Faragalla, photographer</a:t>
            </a:r>
            <a:endParaRPr lang="en-US" sz="1400" dirty="0"/>
          </a:p>
        </p:txBody>
      </p:sp>
      <p:sp>
        <p:nvSpPr>
          <p:cNvPr id="24" name="Text 20"/>
          <p:cNvSpPr/>
          <p:nvPr/>
        </p:nvSpPr>
        <p:spPr>
          <a:xfrm>
            <a:off x="1536700" y="2311400"/>
            <a:ext cx="2815167" cy="287867"/>
          </a:xfrm>
          <a:prstGeom prst="rect">
            <a:avLst/>
          </a:prstGeom>
          <a:noFill/>
          <a:ln/>
        </p:spPr>
        <p:txBody>
          <a:bodyPr wrap="square" lIns="0" tIns="0" rIns="0" bIns="0" rtlCol="0" anchor="t"/>
          <a:lstStyle/>
          <a:p>
            <a:pPr algn="l">
              <a:spcAft>
                <a:spcPts val="150"/>
              </a:spcAft>
            </a:pPr>
            <a:r>
              <a:rPr lang="en-US" sz="1400" dirty="0">
                <a:solidFill>
                  <a:srgbClr val="000000">
                    <a:alpha val="100000"/>
                  </a:srgbClr>
                </a:solidFill>
                <a:latin typeface="IBM Plex Sans Regular" pitchFamily="34" charset="0"/>
                <a:ea typeface="IBM Plex Sans Regular" pitchFamily="34" charset="-122"/>
                <a:cs typeface="IBM Plex Sans Regular" pitchFamily="34" charset="-120"/>
              </a:rPr>
              <a:t>Tim Huynh, editor &amp; co-lead writer</a:t>
            </a:r>
            <a:endParaRPr lang="en-US" sz="1400" dirty="0"/>
          </a:p>
        </p:txBody>
      </p:sp>
      <p:sp>
        <p:nvSpPr>
          <p:cNvPr id="25" name="Text 21"/>
          <p:cNvSpPr/>
          <p:nvPr/>
        </p:nvSpPr>
        <p:spPr>
          <a:xfrm>
            <a:off x="1536700" y="2667000"/>
            <a:ext cx="2027767" cy="287867"/>
          </a:xfrm>
          <a:prstGeom prst="rect">
            <a:avLst/>
          </a:prstGeom>
          <a:noFill/>
          <a:ln/>
        </p:spPr>
        <p:txBody>
          <a:bodyPr wrap="square" lIns="0" tIns="0" rIns="0" bIns="0" rtlCol="0" anchor="t"/>
          <a:lstStyle/>
          <a:p>
            <a:pPr algn="l">
              <a:spcAft>
                <a:spcPts val="150"/>
              </a:spcAft>
            </a:pPr>
            <a:r>
              <a:rPr lang="en-US" sz="1400" dirty="0">
                <a:solidFill>
                  <a:srgbClr val="000000">
                    <a:alpha val="100000"/>
                  </a:srgbClr>
                </a:solidFill>
                <a:latin typeface="IBM Plex Sans Regular" pitchFamily="34" charset="0"/>
                <a:ea typeface="IBM Plex Sans Regular" pitchFamily="34" charset="-122"/>
                <a:cs typeface="IBM Plex Sans Regular" pitchFamily="34" charset="-120"/>
              </a:rPr>
              <a:t>Rafia Naz, co-lead writer </a:t>
            </a:r>
            <a:endParaRPr lang="en-US" sz="1400" dirty="0"/>
          </a:p>
        </p:txBody>
      </p:sp>
      <p:sp>
        <p:nvSpPr>
          <p:cNvPr id="26" name="Text 22"/>
          <p:cNvSpPr/>
          <p:nvPr/>
        </p:nvSpPr>
        <p:spPr>
          <a:xfrm>
            <a:off x="1536700" y="3022600"/>
            <a:ext cx="2345267" cy="287867"/>
          </a:xfrm>
          <a:prstGeom prst="rect">
            <a:avLst/>
          </a:prstGeom>
          <a:noFill/>
          <a:ln/>
        </p:spPr>
        <p:txBody>
          <a:bodyPr wrap="square" lIns="0" tIns="0" rIns="0" bIns="0" rtlCol="0" anchor="t"/>
          <a:lstStyle/>
          <a:p>
            <a:pPr algn="l">
              <a:spcAft>
                <a:spcPts val="150"/>
              </a:spcAft>
            </a:pPr>
            <a:r>
              <a:rPr lang="en-US" sz="1400" dirty="0">
                <a:solidFill>
                  <a:srgbClr val="000000">
                    <a:alpha val="100000"/>
                  </a:srgbClr>
                </a:solidFill>
                <a:latin typeface="IBM Plex Sans Regular" pitchFamily="34" charset="0"/>
                <a:ea typeface="IBM Plex Sans Regular" pitchFamily="34" charset="-122"/>
                <a:cs typeface="IBM Plex Sans Regular" pitchFamily="34" charset="-120"/>
              </a:rPr>
              <a:t>Shawon Saha, co-lead writer</a:t>
            </a:r>
            <a:endParaRPr lang="en-US" sz="1400" dirty="0"/>
          </a:p>
        </p:txBody>
      </p:sp>
      <p:sp>
        <p:nvSpPr>
          <p:cNvPr id="27" name="Shape 23"/>
          <p:cNvSpPr/>
          <p:nvPr/>
        </p:nvSpPr>
        <p:spPr>
          <a:xfrm>
            <a:off x="457200" y="3378200"/>
            <a:ext cx="6858000" cy="2006600"/>
          </a:xfrm>
          <a:prstGeom prst="rect">
            <a:avLst/>
          </a:prstGeom>
          <a:noFill/>
          <a:ln/>
        </p:spPr>
      </p:sp>
      <p:sp>
        <p:nvSpPr>
          <p:cNvPr id="28" name="Shape 24"/>
          <p:cNvSpPr/>
          <p:nvPr/>
        </p:nvSpPr>
        <p:spPr>
          <a:xfrm>
            <a:off x="457200" y="3378200"/>
            <a:ext cx="6858000" cy="228600"/>
          </a:xfrm>
          <a:prstGeom prst="rect">
            <a:avLst/>
          </a:prstGeom>
          <a:noFill/>
          <a:ln/>
        </p:spPr>
      </p:sp>
      <p:sp>
        <p:nvSpPr>
          <p:cNvPr id="29" name="Shape 25"/>
          <p:cNvSpPr/>
          <p:nvPr/>
        </p:nvSpPr>
        <p:spPr>
          <a:xfrm>
            <a:off x="584200" y="3378200"/>
            <a:ext cx="508000" cy="228600"/>
          </a:xfrm>
          <a:prstGeom prst="rect">
            <a:avLst/>
          </a:prstGeom>
          <a:noFill/>
          <a:ln/>
        </p:spPr>
      </p:sp>
      <p:sp>
        <p:nvSpPr>
          <p:cNvPr id="30" name="Text 26"/>
          <p:cNvSpPr/>
          <p:nvPr/>
        </p:nvSpPr>
        <p:spPr>
          <a:xfrm>
            <a:off x="1155700" y="3378200"/>
            <a:ext cx="6091767" cy="287867"/>
          </a:xfrm>
          <a:prstGeom prst="rect">
            <a:avLst/>
          </a:prstGeom>
          <a:noFill/>
          <a:ln/>
        </p:spPr>
        <p:txBody>
          <a:bodyPr wrap="square" lIns="0" tIns="0" rIns="0" bIns="0" rtlCol="0" anchor="t"/>
          <a:lstStyle/>
          <a:p>
            <a:pPr algn="l">
              <a:spcAft>
                <a:spcPts val="150"/>
              </a:spcAft>
            </a:pPr>
            <a:r>
              <a:rPr lang="en-US" sz="1400" dirty="0">
                <a:solidFill>
                  <a:srgbClr val="000000">
                    <a:alpha val="100000"/>
                  </a:srgbClr>
                </a:solidFill>
                <a:latin typeface="IBM Plex Sans Bold" pitchFamily="34" charset="0"/>
                <a:ea typeface="IBM Plex Sans Bold" pitchFamily="34" charset="-122"/>
                <a:cs typeface="IBM Plex Sans Bold" pitchFamily="34" charset="-120"/>
              </a:rPr>
              <a:t>BonaFide Communications, York University Writing Department</a:t>
            </a:r>
            <a:endParaRPr lang="en-US" sz="1400" dirty="0"/>
          </a:p>
        </p:txBody>
      </p:sp>
      <p:sp>
        <p:nvSpPr>
          <p:cNvPr id="31" name="Shape 27"/>
          <p:cNvSpPr/>
          <p:nvPr/>
        </p:nvSpPr>
        <p:spPr>
          <a:xfrm>
            <a:off x="457200" y="3733800"/>
            <a:ext cx="6858000" cy="1651000"/>
          </a:xfrm>
          <a:prstGeom prst="rect">
            <a:avLst/>
          </a:prstGeom>
          <a:noFill/>
          <a:ln/>
        </p:spPr>
      </p:sp>
      <p:sp>
        <p:nvSpPr>
          <p:cNvPr id="32" name="Shape 28"/>
          <p:cNvSpPr/>
          <p:nvPr/>
        </p:nvSpPr>
        <p:spPr>
          <a:xfrm>
            <a:off x="1536700" y="3733800"/>
            <a:ext cx="5778500" cy="1651000"/>
          </a:xfrm>
          <a:prstGeom prst="rect">
            <a:avLst/>
          </a:prstGeom>
          <a:noFill/>
          <a:ln/>
        </p:spPr>
      </p:sp>
      <p:sp>
        <p:nvSpPr>
          <p:cNvPr id="33" name="Text 29"/>
          <p:cNvSpPr/>
          <p:nvPr/>
        </p:nvSpPr>
        <p:spPr>
          <a:xfrm>
            <a:off x="1536700" y="3733800"/>
            <a:ext cx="2345267" cy="287867"/>
          </a:xfrm>
          <a:prstGeom prst="rect">
            <a:avLst/>
          </a:prstGeom>
          <a:noFill/>
          <a:ln/>
        </p:spPr>
        <p:txBody>
          <a:bodyPr wrap="square" lIns="0" tIns="0" rIns="0" bIns="0" rtlCol="0" anchor="t"/>
          <a:lstStyle/>
          <a:p>
            <a:pPr algn="l">
              <a:spcAft>
                <a:spcPts val="150"/>
              </a:spcAft>
            </a:pPr>
            <a:r>
              <a:rPr lang="en-US" sz="1400" dirty="0">
                <a:solidFill>
                  <a:srgbClr val="000000">
                    <a:alpha val="100000"/>
                  </a:srgbClr>
                </a:solidFill>
                <a:latin typeface="IBM Plex Sans Regular" pitchFamily="34" charset="0"/>
                <a:ea typeface="IBM Plex Sans Regular" pitchFamily="34" charset="-122"/>
                <a:cs typeface="IBM Plex Sans Regular" pitchFamily="34" charset="-120"/>
              </a:rPr>
              <a:t>Nicole Bednarski, consultant</a:t>
            </a:r>
            <a:endParaRPr lang="en-US" sz="1400" dirty="0"/>
          </a:p>
        </p:txBody>
      </p:sp>
      <p:sp>
        <p:nvSpPr>
          <p:cNvPr id="34" name="Text 30"/>
          <p:cNvSpPr/>
          <p:nvPr/>
        </p:nvSpPr>
        <p:spPr>
          <a:xfrm>
            <a:off x="1536700" y="4089400"/>
            <a:ext cx="2662767" cy="287867"/>
          </a:xfrm>
          <a:prstGeom prst="rect">
            <a:avLst/>
          </a:prstGeom>
          <a:noFill/>
          <a:ln/>
        </p:spPr>
        <p:txBody>
          <a:bodyPr wrap="square" lIns="0" tIns="0" rIns="0" bIns="0" rtlCol="0" anchor="t"/>
          <a:lstStyle/>
          <a:p>
            <a:pPr algn="l">
              <a:spcAft>
                <a:spcPts val="150"/>
              </a:spcAft>
            </a:pPr>
            <a:r>
              <a:rPr lang="en-US" sz="1400" dirty="0">
                <a:solidFill>
                  <a:srgbClr val="000000">
                    <a:alpha val="100000"/>
                  </a:srgbClr>
                </a:solidFill>
                <a:latin typeface="IBM Plex Sans Regular" pitchFamily="34" charset="0"/>
                <a:ea typeface="IBM Plex Sans Regular" pitchFamily="34" charset="-122"/>
                <a:cs typeface="IBM Plex Sans Regular" pitchFamily="34" charset="-120"/>
              </a:rPr>
              <a:t>Charlotte MacDowell, consultant</a:t>
            </a:r>
            <a:endParaRPr lang="en-US" sz="1400" dirty="0"/>
          </a:p>
        </p:txBody>
      </p:sp>
      <p:sp>
        <p:nvSpPr>
          <p:cNvPr id="35" name="Text 31"/>
          <p:cNvSpPr/>
          <p:nvPr/>
        </p:nvSpPr>
        <p:spPr>
          <a:xfrm>
            <a:off x="1536700" y="4445000"/>
            <a:ext cx="2180167" cy="287867"/>
          </a:xfrm>
          <a:prstGeom prst="rect">
            <a:avLst/>
          </a:prstGeom>
          <a:noFill/>
          <a:ln/>
        </p:spPr>
        <p:txBody>
          <a:bodyPr wrap="square" lIns="0" tIns="0" rIns="0" bIns="0" rtlCol="0" anchor="t"/>
          <a:lstStyle/>
          <a:p>
            <a:pPr algn="l">
              <a:spcAft>
                <a:spcPts val="150"/>
              </a:spcAft>
            </a:pPr>
            <a:r>
              <a:rPr lang="en-US" sz="1400" dirty="0">
                <a:solidFill>
                  <a:srgbClr val="000000">
                    <a:alpha val="100000"/>
                  </a:srgbClr>
                </a:solidFill>
                <a:latin typeface="IBM Plex Sans Regular" pitchFamily="34" charset="0"/>
                <a:ea typeface="IBM Plex Sans Regular" pitchFamily="34" charset="-122"/>
                <a:cs typeface="IBM Plex Sans Regular" pitchFamily="34" charset="-120"/>
              </a:rPr>
              <a:t>Sophie Morgan, consultant</a:t>
            </a:r>
            <a:endParaRPr lang="en-US" sz="1400" dirty="0"/>
          </a:p>
        </p:txBody>
      </p:sp>
      <p:sp>
        <p:nvSpPr>
          <p:cNvPr id="36" name="Text 32"/>
          <p:cNvSpPr/>
          <p:nvPr/>
        </p:nvSpPr>
        <p:spPr>
          <a:xfrm>
            <a:off x="1536700" y="4800600"/>
            <a:ext cx="2281767" cy="287867"/>
          </a:xfrm>
          <a:prstGeom prst="rect">
            <a:avLst/>
          </a:prstGeom>
          <a:noFill/>
          <a:ln/>
        </p:spPr>
        <p:txBody>
          <a:bodyPr wrap="square" lIns="0" tIns="0" rIns="0" bIns="0" rtlCol="0" anchor="t"/>
          <a:lstStyle/>
          <a:p>
            <a:pPr algn="l">
              <a:spcAft>
                <a:spcPts val="150"/>
              </a:spcAft>
            </a:pPr>
            <a:r>
              <a:rPr lang="en-US" sz="1400" dirty="0">
                <a:solidFill>
                  <a:srgbClr val="000000">
                    <a:alpha val="100000"/>
                  </a:srgbClr>
                </a:solidFill>
                <a:latin typeface="IBM Plex Sans Regular" pitchFamily="34" charset="0"/>
                <a:ea typeface="IBM Plex Sans Regular" pitchFamily="34" charset="-122"/>
                <a:cs typeface="IBM Plex Sans Regular" pitchFamily="34" charset="-120"/>
              </a:rPr>
              <a:t>Amanda Naoum, consultant</a:t>
            </a:r>
            <a:endParaRPr lang="en-US" sz="1400" dirty="0"/>
          </a:p>
        </p:txBody>
      </p:sp>
      <p:sp>
        <p:nvSpPr>
          <p:cNvPr id="37" name="Text 33"/>
          <p:cNvSpPr/>
          <p:nvPr/>
        </p:nvSpPr>
        <p:spPr>
          <a:xfrm>
            <a:off x="1536700" y="5156200"/>
            <a:ext cx="2103967" cy="287867"/>
          </a:xfrm>
          <a:prstGeom prst="rect">
            <a:avLst/>
          </a:prstGeom>
          <a:noFill/>
          <a:ln/>
        </p:spPr>
        <p:txBody>
          <a:bodyPr wrap="square" lIns="0" tIns="0" rIns="0" bIns="0" rtlCol="0" anchor="t"/>
          <a:lstStyle/>
          <a:p>
            <a:pPr algn="l">
              <a:spcAft>
                <a:spcPts val="150"/>
              </a:spcAft>
            </a:pPr>
            <a:r>
              <a:rPr lang="en-US" sz="1400" dirty="0">
                <a:solidFill>
                  <a:srgbClr val="000000">
                    <a:alpha val="100000"/>
                  </a:srgbClr>
                </a:solidFill>
                <a:latin typeface="IBM Plex Sans Regular" pitchFamily="34" charset="0"/>
                <a:ea typeface="IBM Plex Sans Regular" pitchFamily="34" charset="-122"/>
                <a:cs typeface="IBM Plex Sans Regular" pitchFamily="34" charset="-120"/>
              </a:rPr>
              <a:t>Lorena Urican, consultant</a:t>
            </a:r>
            <a:endParaRPr lang="en-US" sz="1400" dirty="0"/>
          </a:p>
        </p:txBody>
      </p:sp>
      <p:sp>
        <p:nvSpPr>
          <p:cNvPr id="38" name="Shape 34"/>
          <p:cNvSpPr/>
          <p:nvPr/>
        </p:nvSpPr>
        <p:spPr>
          <a:xfrm>
            <a:off x="457200" y="5511800"/>
            <a:ext cx="6858000" cy="228600"/>
          </a:xfrm>
          <a:prstGeom prst="rect">
            <a:avLst/>
          </a:prstGeom>
          <a:noFill/>
          <a:ln/>
        </p:spPr>
      </p:sp>
      <p:sp>
        <p:nvSpPr>
          <p:cNvPr id="39" name="Shape 35"/>
          <p:cNvSpPr/>
          <p:nvPr/>
        </p:nvSpPr>
        <p:spPr>
          <a:xfrm>
            <a:off x="457200" y="5511800"/>
            <a:ext cx="6858000" cy="228600"/>
          </a:xfrm>
          <a:prstGeom prst="rect">
            <a:avLst/>
          </a:prstGeom>
          <a:noFill/>
          <a:ln/>
        </p:spPr>
      </p:sp>
      <p:sp>
        <p:nvSpPr>
          <p:cNvPr id="40" name="Shape 36"/>
          <p:cNvSpPr/>
          <p:nvPr/>
        </p:nvSpPr>
        <p:spPr>
          <a:xfrm>
            <a:off x="584200" y="5511800"/>
            <a:ext cx="508000" cy="228600"/>
          </a:xfrm>
          <a:prstGeom prst="rect">
            <a:avLst/>
          </a:prstGeom>
          <a:noFill/>
          <a:ln/>
        </p:spPr>
      </p:sp>
      <p:sp>
        <p:nvSpPr>
          <p:cNvPr id="41" name="Text 37"/>
          <p:cNvSpPr/>
          <p:nvPr/>
        </p:nvSpPr>
        <p:spPr>
          <a:xfrm>
            <a:off x="1155700" y="5511800"/>
            <a:ext cx="6091767" cy="287867"/>
          </a:xfrm>
          <a:prstGeom prst="rect">
            <a:avLst/>
          </a:prstGeom>
          <a:noFill/>
          <a:ln/>
        </p:spPr>
        <p:txBody>
          <a:bodyPr wrap="square" lIns="0" tIns="0" rIns="0" bIns="0" rtlCol="0" anchor="t"/>
          <a:lstStyle/>
          <a:p>
            <a:pPr algn="l">
              <a:spcAft>
                <a:spcPts val="150"/>
              </a:spcAft>
            </a:pPr>
            <a:r>
              <a:rPr lang="en-US" sz="1400" dirty="0">
                <a:solidFill>
                  <a:srgbClr val="000000">
                    <a:alpha val="100000"/>
                  </a:srgbClr>
                </a:solidFill>
                <a:latin typeface="IBM Plex Sans Bold" pitchFamily="34" charset="0"/>
                <a:ea typeface="IBM Plex Sans Bold" pitchFamily="34" charset="-122"/>
                <a:cs typeface="IBM Plex Sans Bold" pitchFamily="34" charset="-120"/>
              </a:rPr>
              <a:t>Patrons of the Media Creation Lab</a:t>
            </a:r>
            <a:endParaRPr lang="en-US" sz="1400" dirty="0"/>
          </a:p>
        </p:txBody>
      </p:sp>
      <p:sp>
        <p:nvSpPr>
          <p:cNvPr id="42" name="Shape 38"/>
          <p:cNvSpPr/>
          <p:nvPr/>
        </p:nvSpPr>
        <p:spPr>
          <a:xfrm>
            <a:off x="457200" y="8623300"/>
            <a:ext cx="6858000" cy="977900"/>
          </a:xfrm>
          <a:prstGeom prst="rect">
            <a:avLst/>
          </a:prstGeom>
          <a:noFill/>
          <a:ln/>
        </p:spPr>
      </p:sp>
      <p:sp>
        <p:nvSpPr>
          <p:cNvPr id="43" name="Shape 39"/>
          <p:cNvSpPr/>
          <p:nvPr/>
        </p:nvSpPr>
        <p:spPr>
          <a:xfrm>
            <a:off x="1727200" y="8623300"/>
            <a:ext cx="4318000" cy="977900"/>
          </a:xfrm>
          <a:prstGeom prst="rect">
            <a:avLst/>
          </a:prstGeom>
          <a:noFill/>
          <a:ln/>
        </p:spPr>
      </p:sp>
      <p:sp>
        <p:nvSpPr>
          <p:cNvPr id="44" name="Shape 40"/>
          <p:cNvSpPr/>
          <p:nvPr/>
        </p:nvSpPr>
        <p:spPr>
          <a:xfrm>
            <a:off x="3327400" y="8623300"/>
            <a:ext cx="1117600" cy="393700"/>
          </a:xfrm>
          <a:prstGeom prst="rect">
            <a:avLst/>
          </a:prstGeom>
          <a:noFill/>
          <a:ln/>
        </p:spPr>
      </p:sp>
      <p:pic>
        <p:nvPicPr>
          <p:cNvPr id="45" name="Image 2" descr="preencoded.png">    </p:cNvPr>
          <p:cNvPicPr>
            <a:picLocks noChangeAspect="1"/>
          </p:cNvPicPr>
          <p:nvPr/>
        </p:nvPicPr>
        <p:blipFill>
          <a:blip r:embed="rId3"/>
          <a:stretch>
            <a:fillRect/>
          </a:stretch>
        </p:blipFill>
        <p:spPr>
          <a:xfrm>
            <a:off x="3327400" y="8623300"/>
            <a:ext cx="1117600" cy="393700"/>
          </a:xfrm>
          <a:prstGeom prst="rect">
            <a:avLst/>
          </a:prstGeom>
        </p:spPr>
      </p:pic>
      <p:sp>
        <p:nvSpPr>
          <p:cNvPr id="46" name="Shape 41"/>
          <p:cNvSpPr/>
          <p:nvPr/>
        </p:nvSpPr>
        <p:spPr>
          <a:xfrm>
            <a:off x="1727200" y="9144000"/>
            <a:ext cx="4318000" cy="457200"/>
          </a:xfrm>
          <a:prstGeom prst="rect">
            <a:avLst/>
          </a:prstGeom>
          <a:noFill/>
          <a:ln/>
        </p:spPr>
      </p:sp>
      <p:sp>
        <p:nvSpPr>
          <p:cNvPr id="47" name="Text 42"/>
          <p:cNvSpPr/>
          <p:nvPr/>
        </p:nvSpPr>
        <p:spPr>
          <a:xfrm>
            <a:off x="1727200" y="9144000"/>
            <a:ext cx="4377267" cy="516467"/>
          </a:xfrm>
          <a:prstGeom prst="rect">
            <a:avLst/>
          </a:prstGeom>
          <a:noFill/>
          <a:ln/>
        </p:spPr>
        <p:txBody>
          <a:bodyPr wrap="square" lIns="0" tIns="0" rIns="0" bIns="0" rtlCol="0" anchor="t"/>
          <a:lstStyle/>
          <a:p>
            <a:pPr algn="l">
              <a:spcAft>
                <a:spcPts val="150"/>
              </a:spcAft>
            </a:pPr>
            <a:r>
              <a:rPr lang="en-US" sz="1400" dirty="0">
                <a:solidFill>
                  <a:srgbClr val="000000">
                    <a:alpha val="100000"/>
                  </a:srgbClr>
                </a:solidFill>
                <a:latin typeface="IBM Plex Sans Regular" pitchFamily="34" charset="0"/>
                <a:ea typeface="IBM Plex Sans Regular" pitchFamily="34" charset="-122"/>
                <a:cs typeface="IBM Plex Sans Regular" pitchFamily="34" charset="-120"/>
              </a:rPr>
              <a:t>This work is licensed under a </a:t>
            </a:r>
            <a:pPr algn="l">
              <a:spcAft>
                <a:spcPts val="150"/>
              </a:spcAft>
            </a:pPr>
            <a:r>
              <a:rPr lang="en-US" sz="1400" u="sng" dirty="0">
                <a:solidFill>
                  <a:srgbClr val="000000">
                    <a:alpha val="100000"/>
                  </a:srgbClr>
                </a:solidFill>
                <a:latin typeface="IBM Plex Sans Regular" pitchFamily="34" charset="0"/>
                <a:ea typeface="IBM Plex Sans Regular" pitchFamily="34" charset="-122"/>
                <a:cs typeface="IBM Plex Sans Regular" pitchFamily="34" charset="-120"/>
                <a:hlinkClick r:id="rId4" invalidUrl="" action="" tgtFrame="" tooltip="Open https://creativecommons.org/licenses/by-nc/4.0/" history="1" highlightClick="0" endSnd="0">
                  <a:extLst>
                    <a:ext uri="{A12FA001-AC4F-418D-AE19-62706E023703}">
                      <ahyp:hlinkClr xmlns:ahyp="http://schemas.microsoft.com/office/drawing/2018/hyperlinkcolor" val="tx"/>
                    </a:ext>
                  </a:extLst>
                </a:hlinkClick>
              </a:rPr>
              <a:t>Creative Commons Attribution-NonCommercial 4.0 International License</a:t>
            </a:r>
            <a:pPr algn="l">
              <a:spcAft>
                <a:spcPts val="150"/>
              </a:spcAft>
            </a:pPr>
            <a:r>
              <a:rPr lang="en-US" sz="1400" dirty="0">
                <a:solidFill>
                  <a:srgbClr val="000000">
                    <a:alpha val="100000"/>
                  </a:srgbClr>
                </a:solidFill>
                <a:latin typeface="IBM Plex Sans Regular" pitchFamily="34" charset="0"/>
                <a:ea typeface="IBM Plex Sans Regular" pitchFamily="34" charset="-122"/>
                <a:cs typeface="IBM Plex Sans Regular" pitchFamily="34" charset="-120"/>
              </a:rPr>
              <a:t>.</a:t>
            </a:r>
            <a:endParaRPr lang="en-US" sz="1400" dirty="0"/>
          </a:p>
        </p:txBody>
      </p:sp>
      <p:sp>
        <p:nvSpPr>
          <p:cNvPr id="48" name="Shape 43"/>
          <p:cNvSpPr/>
          <p:nvPr/>
        </p:nvSpPr>
        <p:spPr>
          <a:xfrm>
            <a:off x="0" y="0"/>
            <a:ext cx="7772400" cy="10058400"/>
          </a:xfrm>
          <a:prstGeom prst="rect">
            <a:avLst/>
          </a:prstGeom>
          <a:noFill/>
          <a:ln/>
        </p:spPr>
      </p:sp>
      <p:sp>
        <p:nvSpPr>
          <p:cNvPr id="49" name="Shape 44"/>
          <p:cNvSpPr/>
          <p:nvPr/>
        </p:nvSpPr>
        <p:spPr>
          <a:xfrm>
            <a:off x="0" y="9829800"/>
            <a:ext cx="7772400" cy="228600"/>
          </a:xfrm>
          <a:prstGeom prst="rect">
            <a:avLst/>
          </a:prstGeom>
          <a:solidFill>
            <a:srgbClr val="ACE6F8">
              <a:alpha val="100000"/>
            </a:srgbClr>
          </a:solidFill>
          <a:ln/>
        </p:spPr>
      </p:sp>
      <p:sp>
        <p:nvSpPr>
          <p:cNvPr id="50" name="Shape 45"/>
          <p:cNvSpPr/>
          <p:nvPr/>
        </p:nvSpPr>
        <p:spPr>
          <a:xfrm>
            <a:off x="0" y="0"/>
            <a:ext cx="228600" cy="10058400"/>
          </a:xfrm>
          <a:prstGeom prst="rect">
            <a:avLst/>
          </a:prstGeom>
          <a:solidFill>
            <a:srgbClr val="E31837">
              <a:alpha val="100000"/>
            </a:srgbClr>
          </a:solidFill>
          <a:ln/>
        </p:spPr>
      </p:sp>
      <p:sp>
        <p:nvSpPr>
          <p:cNvPr id="51" name="Shape 46"/>
          <p:cNvSpPr/>
          <p:nvPr/>
        </p:nvSpPr>
        <p:spPr>
          <a:xfrm>
            <a:off x="7543800" y="0"/>
            <a:ext cx="228600" cy="10058400"/>
          </a:xfrm>
          <a:prstGeom prst="rect">
            <a:avLst/>
          </a:prstGeom>
          <a:solidFill>
            <a:srgbClr val="ACE6F8">
              <a:alpha val="100000"/>
            </a:srgbClr>
          </a:solidFill>
          <a:ln/>
        </p:spPr>
      </p:sp>
      <p:sp>
        <p:nvSpPr>
          <p:cNvPr id="52" name="Shape 47"/>
          <p:cNvSpPr/>
          <p:nvPr/>
        </p:nvSpPr>
        <p:spPr>
          <a:xfrm>
            <a:off x="0" y="0"/>
            <a:ext cx="7772400" cy="228600"/>
          </a:xfrm>
          <a:prstGeom prst="rect">
            <a:avLst/>
          </a:prstGeom>
          <a:solidFill>
            <a:srgbClr val="DBD11B">
              <a:alpha val="100000"/>
            </a:srgbClr>
          </a:solidFill>
          <a:ln/>
        </p:spPr>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name="Slide 2">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457200" y="406400"/>
            <a:ext cx="6858000" cy="9144000"/>
          </a:xfrm>
          <a:prstGeom prst="rect">
            <a:avLst/>
          </a:prstGeom>
        </p:spPr>
      </p:pic>
      <p:sp>
        <p:nvSpPr>
          <p:cNvPr id="3" name="Shape 0"/>
          <p:cNvSpPr/>
          <p:nvPr/>
        </p:nvSpPr>
        <p:spPr>
          <a:xfrm>
            <a:off x="0" y="0"/>
            <a:ext cx="7772400" cy="10058400"/>
          </a:xfrm>
          <a:prstGeom prst="rect">
            <a:avLst/>
          </a:prstGeom>
          <a:noFill/>
          <a:ln/>
        </p:spPr>
      </p:sp>
      <p:sp>
        <p:nvSpPr>
          <p:cNvPr id="4" name="Shape 1"/>
          <p:cNvSpPr/>
          <p:nvPr/>
        </p:nvSpPr>
        <p:spPr>
          <a:xfrm>
            <a:off x="0" y="9829800"/>
            <a:ext cx="7772400" cy="228600"/>
          </a:xfrm>
          <a:prstGeom prst="rect">
            <a:avLst/>
          </a:prstGeom>
          <a:solidFill>
            <a:srgbClr val="ACE6F8">
              <a:alpha val="100000"/>
            </a:srgbClr>
          </a:solidFill>
          <a:ln/>
        </p:spPr>
      </p:sp>
      <p:sp>
        <p:nvSpPr>
          <p:cNvPr id="5" name="Shape 2"/>
          <p:cNvSpPr/>
          <p:nvPr/>
        </p:nvSpPr>
        <p:spPr>
          <a:xfrm>
            <a:off x="0" y="0"/>
            <a:ext cx="228600" cy="10058400"/>
          </a:xfrm>
          <a:prstGeom prst="rect">
            <a:avLst/>
          </a:prstGeom>
          <a:solidFill>
            <a:srgbClr val="E31837">
              <a:alpha val="100000"/>
            </a:srgbClr>
          </a:solidFill>
          <a:ln/>
        </p:spPr>
      </p:sp>
      <p:sp>
        <p:nvSpPr>
          <p:cNvPr id="6" name="Shape 3"/>
          <p:cNvSpPr/>
          <p:nvPr/>
        </p:nvSpPr>
        <p:spPr>
          <a:xfrm>
            <a:off x="7543800" y="0"/>
            <a:ext cx="228600" cy="10058400"/>
          </a:xfrm>
          <a:prstGeom prst="rect">
            <a:avLst/>
          </a:prstGeom>
          <a:solidFill>
            <a:srgbClr val="ACE6F8">
              <a:alpha val="100000"/>
            </a:srgbClr>
          </a:solidFill>
          <a:ln/>
        </p:spPr>
      </p:sp>
      <p:sp>
        <p:nvSpPr>
          <p:cNvPr id="7" name="Shape 4"/>
          <p:cNvSpPr/>
          <p:nvPr/>
        </p:nvSpPr>
        <p:spPr>
          <a:xfrm>
            <a:off x="0" y="0"/>
            <a:ext cx="7772400" cy="228600"/>
          </a:xfrm>
          <a:prstGeom prst="rect">
            <a:avLst/>
          </a:prstGeom>
          <a:solidFill>
            <a:srgbClr val="DBD11B">
              <a:alpha val="100000"/>
            </a:srgbClr>
          </a:solidFill>
          <a:ln/>
        </p:spPr>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name="Slide 3">
    <p:bg>
      <p:bgPr>
        <a:solidFill>
          <a:srgbClr val="FFFFFF"/>
        </a:solidFill>
      </p:bgPr>
    </p:bg>
    <p:spTree>
      <p:nvGrpSpPr>
        <p:cNvPr id="1" name=""/>
        <p:cNvGrpSpPr/>
        <p:nvPr/>
      </p:nvGrpSpPr>
      <p:grpSpPr>
        <a:xfrm>
          <a:off x="0" y="0"/>
          <a:ext cx="0" cy="0"/>
          <a:chOff x="0" y="0"/>
          <a:chExt cx="0" cy="0"/>
        </a:xfrm>
      </p:grpSpPr>
      <p:sp>
        <p:nvSpPr>
          <p:cNvPr id="2" name="Shape 0"/>
          <p:cNvSpPr/>
          <p:nvPr/>
        </p:nvSpPr>
        <p:spPr>
          <a:xfrm>
            <a:off x="457200" y="457200"/>
            <a:ext cx="6858000" cy="9144000"/>
          </a:xfrm>
          <a:prstGeom prst="rect">
            <a:avLst/>
          </a:prstGeom>
          <a:noFill/>
          <a:ln/>
        </p:spPr>
      </p:sp>
      <p:sp>
        <p:nvSpPr>
          <p:cNvPr id="3" name="Shape 1"/>
          <p:cNvSpPr/>
          <p:nvPr/>
        </p:nvSpPr>
        <p:spPr>
          <a:xfrm>
            <a:off x="457200" y="457200"/>
            <a:ext cx="6858000" cy="228600"/>
          </a:xfrm>
          <a:prstGeom prst="rect">
            <a:avLst/>
          </a:prstGeom>
          <a:noFill/>
          <a:ln/>
        </p:spPr>
      </p:sp>
      <p:sp>
        <p:nvSpPr>
          <p:cNvPr id="4" name="Shape 2"/>
          <p:cNvSpPr/>
          <p:nvPr/>
        </p:nvSpPr>
        <p:spPr>
          <a:xfrm>
            <a:off x="457200" y="457200"/>
            <a:ext cx="6858000" cy="228600"/>
          </a:xfrm>
          <a:prstGeom prst="rect">
            <a:avLst/>
          </a:prstGeom>
          <a:noFill/>
          <a:ln/>
        </p:spPr>
      </p:sp>
      <p:sp>
        <p:nvSpPr>
          <p:cNvPr id="5" name="Text 3"/>
          <p:cNvSpPr/>
          <p:nvPr/>
        </p:nvSpPr>
        <p:spPr>
          <a:xfrm>
            <a:off x="7200900" y="457200"/>
            <a:ext cx="173567" cy="287867"/>
          </a:xfrm>
          <a:prstGeom prst="rect">
            <a:avLst/>
          </a:prstGeom>
          <a:noFill/>
          <a:ln/>
        </p:spPr>
        <p:txBody>
          <a:bodyPr wrap="square" lIns="0" tIns="0" rIns="0" bIns="0" rtlCol="0" anchor="t"/>
          <a:lstStyle/>
          <a:p>
            <a:pPr algn="l">
              <a:spcAft>
                <a:spcPts val="150"/>
              </a:spcAft>
            </a:pPr>
            <a:r>
              <a:rPr lang="en-US" sz="1400" dirty="0">
                <a:solidFill>
                  <a:srgbClr val="000000">
                    <a:alpha val="100000"/>
                  </a:srgbClr>
                </a:solidFill>
                <a:latin typeface="IBM Plex Sans Bold" pitchFamily="34" charset="0"/>
                <a:ea typeface="IBM Plex Sans Bold" pitchFamily="34" charset="-122"/>
                <a:cs typeface="IBM Plex Sans Bold" pitchFamily="34" charset="-120"/>
              </a:rPr>
              <a:t>2</a:t>
            </a:r>
            <a:endParaRPr lang="en-US" sz="1400" dirty="0"/>
          </a:p>
        </p:txBody>
      </p:sp>
      <p:pic>
        <p:nvPicPr>
          <p:cNvPr id="6" name="Image 0" descr="preencoded.png">    </p:cNvPr>
          <p:cNvPicPr>
            <a:picLocks noChangeAspect="1"/>
          </p:cNvPicPr>
          <p:nvPr/>
        </p:nvPicPr>
        <p:blipFill>
          <a:blip r:embed="rId1"/>
          <a:stretch>
            <a:fillRect/>
          </a:stretch>
        </p:blipFill>
        <p:spPr>
          <a:xfrm>
            <a:off x="457200" y="685800"/>
            <a:ext cx="6858000" cy="368300"/>
          </a:xfrm>
          <a:prstGeom prst="rect">
            <a:avLst/>
          </a:prstGeom>
        </p:spPr>
      </p:pic>
      <p:sp>
        <p:nvSpPr>
          <p:cNvPr id="7" name="Shape 4"/>
          <p:cNvSpPr/>
          <p:nvPr/>
        </p:nvSpPr>
        <p:spPr>
          <a:xfrm>
            <a:off x="457200" y="685800"/>
            <a:ext cx="6858000" cy="368300"/>
          </a:xfrm>
          <a:prstGeom prst="rect">
            <a:avLst/>
          </a:prstGeom>
          <a:noFill/>
          <a:ln/>
        </p:spPr>
      </p:sp>
      <p:sp>
        <p:nvSpPr>
          <p:cNvPr id="8" name="Shape 5"/>
          <p:cNvSpPr/>
          <p:nvPr/>
        </p:nvSpPr>
        <p:spPr>
          <a:xfrm>
            <a:off x="457200" y="742950"/>
            <a:ext cx="254000" cy="254000"/>
          </a:xfrm>
          <a:prstGeom prst="rect">
            <a:avLst/>
          </a:prstGeom>
          <a:noFill/>
          <a:ln/>
        </p:spPr>
      </p:sp>
      <p:pic>
        <p:nvPicPr>
          <p:cNvPr id="9" name="Image 1" descr="preencoded.png">    </p:cNvPr>
          <p:cNvPicPr>
            <a:picLocks noChangeAspect="1"/>
          </p:cNvPicPr>
          <p:nvPr/>
        </p:nvPicPr>
        <p:blipFill>
          <a:blip r:embed="rId2"/>
          <a:stretch>
            <a:fillRect/>
          </a:stretch>
        </p:blipFill>
        <p:spPr>
          <a:xfrm>
            <a:off x="457200" y="742950"/>
            <a:ext cx="254000" cy="254000"/>
          </a:xfrm>
          <a:prstGeom prst="rect">
            <a:avLst/>
          </a:prstGeom>
        </p:spPr>
      </p:pic>
      <p:pic>
        <p:nvPicPr>
          <p:cNvPr id="10" name="Image 2" descr="preencoded.png">    </p:cNvPr>
          <p:cNvPicPr>
            <a:picLocks noChangeAspect="1"/>
          </p:cNvPicPr>
          <p:nvPr/>
        </p:nvPicPr>
        <p:blipFill>
          <a:blip r:embed="rId3"/>
          <a:stretch>
            <a:fillRect/>
          </a:stretch>
        </p:blipFill>
        <p:spPr>
          <a:xfrm>
            <a:off x="774700" y="685800"/>
            <a:ext cx="6540500" cy="368300"/>
          </a:xfrm>
          <a:prstGeom prst="rect">
            <a:avLst/>
          </a:prstGeom>
        </p:spPr>
      </p:pic>
      <p:sp>
        <p:nvSpPr>
          <p:cNvPr id="11" name="Text 6"/>
          <p:cNvSpPr/>
          <p:nvPr/>
        </p:nvSpPr>
        <p:spPr>
          <a:xfrm>
            <a:off x="774700" y="685800"/>
            <a:ext cx="3153833" cy="461433"/>
          </a:xfrm>
          <a:prstGeom prst="rect">
            <a:avLst/>
          </a:prstGeom>
          <a:noFill/>
          <a:ln/>
        </p:spPr>
        <p:txBody>
          <a:bodyPr wrap="square" lIns="0" tIns="0" rIns="0" bIns="0" rtlCol="0" anchor="t"/>
          <a:lstStyle/>
          <a:p>
            <a:pPr algn="l"/>
            <a:r>
              <a:rPr lang="en-US" sz="2200" dirty="0">
                <a:solidFill>
                  <a:srgbClr val="000000">
                    <a:alpha val="100000"/>
                  </a:srgbClr>
                </a:solidFill>
                <a:latin typeface="IBM Plex Sans Bold" pitchFamily="34" charset="0"/>
                <a:ea typeface="IBM Plex Sans Bold" pitchFamily="34" charset="-122"/>
                <a:cs typeface="IBM Plex Sans Bold" pitchFamily="34" charset="-120"/>
              </a:rPr>
              <a:t>Before using the device</a:t>
            </a:r>
            <a:endParaRPr lang="en-US" sz="2200" dirty="0"/>
          </a:p>
        </p:txBody>
      </p:sp>
      <p:sp>
        <p:nvSpPr>
          <p:cNvPr id="12" name="Shape 7"/>
          <p:cNvSpPr/>
          <p:nvPr/>
        </p:nvSpPr>
        <p:spPr>
          <a:xfrm>
            <a:off x="457200" y="1054100"/>
            <a:ext cx="6858000" cy="228600"/>
          </a:xfrm>
          <a:prstGeom prst="rect">
            <a:avLst/>
          </a:prstGeom>
          <a:noFill/>
          <a:ln/>
        </p:spPr>
      </p:sp>
      <p:sp>
        <p:nvSpPr>
          <p:cNvPr id="13" name="Shape 8"/>
          <p:cNvSpPr/>
          <p:nvPr/>
        </p:nvSpPr>
        <p:spPr>
          <a:xfrm>
            <a:off x="584200" y="1054100"/>
            <a:ext cx="508000" cy="228600"/>
          </a:xfrm>
          <a:prstGeom prst="rect">
            <a:avLst/>
          </a:prstGeom>
          <a:noFill/>
          <a:ln/>
        </p:spPr>
      </p:sp>
      <p:sp>
        <p:nvSpPr>
          <p:cNvPr id="14" name="Text 9"/>
          <p:cNvSpPr/>
          <p:nvPr/>
        </p:nvSpPr>
        <p:spPr>
          <a:xfrm>
            <a:off x="867833" y="1054100"/>
            <a:ext cx="224367" cy="287867"/>
          </a:xfrm>
          <a:prstGeom prst="rect">
            <a:avLst/>
          </a:prstGeom>
          <a:noFill/>
          <a:ln/>
        </p:spPr>
        <p:txBody>
          <a:bodyPr wrap="square" lIns="0" tIns="0" rIns="0" bIns="0" rtlCol="0" anchor="t"/>
          <a:lstStyle/>
          <a:p>
            <a:pPr algn="r">
              <a:spcAft>
                <a:spcPts val="150"/>
              </a:spcAft>
            </a:pPr>
            <a:r>
              <a:rPr lang="en-US" sz="1400" dirty="0">
                <a:solidFill>
                  <a:srgbClr val="000000">
                    <a:alpha val="100000"/>
                  </a:srgbClr>
                </a:solidFill>
                <a:latin typeface="IBM Plex Sans Bold" pitchFamily="34" charset="0"/>
                <a:ea typeface="IBM Plex Sans Bold" pitchFamily="34" charset="-122"/>
                <a:cs typeface="IBM Plex Sans Bold" pitchFamily="34" charset="-120"/>
              </a:rPr>
              <a:t>1.</a:t>
            </a:r>
            <a:endParaRPr lang="en-US" sz="1400" dirty="0"/>
          </a:p>
        </p:txBody>
      </p:sp>
      <p:sp>
        <p:nvSpPr>
          <p:cNvPr id="15" name="Text 10"/>
          <p:cNvSpPr/>
          <p:nvPr/>
        </p:nvSpPr>
        <p:spPr>
          <a:xfrm>
            <a:off x="1155700" y="1054100"/>
            <a:ext cx="6091767" cy="287867"/>
          </a:xfrm>
          <a:prstGeom prst="rect">
            <a:avLst/>
          </a:prstGeom>
          <a:noFill/>
          <a:ln/>
        </p:spPr>
        <p:txBody>
          <a:bodyPr wrap="square" lIns="0" tIns="0" rIns="0" bIns="0" rtlCol="0" anchor="t"/>
          <a:lstStyle/>
          <a:p>
            <a:pPr algn="l">
              <a:spcAft>
                <a:spcPts val="150"/>
              </a:spcAft>
            </a:pPr>
            <a:r>
              <a:rPr lang="en-US" sz="1400" dirty="0">
                <a:solidFill>
                  <a:srgbClr val="000000">
                    <a:alpha val="100000"/>
                  </a:srgbClr>
                </a:solidFill>
                <a:latin typeface="IBM Plex Sans Regular" pitchFamily="34" charset="0"/>
                <a:ea typeface="IBM Plex Sans Regular" pitchFamily="34" charset="-122"/>
                <a:cs typeface="IBM Plex Sans Regular" pitchFamily="34" charset="-120"/>
              </a:rPr>
              <a:t>Keep the lens away from sunlight and extreme temperatures.</a:t>
            </a:r>
            <a:endParaRPr lang="en-US" sz="1400" dirty="0"/>
          </a:p>
        </p:txBody>
      </p:sp>
      <p:sp>
        <p:nvSpPr>
          <p:cNvPr id="16" name="Shape 11"/>
          <p:cNvSpPr/>
          <p:nvPr/>
        </p:nvSpPr>
        <p:spPr>
          <a:xfrm>
            <a:off x="457200" y="1282700"/>
            <a:ext cx="6858000" cy="228600"/>
          </a:xfrm>
          <a:prstGeom prst="rect">
            <a:avLst/>
          </a:prstGeom>
          <a:noFill/>
          <a:ln/>
        </p:spPr>
      </p:sp>
      <p:sp>
        <p:nvSpPr>
          <p:cNvPr id="17" name="Shape 12"/>
          <p:cNvSpPr/>
          <p:nvPr/>
        </p:nvSpPr>
        <p:spPr>
          <a:xfrm>
            <a:off x="584200" y="1282700"/>
            <a:ext cx="508000" cy="228600"/>
          </a:xfrm>
          <a:prstGeom prst="rect">
            <a:avLst/>
          </a:prstGeom>
          <a:noFill/>
          <a:ln/>
        </p:spPr>
      </p:sp>
      <p:sp>
        <p:nvSpPr>
          <p:cNvPr id="18" name="Text 13"/>
          <p:cNvSpPr/>
          <p:nvPr/>
        </p:nvSpPr>
        <p:spPr>
          <a:xfrm>
            <a:off x="867833" y="1282700"/>
            <a:ext cx="224367" cy="287867"/>
          </a:xfrm>
          <a:prstGeom prst="rect">
            <a:avLst/>
          </a:prstGeom>
          <a:noFill/>
          <a:ln/>
        </p:spPr>
        <p:txBody>
          <a:bodyPr wrap="square" lIns="0" tIns="0" rIns="0" bIns="0" rtlCol="0" anchor="t"/>
          <a:lstStyle/>
          <a:p>
            <a:pPr algn="r">
              <a:spcAft>
                <a:spcPts val="150"/>
              </a:spcAft>
            </a:pPr>
            <a:r>
              <a:rPr lang="en-US" sz="1400" dirty="0">
                <a:solidFill>
                  <a:srgbClr val="000000">
                    <a:alpha val="100000"/>
                  </a:srgbClr>
                </a:solidFill>
                <a:latin typeface="IBM Plex Sans Bold" pitchFamily="34" charset="0"/>
                <a:ea typeface="IBM Plex Sans Bold" pitchFamily="34" charset="-122"/>
                <a:cs typeface="IBM Plex Sans Bold" pitchFamily="34" charset="-120"/>
              </a:rPr>
              <a:t>2.</a:t>
            </a:r>
            <a:endParaRPr lang="en-US" sz="1400" dirty="0"/>
          </a:p>
        </p:txBody>
      </p:sp>
      <p:sp>
        <p:nvSpPr>
          <p:cNvPr id="19" name="Text 14"/>
          <p:cNvSpPr/>
          <p:nvPr/>
        </p:nvSpPr>
        <p:spPr>
          <a:xfrm>
            <a:off x="1155700" y="1282700"/>
            <a:ext cx="6091767" cy="287867"/>
          </a:xfrm>
          <a:prstGeom prst="rect">
            <a:avLst/>
          </a:prstGeom>
          <a:noFill/>
          <a:ln/>
        </p:spPr>
        <p:txBody>
          <a:bodyPr wrap="square" lIns="0" tIns="0" rIns="0" bIns="0" rtlCol="0" anchor="t"/>
          <a:lstStyle/>
          <a:p>
            <a:pPr algn="l">
              <a:spcAft>
                <a:spcPts val="150"/>
              </a:spcAft>
            </a:pPr>
            <a:r>
              <a:rPr lang="en-US" sz="1400" dirty="0">
                <a:solidFill>
                  <a:srgbClr val="000000">
                    <a:alpha val="100000"/>
                  </a:srgbClr>
                </a:solidFill>
                <a:latin typeface="IBM Plex Sans Regular" pitchFamily="34" charset="0"/>
                <a:ea typeface="IBM Plex Sans Regular" pitchFamily="34" charset="-122"/>
                <a:cs typeface="IBM Plex Sans Regular" pitchFamily="34" charset="-120"/>
              </a:rPr>
              <a:t>Clean the lens with a dry cloth and avoid using chemicals.</a:t>
            </a:r>
            <a:endParaRPr lang="en-US" sz="1400" dirty="0"/>
          </a:p>
        </p:txBody>
      </p:sp>
      <p:sp>
        <p:nvSpPr>
          <p:cNvPr id="20" name="Shape 15"/>
          <p:cNvSpPr/>
          <p:nvPr/>
        </p:nvSpPr>
        <p:spPr>
          <a:xfrm>
            <a:off x="457200" y="1511300"/>
            <a:ext cx="6858000" cy="457200"/>
          </a:xfrm>
          <a:prstGeom prst="rect">
            <a:avLst/>
          </a:prstGeom>
          <a:noFill/>
          <a:ln/>
        </p:spPr>
      </p:sp>
      <p:sp>
        <p:nvSpPr>
          <p:cNvPr id="21" name="Shape 16"/>
          <p:cNvSpPr/>
          <p:nvPr/>
        </p:nvSpPr>
        <p:spPr>
          <a:xfrm>
            <a:off x="584200" y="1511300"/>
            <a:ext cx="508000" cy="228600"/>
          </a:xfrm>
          <a:prstGeom prst="rect">
            <a:avLst/>
          </a:prstGeom>
          <a:noFill/>
          <a:ln/>
        </p:spPr>
      </p:sp>
      <p:sp>
        <p:nvSpPr>
          <p:cNvPr id="22" name="Text 17"/>
          <p:cNvSpPr/>
          <p:nvPr/>
        </p:nvSpPr>
        <p:spPr>
          <a:xfrm>
            <a:off x="867833" y="1511300"/>
            <a:ext cx="224367" cy="287867"/>
          </a:xfrm>
          <a:prstGeom prst="rect">
            <a:avLst/>
          </a:prstGeom>
          <a:noFill/>
          <a:ln/>
        </p:spPr>
        <p:txBody>
          <a:bodyPr wrap="square" lIns="0" tIns="0" rIns="0" bIns="0" rtlCol="0" anchor="t"/>
          <a:lstStyle/>
          <a:p>
            <a:pPr algn="r">
              <a:spcAft>
                <a:spcPts val="150"/>
              </a:spcAft>
            </a:pPr>
            <a:r>
              <a:rPr lang="en-US" sz="1400" dirty="0">
                <a:solidFill>
                  <a:srgbClr val="000000">
                    <a:alpha val="100000"/>
                  </a:srgbClr>
                </a:solidFill>
                <a:latin typeface="IBM Plex Sans Bold" pitchFamily="34" charset="0"/>
                <a:ea typeface="IBM Plex Sans Bold" pitchFamily="34" charset="-122"/>
                <a:cs typeface="IBM Plex Sans Bold" pitchFamily="34" charset="-120"/>
              </a:rPr>
              <a:t>3.</a:t>
            </a:r>
            <a:endParaRPr lang="en-US" sz="1400" dirty="0"/>
          </a:p>
        </p:txBody>
      </p:sp>
      <p:sp>
        <p:nvSpPr>
          <p:cNvPr id="23" name="Text 18"/>
          <p:cNvSpPr/>
          <p:nvPr/>
        </p:nvSpPr>
        <p:spPr>
          <a:xfrm>
            <a:off x="1155700" y="1511300"/>
            <a:ext cx="6091767" cy="516467"/>
          </a:xfrm>
          <a:prstGeom prst="rect">
            <a:avLst/>
          </a:prstGeom>
          <a:noFill/>
          <a:ln/>
        </p:spPr>
        <p:txBody>
          <a:bodyPr wrap="square" lIns="0" tIns="0" rIns="0" bIns="0" rtlCol="0" anchor="t"/>
          <a:lstStyle/>
          <a:p>
            <a:pPr algn="l">
              <a:spcAft>
                <a:spcPts val="150"/>
              </a:spcAft>
            </a:pPr>
            <a:r>
              <a:rPr lang="en-US" sz="1400" dirty="0">
                <a:solidFill>
                  <a:srgbClr val="000000">
                    <a:alpha val="100000"/>
                  </a:srgbClr>
                </a:solidFill>
                <a:latin typeface="IBM Plex Sans Regular" pitchFamily="34" charset="0"/>
                <a:ea typeface="IBM Plex Sans Regular" pitchFamily="34" charset="-122"/>
                <a:cs typeface="IBM Plex Sans Regular" pitchFamily="34" charset="-120"/>
              </a:rPr>
              <a:t>Let staff know if you want to move the camera and tripod or remove the camera from the tripod for handheld use.</a:t>
            </a:r>
            <a:endParaRPr lang="en-US" sz="1400" dirty="0"/>
          </a:p>
        </p:txBody>
      </p:sp>
      <p:sp>
        <p:nvSpPr>
          <p:cNvPr id="24" name="Shape 19"/>
          <p:cNvSpPr/>
          <p:nvPr/>
        </p:nvSpPr>
        <p:spPr>
          <a:xfrm>
            <a:off x="457200" y="1968500"/>
            <a:ext cx="6858000" cy="457200"/>
          </a:xfrm>
          <a:prstGeom prst="rect">
            <a:avLst/>
          </a:prstGeom>
          <a:noFill/>
          <a:ln/>
        </p:spPr>
      </p:sp>
      <p:sp>
        <p:nvSpPr>
          <p:cNvPr id="25" name="Shape 20"/>
          <p:cNvSpPr/>
          <p:nvPr/>
        </p:nvSpPr>
        <p:spPr>
          <a:xfrm>
            <a:off x="584200" y="1968500"/>
            <a:ext cx="508000" cy="228600"/>
          </a:xfrm>
          <a:prstGeom prst="rect">
            <a:avLst/>
          </a:prstGeom>
          <a:noFill/>
          <a:ln/>
        </p:spPr>
      </p:sp>
      <p:sp>
        <p:nvSpPr>
          <p:cNvPr id="26" name="Text 21"/>
          <p:cNvSpPr/>
          <p:nvPr/>
        </p:nvSpPr>
        <p:spPr>
          <a:xfrm>
            <a:off x="867833" y="1968500"/>
            <a:ext cx="224367" cy="287867"/>
          </a:xfrm>
          <a:prstGeom prst="rect">
            <a:avLst/>
          </a:prstGeom>
          <a:noFill/>
          <a:ln/>
        </p:spPr>
        <p:txBody>
          <a:bodyPr wrap="square" lIns="0" tIns="0" rIns="0" bIns="0" rtlCol="0" anchor="t"/>
          <a:lstStyle/>
          <a:p>
            <a:pPr algn="r">
              <a:spcAft>
                <a:spcPts val="150"/>
              </a:spcAft>
            </a:pPr>
            <a:r>
              <a:rPr lang="en-US" sz="1400" dirty="0">
                <a:solidFill>
                  <a:srgbClr val="000000">
                    <a:alpha val="100000"/>
                  </a:srgbClr>
                </a:solidFill>
                <a:latin typeface="IBM Plex Sans Bold" pitchFamily="34" charset="0"/>
                <a:ea typeface="IBM Plex Sans Bold" pitchFamily="34" charset="-122"/>
                <a:cs typeface="IBM Plex Sans Bold" pitchFamily="34" charset="-120"/>
              </a:rPr>
              <a:t>4.</a:t>
            </a:r>
            <a:endParaRPr lang="en-US" sz="1400" dirty="0"/>
          </a:p>
        </p:txBody>
      </p:sp>
      <p:sp>
        <p:nvSpPr>
          <p:cNvPr id="27" name="Text 22"/>
          <p:cNvSpPr/>
          <p:nvPr/>
        </p:nvSpPr>
        <p:spPr>
          <a:xfrm>
            <a:off x="1155700" y="1968500"/>
            <a:ext cx="6091767" cy="516467"/>
          </a:xfrm>
          <a:prstGeom prst="rect">
            <a:avLst/>
          </a:prstGeom>
          <a:noFill/>
          <a:ln/>
        </p:spPr>
        <p:txBody>
          <a:bodyPr wrap="square" lIns="0" tIns="0" rIns="0" bIns="0" rtlCol="0" anchor="t"/>
          <a:lstStyle/>
          <a:p>
            <a:pPr algn="l">
              <a:spcAft>
                <a:spcPts val="150"/>
              </a:spcAft>
            </a:pPr>
            <a:r>
              <a:rPr lang="en-US" sz="1400" dirty="0">
                <a:solidFill>
                  <a:srgbClr val="000000">
                    <a:alpha val="100000"/>
                  </a:srgbClr>
                </a:solidFill>
                <a:latin typeface="IBM Plex Sans Regular" pitchFamily="34" charset="0"/>
                <a:ea typeface="IBM Plex Sans Regular" pitchFamily="34" charset="-122"/>
                <a:cs typeface="IBM Plex Sans Regular" pitchFamily="34" charset="-120"/>
              </a:rPr>
              <a:t>Don’t use highly reflective objects, such as metals, in the scene that you record. Doing so might lead to improper white-balance adjustment.</a:t>
            </a:r>
            <a:endParaRPr lang="en-US" sz="1400" dirty="0"/>
          </a:p>
        </p:txBody>
      </p:sp>
      <p:sp>
        <p:nvSpPr>
          <p:cNvPr id="28" name="Shape 23"/>
          <p:cNvSpPr/>
          <p:nvPr/>
        </p:nvSpPr>
        <p:spPr>
          <a:xfrm>
            <a:off x="457200" y="2425700"/>
            <a:ext cx="6858000" cy="457200"/>
          </a:xfrm>
          <a:prstGeom prst="rect">
            <a:avLst/>
          </a:prstGeom>
          <a:noFill/>
          <a:ln/>
        </p:spPr>
      </p:sp>
      <p:sp>
        <p:nvSpPr>
          <p:cNvPr id="29" name="Shape 24"/>
          <p:cNvSpPr/>
          <p:nvPr/>
        </p:nvSpPr>
        <p:spPr>
          <a:xfrm>
            <a:off x="584200" y="2425700"/>
            <a:ext cx="508000" cy="228600"/>
          </a:xfrm>
          <a:prstGeom prst="rect">
            <a:avLst/>
          </a:prstGeom>
          <a:noFill/>
          <a:ln/>
        </p:spPr>
      </p:sp>
      <p:sp>
        <p:nvSpPr>
          <p:cNvPr id="30" name="Text 25"/>
          <p:cNvSpPr/>
          <p:nvPr/>
        </p:nvSpPr>
        <p:spPr>
          <a:xfrm>
            <a:off x="867833" y="2425700"/>
            <a:ext cx="224367" cy="287867"/>
          </a:xfrm>
          <a:prstGeom prst="rect">
            <a:avLst/>
          </a:prstGeom>
          <a:noFill/>
          <a:ln/>
        </p:spPr>
        <p:txBody>
          <a:bodyPr wrap="square" lIns="0" tIns="0" rIns="0" bIns="0" rtlCol="0" anchor="t"/>
          <a:lstStyle/>
          <a:p>
            <a:pPr algn="r">
              <a:spcAft>
                <a:spcPts val="150"/>
              </a:spcAft>
            </a:pPr>
            <a:r>
              <a:rPr lang="en-US" sz="1400" dirty="0">
                <a:solidFill>
                  <a:srgbClr val="000000">
                    <a:alpha val="100000"/>
                  </a:srgbClr>
                </a:solidFill>
                <a:latin typeface="IBM Plex Sans Bold" pitchFamily="34" charset="0"/>
                <a:ea typeface="IBM Plex Sans Bold" pitchFamily="34" charset="-122"/>
                <a:cs typeface="IBM Plex Sans Bold" pitchFamily="34" charset="-120"/>
              </a:rPr>
              <a:t>5.</a:t>
            </a:r>
            <a:endParaRPr lang="en-US" sz="1400" dirty="0"/>
          </a:p>
        </p:txBody>
      </p:sp>
      <p:sp>
        <p:nvSpPr>
          <p:cNvPr id="31" name="Text 26"/>
          <p:cNvSpPr/>
          <p:nvPr/>
        </p:nvSpPr>
        <p:spPr>
          <a:xfrm>
            <a:off x="1155700" y="2425700"/>
            <a:ext cx="6091767" cy="516467"/>
          </a:xfrm>
          <a:prstGeom prst="rect">
            <a:avLst/>
          </a:prstGeom>
          <a:noFill/>
          <a:ln/>
        </p:spPr>
        <p:txBody>
          <a:bodyPr wrap="square" lIns="0" tIns="0" rIns="0" bIns="0" rtlCol="0" anchor="t"/>
          <a:lstStyle/>
          <a:p>
            <a:pPr algn="l">
              <a:spcAft>
                <a:spcPts val="150"/>
              </a:spcAft>
            </a:pPr>
            <a:r>
              <a:rPr lang="en-US" sz="1400" dirty="0">
                <a:solidFill>
                  <a:srgbClr val="000000">
                    <a:alpha val="100000"/>
                  </a:srgbClr>
                </a:solidFill>
                <a:latin typeface="IBM Plex Sans Regular" pitchFamily="34" charset="0"/>
                <a:ea typeface="IBM Plex Sans Regular" pitchFamily="34" charset="-122"/>
                <a:cs typeface="IBM Plex Sans Regular" pitchFamily="34" charset="-120"/>
              </a:rPr>
              <a:t>Before turning on the camera make sure you have the right lens attached as per your video requirements.</a:t>
            </a:r>
            <a:endParaRPr lang="en-US" sz="1400" dirty="0"/>
          </a:p>
        </p:txBody>
      </p:sp>
      <p:sp>
        <p:nvSpPr>
          <p:cNvPr id="32" name="Shape 27"/>
          <p:cNvSpPr/>
          <p:nvPr/>
        </p:nvSpPr>
        <p:spPr>
          <a:xfrm>
            <a:off x="457200" y="2882900"/>
            <a:ext cx="6858000" cy="228600"/>
          </a:xfrm>
          <a:prstGeom prst="rect">
            <a:avLst/>
          </a:prstGeom>
          <a:noFill/>
          <a:ln/>
        </p:spPr>
      </p:sp>
      <p:sp>
        <p:nvSpPr>
          <p:cNvPr id="33" name="Shape 28"/>
          <p:cNvSpPr/>
          <p:nvPr/>
        </p:nvSpPr>
        <p:spPr>
          <a:xfrm>
            <a:off x="584200" y="2882900"/>
            <a:ext cx="508000" cy="228600"/>
          </a:xfrm>
          <a:prstGeom prst="rect">
            <a:avLst/>
          </a:prstGeom>
          <a:noFill/>
          <a:ln/>
        </p:spPr>
      </p:sp>
      <p:sp>
        <p:nvSpPr>
          <p:cNvPr id="34" name="Text 29"/>
          <p:cNvSpPr/>
          <p:nvPr/>
        </p:nvSpPr>
        <p:spPr>
          <a:xfrm>
            <a:off x="867833" y="2882900"/>
            <a:ext cx="224367" cy="287867"/>
          </a:xfrm>
          <a:prstGeom prst="rect">
            <a:avLst/>
          </a:prstGeom>
          <a:noFill/>
          <a:ln/>
        </p:spPr>
        <p:txBody>
          <a:bodyPr wrap="square" lIns="0" tIns="0" rIns="0" bIns="0" rtlCol="0" anchor="t"/>
          <a:lstStyle/>
          <a:p>
            <a:pPr algn="r">
              <a:spcAft>
                <a:spcPts val="150"/>
              </a:spcAft>
            </a:pPr>
            <a:r>
              <a:rPr lang="en-US" sz="1400" dirty="0">
                <a:solidFill>
                  <a:srgbClr val="000000">
                    <a:alpha val="100000"/>
                  </a:srgbClr>
                </a:solidFill>
                <a:latin typeface="IBM Plex Sans Bold" pitchFamily="34" charset="0"/>
                <a:ea typeface="IBM Plex Sans Bold" pitchFamily="34" charset="-122"/>
                <a:cs typeface="IBM Plex Sans Bold" pitchFamily="34" charset="-120"/>
              </a:rPr>
              <a:t>6.</a:t>
            </a:r>
            <a:endParaRPr lang="en-US" sz="1400" dirty="0"/>
          </a:p>
        </p:txBody>
      </p:sp>
      <p:sp>
        <p:nvSpPr>
          <p:cNvPr id="35" name="Text 30"/>
          <p:cNvSpPr/>
          <p:nvPr/>
        </p:nvSpPr>
        <p:spPr>
          <a:xfrm>
            <a:off x="1155700" y="2882900"/>
            <a:ext cx="6091767" cy="287867"/>
          </a:xfrm>
          <a:prstGeom prst="rect">
            <a:avLst/>
          </a:prstGeom>
          <a:noFill/>
          <a:ln/>
        </p:spPr>
        <p:txBody>
          <a:bodyPr wrap="square" lIns="0" tIns="0" rIns="0" bIns="0" rtlCol="0" anchor="t"/>
          <a:lstStyle/>
          <a:p>
            <a:pPr algn="l">
              <a:spcAft>
                <a:spcPts val="150"/>
              </a:spcAft>
            </a:pPr>
            <a:r>
              <a:rPr lang="en-US" sz="1400" dirty="0">
                <a:solidFill>
                  <a:srgbClr val="000000">
                    <a:alpha val="100000"/>
                  </a:srgbClr>
                </a:solidFill>
                <a:latin typeface="IBM Plex Sans Regular" pitchFamily="34" charset="0"/>
                <a:ea typeface="IBM Plex Sans Regular" pitchFamily="34" charset="-122"/>
                <a:cs typeface="IBM Plex Sans Regular" pitchFamily="34" charset="-120"/>
              </a:rPr>
              <a:t>Ensure that the dust cover is on the lenses when camera is not in use.</a:t>
            </a:r>
            <a:endParaRPr lang="en-US" sz="1400" dirty="0"/>
          </a:p>
        </p:txBody>
      </p:sp>
      <p:sp>
        <p:nvSpPr>
          <p:cNvPr id="36" name="Shape 31"/>
          <p:cNvSpPr/>
          <p:nvPr/>
        </p:nvSpPr>
        <p:spPr>
          <a:xfrm>
            <a:off x="0" y="0"/>
            <a:ext cx="7772400" cy="10058400"/>
          </a:xfrm>
          <a:prstGeom prst="rect">
            <a:avLst/>
          </a:prstGeom>
          <a:noFill/>
          <a:ln/>
        </p:spPr>
      </p:sp>
      <p:sp>
        <p:nvSpPr>
          <p:cNvPr id="37" name="Shape 32"/>
          <p:cNvSpPr/>
          <p:nvPr/>
        </p:nvSpPr>
        <p:spPr>
          <a:xfrm>
            <a:off x="0" y="9829800"/>
            <a:ext cx="7772400" cy="228600"/>
          </a:xfrm>
          <a:prstGeom prst="rect">
            <a:avLst/>
          </a:prstGeom>
          <a:solidFill>
            <a:srgbClr val="ACE6F8">
              <a:alpha val="100000"/>
            </a:srgbClr>
          </a:solidFill>
          <a:ln/>
        </p:spPr>
      </p:sp>
      <p:sp>
        <p:nvSpPr>
          <p:cNvPr id="38" name="Shape 33"/>
          <p:cNvSpPr/>
          <p:nvPr/>
        </p:nvSpPr>
        <p:spPr>
          <a:xfrm>
            <a:off x="0" y="0"/>
            <a:ext cx="228600" cy="10058400"/>
          </a:xfrm>
          <a:prstGeom prst="rect">
            <a:avLst/>
          </a:prstGeom>
          <a:solidFill>
            <a:srgbClr val="E31837">
              <a:alpha val="100000"/>
            </a:srgbClr>
          </a:solidFill>
          <a:ln/>
        </p:spPr>
      </p:sp>
      <p:sp>
        <p:nvSpPr>
          <p:cNvPr id="39" name="Shape 34"/>
          <p:cNvSpPr/>
          <p:nvPr/>
        </p:nvSpPr>
        <p:spPr>
          <a:xfrm>
            <a:off x="7543800" y="0"/>
            <a:ext cx="228600" cy="10058400"/>
          </a:xfrm>
          <a:prstGeom prst="rect">
            <a:avLst/>
          </a:prstGeom>
          <a:solidFill>
            <a:srgbClr val="ACE6F8">
              <a:alpha val="100000"/>
            </a:srgbClr>
          </a:solidFill>
          <a:ln/>
        </p:spPr>
      </p:sp>
      <p:sp>
        <p:nvSpPr>
          <p:cNvPr id="40" name="Shape 35"/>
          <p:cNvSpPr/>
          <p:nvPr/>
        </p:nvSpPr>
        <p:spPr>
          <a:xfrm>
            <a:off x="0" y="0"/>
            <a:ext cx="7772400" cy="228600"/>
          </a:xfrm>
          <a:prstGeom prst="rect">
            <a:avLst/>
          </a:prstGeom>
          <a:solidFill>
            <a:srgbClr val="DBD11B">
              <a:alpha val="100000"/>
            </a:srgbClr>
          </a:solidFill>
          <a:ln/>
        </p:spPr>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name="Slide 4">
    <p:bg>
      <p:bgPr>
        <a:solidFill>
          <a:srgbClr val="FFFFFF"/>
        </a:solidFill>
      </p:bgPr>
    </p:bg>
    <p:spTree>
      <p:nvGrpSpPr>
        <p:cNvPr id="1" name=""/>
        <p:cNvGrpSpPr/>
        <p:nvPr/>
      </p:nvGrpSpPr>
      <p:grpSpPr>
        <a:xfrm>
          <a:off x="0" y="0"/>
          <a:ext cx="0" cy="0"/>
          <a:chOff x="0" y="0"/>
          <a:chExt cx="0" cy="0"/>
        </a:xfrm>
      </p:grpSpPr>
      <p:sp>
        <p:nvSpPr>
          <p:cNvPr id="2" name="Shape 0"/>
          <p:cNvSpPr/>
          <p:nvPr/>
        </p:nvSpPr>
        <p:spPr>
          <a:xfrm>
            <a:off x="457200" y="457200"/>
            <a:ext cx="6858000" cy="9144000"/>
          </a:xfrm>
          <a:prstGeom prst="rect">
            <a:avLst/>
          </a:prstGeom>
          <a:noFill/>
          <a:ln/>
        </p:spPr>
      </p:sp>
      <p:sp>
        <p:nvSpPr>
          <p:cNvPr id="3" name="Shape 1"/>
          <p:cNvSpPr/>
          <p:nvPr/>
        </p:nvSpPr>
        <p:spPr>
          <a:xfrm>
            <a:off x="457200" y="457200"/>
            <a:ext cx="6858000" cy="228600"/>
          </a:xfrm>
          <a:prstGeom prst="rect">
            <a:avLst/>
          </a:prstGeom>
          <a:noFill/>
          <a:ln/>
        </p:spPr>
      </p:sp>
      <p:sp>
        <p:nvSpPr>
          <p:cNvPr id="4" name="Shape 2"/>
          <p:cNvSpPr/>
          <p:nvPr/>
        </p:nvSpPr>
        <p:spPr>
          <a:xfrm>
            <a:off x="457200" y="457200"/>
            <a:ext cx="6858000" cy="228600"/>
          </a:xfrm>
          <a:prstGeom prst="rect">
            <a:avLst/>
          </a:prstGeom>
          <a:noFill/>
          <a:ln/>
        </p:spPr>
      </p:sp>
      <p:sp>
        <p:nvSpPr>
          <p:cNvPr id="5" name="Text 3"/>
          <p:cNvSpPr/>
          <p:nvPr/>
        </p:nvSpPr>
        <p:spPr>
          <a:xfrm>
            <a:off x="7200900" y="457200"/>
            <a:ext cx="173567" cy="287867"/>
          </a:xfrm>
          <a:prstGeom prst="rect">
            <a:avLst/>
          </a:prstGeom>
          <a:noFill/>
          <a:ln/>
        </p:spPr>
        <p:txBody>
          <a:bodyPr wrap="square" lIns="0" tIns="0" rIns="0" bIns="0" rtlCol="0" anchor="t"/>
          <a:lstStyle/>
          <a:p>
            <a:pPr algn="l">
              <a:spcAft>
                <a:spcPts val="150"/>
              </a:spcAft>
            </a:pPr>
            <a:r>
              <a:rPr lang="en-US" sz="1400" dirty="0">
                <a:solidFill>
                  <a:srgbClr val="000000">
                    <a:alpha val="100000"/>
                  </a:srgbClr>
                </a:solidFill>
                <a:latin typeface="IBM Plex Sans Bold" pitchFamily="34" charset="0"/>
                <a:ea typeface="IBM Plex Sans Bold" pitchFamily="34" charset="-122"/>
                <a:cs typeface="IBM Plex Sans Bold" pitchFamily="34" charset="-120"/>
              </a:rPr>
              <a:t>3</a:t>
            </a:r>
            <a:endParaRPr lang="en-US" sz="1400" dirty="0"/>
          </a:p>
        </p:txBody>
      </p:sp>
      <p:pic>
        <p:nvPicPr>
          <p:cNvPr id="6" name="Image 0" descr="preencoded.png">    </p:cNvPr>
          <p:cNvPicPr>
            <a:picLocks noChangeAspect="1"/>
          </p:cNvPicPr>
          <p:nvPr/>
        </p:nvPicPr>
        <p:blipFill>
          <a:blip r:embed="rId1"/>
          <a:stretch>
            <a:fillRect/>
          </a:stretch>
        </p:blipFill>
        <p:spPr>
          <a:xfrm>
            <a:off x="457200" y="685800"/>
            <a:ext cx="6858000" cy="368300"/>
          </a:xfrm>
          <a:prstGeom prst="rect">
            <a:avLst/>
          </a:prstGeom>
        </p:spPr>
      </p:pic>
      <p:sp>
        <p:nvSpPr>
          <p:cNvPr id="7" name="Shape 4"/>
          <p:cNvSpPr/>
          <p:nvPr/>
        </p:nvSpPr>
        <p:spPr>
          <a:xfrm>
            <a:off x="457200" y="685800"/>
            <a:ext cx="6858000" cy="368300"/>
          </a:xfrm>
          <a:prstGeom prst="rect">
            <a:avLst/>
          </a:prstGeom>
          <a:noFill/>
          <a:ln/>
        </p:spPr>
      </p:sp>
      <p:sp>
        <p:nvSpPr>
          <p:cNvPr id="8" name="Shape 5"/>
          <p:cNvSpPr/>
          <p:nvPr/>
        </p:nvSpPr>
        <p:spPr>
          <a:xfrm>
            <a:off x="457200" y="742950"/>
            <a:ext cx="254000" cy="254000"/>
          </a:xfrm>
          <a:prstGeom prst="rect">
            <a:avLst/>
          </a:prstGeom>
          <a:noFill/>
          <a:ln/>
        </p:spPr>
      </p:sp>
      <p:pic>
        <p:nvPicPr>
          <p:cNvPr id="9" name="Image 1" descr="preencoded.png">    </p:cNvPr>
          <p:cNvPicPr>
            <a:picLocks noChangeAspect="1"/>
          </p:cNvPicPr>
          <p:nvPr/>
        </p:nvPicPr>
        <p:blipFill>
          <a:blip r:embed="rId2"/>
          <a:stretch>
            <a:fillRect/>
          </a:stretch>
        </p:blipFill>
        <p:spPr>
          <a:xfrm>
            <a:off x="457200" y="742950"/>
            <a:ext cx="254000" cy="254000"/>
          </a:xfrm>
          <a:prstGeom prst="rect">
            <a:avLst/>
          </a:prstGeom>
        </p:spPr>
      </p:pic>
      <p:pic>
        <p:nvPicPr>
          <p:cNvPr id="10" name="Image 2" descr="preencoded.png">    </p:cNvPr>
          <p:cNvPicPr>
            <a:picLocks noChangeAspect="1"/>
          </p:cNvPicPr>
          <p:nvPr/>
        </p:nvPicPr>
        <p:blipFill>
          <a:blip r:embed="rId3"/>
          <a:stretch>
            <a:fillRect/>
          </a:stretch>
        </p:blipFill>
        <p:spPr>
          <a:xfrm>
            <a:off x="774700" y="685800"/>
            <a:ext cx="6540500" cy="368300"/>
          </a:xfrm>
          <a:prstGeom prst="rect">
            <a:avLst/>
          </a:prstGeom>
        </p:spPr>
      </p:pic>
      <p:sp>
        <p:nvSpPr>
          <p:cNvPr id="11" name="Text 6"/>
          <p:cNvSpPr/>
          <p:nvPr/>
        </p:nvSpPr>
        <p:spPr>
          <a:xfrm>
            <a:off x="774700" y="685800"/>
            <a:ext cx="1706033" cy="461433"/>
          </a:xfrm>
          <a:prstGeom prst="rect">
            <a:avLst/>
          </a:prstGeom>
          <a:noFill/>
          <a:ln/>
        </p:spPr>
        <p:txBody>
          <a:bodyPr wrap="square" lIns="0" tIns="0" rIns="0" bIns="0" rtlCol="0" anchor="t"/>
          <a:lstStyle/>
          <a:p>
            <a:pPr algn="l"/>
            <a:r>
              <a:rPr lang="en-US" sz="2200" dirty="0">
                <a:solidFill>
                  <a:srgbClr val="000000">
                    <a:alpha val="100000"/>
                  </a:srgbClr>
                </a:solidFill>
                <a:latin typeface="IBM Plex Sans Bold" pitchFamily="34" charset="0"/>
                <a:ea typeface="IBM Plex Sans Bold" pitchFamily="34" charset="-122"/>
                <a:cs typeface="IBM Plex Sans Bold" pitchFamily="34" charset="-120"/>
              </a:rPr>
              <a:t>Instructions</a:t>
            </a:r>
            <a:endParaRPr lang="en-US" sz="2200" dirty="0"/>
          </a:p>
        </p:txBody>
      </p:sp>
      <p:sp>
        <p:nvSpPr>
          <p:cNvPr id="12" name="Shape 7"/>
          <p:cNvSpPr/>
          <p:nvPr/>
        </p:nvSpPr>
        <p:spPr>
          <a:xfrm>
            <a:off x="457200" y="1054100"/>
            <a:ext cx="6858000" cy="292100"/>
          </a:xfrm>
          <a:prstGeom prst="rect">
            <a:avLst/>
          </a:prstGeom>
          <a:noFill/>
          <a:ln/>
        </p:spPr>
      </p:sp>
      <p:sp>
        <p:nvSpPr>
          <p:cNvPr id="13" name="Shape 8"/>
          <p:cNvSpPr/>
          <p:nvPr/>
        </p:nvSpPr>
        <p:spPr>
          <a:xfrm>
            <a:off x="584200" y="1054100"/>
            <a:ext cx="508000" cy="292100"/>
          </a:xfrm>
          <a:prstGeom prst="rect">
            <a:avLst/>
          </a:prstGeom>
          <a:noFill/>
          <a:ln/>
        </p:spPr>
      </p:sp>
      <p:sp>
        <p:nvSpPr>
          <p:cNvPr id="14" name="Text 9"/>
          <p:cNvSpPr/>
          <p:nvPr/>
        </p:nvSpPr>
        <p:spPr>
          <a:xfrm>
            <a:off x="800100" y="1054100"/>
            <a:ext cx="292100" cy="368300"/>
          </a:xfrm>
          <a:prstGeom prst="rect">
            <a:avLst/>
          </a:prstGeom>
          <a:noFill/>
          <a:ln/>
        </p:spPr>
        <p:txBody>
          <a:bodyPr wrap="square" lIns="0" tIns="0" rIns="0" bIns="0" rtlCol="0" anchor="t"/>
          <a:lstStyle/>
          <a:p>
            <a:pPr algn="r"/>
            <a:r>
              <a:rPr lang="en-US" sz="1800" dirty="0">
                <a:solidFill>
                  <a:srgbClr val="E31837">
                    <a:alpha val="100000"/>
                  </a:srgbClr>
                </a:solidFill>
                <a:latin typeface="IBM Plex Sans Bold" pitchFamily="34" charset="0"/>
                <a:ea typeface="IBM Plex Sans Bold" pitchFamily="34" charset="-122"/>
                <a:cs typeface="IBM Plex Sans Bold" pitchFamily="34" charset="-120"/>
              </a:rPr>
              <a:t>1.</a:t>
            </a:r>
            <a:endParaRPr lang="en-US" sz="1800" dirty="0"/>
          </a:p>
        </p:txBody>
      </p:sp>
      <p:sp>
        <p:nvSpPr>
          <p:cNvPr id="15" name="Shape 10"/>
          <p:cNvSpPr/>
          <p:nvPr/>
        </p:nvSpPr>
        <p:spPr>
          <a:xfrm>
            <a:off x="1155700" y="1054100"/>
            <a:ext cx="6159500" cy="292100"/>
          </a:xfrm>
          <a:prstGeom prst="rect">
            <a:avLst/>
          </a:prstGeom>
          <a:noFill/>
          <a:ln/>
        </p:spPr>
      </p:sp>
      <p:sp>
        <p:nvSpPr>
          <p:cNvPr id="16" name="Text 11"/>
          <p:cNvSpPr/>
          <p:nvPr/>
        </p:nvSpPr>
        <p:spPr>
          <a:xfrm>
            <a:off x="1155700" y="1054100"/>
            <a:ext cx="6235700" cy="368300"/>
          </a:xfrm>
          <a:prstGeom prst="rect">
            <a:avLst/>
          </a:prstGeom>
          <a:noFill/>
          <a:ln/>
        </p:spPr>
        <p:txBody>
          <a:bodyPr wrap="square" lIns="0" tIns="0" rIns="0" bIns="0" rtlCol="0" anchor="t"/>
          <a:lstStyle/>
          <a:p>
            <a:pPr algn="l"/>
            <a:r>
              <a:rPr lang="en-US" sz="1800" dirty="0">
                <a:solidFill>
                  <a:srgbClr val="E31837">
                    <a:alpha val="100000"/>
                  </a:srgbClr>
                </a:solidFill>
                <a:latin typeface="IBM Plex Sans Bold" pitchFamily="34" charset="0"/>
                <a:ea typeface="IBM Plex Sans Bold" pitchFamily="34" charset="-122"/>
                <a:cs typeface="IBM Plex Sans Bold" pitchFamily="34" charset="-120"/>
              </a:rPr>
              <a:t>Powering and turning on the camera</a:t>
            </a:r>
            <a:endParaRPr lang="en-US" sz="1800" dirty="0"/>
          </a:p>
        </p:txBody>
      </p:sp>
      <p:sp>
        <p:nvSpPr>
          <p:cNvPr id="17" name="Shape 12"/>
          <p:cNvSpPr/>
          <p:nvPr/>
        </p:nvSpPr>
        <p:spPr>
          <a:xfrm>
            <a:off x="457200" y="1346200"/>
            <a:ext cx="6858000" cy="457200"/>
          </a:xfrm>
          <a:prstGeom prst="rect">
            <a:avLst/>
          </a:prstGeom>
          <a:noFill/>
          <a:ln/>
        </p:spPr>
      </p:sp>
      <p:sp>
        <p:nvSpPr>
          <p:cNvPr id="18" name="Shape 13"/>
          <p:cNvSpPr/>
          <p:nvPr/>
        </p:nvSpPr>
        <p:spPr>
          <a:xfrm>
            <a:off x="584200" y="1346200"/>
            <a:ext cx="508000" cy="228600"/>
          </a:xfrm>
          <a:prstGeom prst="rect">
            <a:avLst/>
          </a:prstGeom>
          <a:noFill/>
          <a:ln/>
        </p:spPr>
      </p:sp>
      <p:sp>
        <p:nvSpPr>
          <p:cNvPr id="19" name="Text 14"/>
          <p:cNvSpPr/>
          <p:nvPr/>
        </p:nvSpPr>
        <p:spPr>
          <a:xfrm>
            <a:off x="867833" y="1346200"/>
            <a:ext cx="224367" cy="287867"/>
          </a:xfrm>
          <a:prstGeom prst="rect">
            <a:avLst/>
          </a:prstGeom>
          <a:noFill/>
          <a:ln/>
        </p:spPr>
        <p:txBody>
          <a:bodyPr wrap="square" lIns="0" tIns="0" rIns="0" bIns="0" rtlCol="0" anchor="t"/>
          <a:lstStyle/>
          <a:p>
            <a:pPr algn="r">
              <a:spcAft>
                <a:spcPts val="150"/>
              </a:spcAft>
            </a:pPr>
            <a:r>
              <a:rPr lang="en-US" sz="1400" dirty="0">
                <a:solidFill>
                  <a:srgbClr val="000000">
                    <a:alpha val="100000"/>
                  </a:srgbClr>
                </a:solidFill>
                <a:latin typeface="IBM Plex Sans Bold" pitchFamily="34" charset="0"/>
                <a:ea typeface="IBM Plex Sans Bold" pitchFamily="34" charset="-122"/>
                <a:cs typeface="IBM Plex Sans Bold" pitchFamily="34" charset="-120"/>
              </a:rPr>
              <a:t>1.</a:t>
            </a:r>
            <a:endParaRPr lang="en-US" sz="1400" dirty="0"/>
          </a:p>
        </p:txBody>
      </p:sp>
      <p:sp>
        <p:nvSpPr>
          <p:cNvPr id="20" name="Text 15"/>
          <p:cNvSpPr/>
          <p:nvPr/>
        </p:nvSpPr>
        <p:spPr>
          <a:xfrm>
            <a:off x="1155700" y="1346200"/>
            <a:ext cx="6091767" cy="516467"/>
          </a:xfrm>
          <a:prstGeom prst="rect">
            <a:avLst/>
          </a:prstGeom>
          <a:noFill/>
          <a:ln/>
        </p:spPr>
        <p:txBody>
          <a:bodyPr wrap="square" lIns="0" tIns="0" rIns="0" bIns="0" rtlCol="0" anchor="t"/>
          <a:lstStyle/>
          <a:p>
            <a:pPr algn="l">
              <a:spcAft>
                <a:spcPts val="150"/>
              </a:spcAft>
            </a:pPr>
            <a:r>
              <a:rPr lang="en-US" sz="1400" dirty="0">
                <a:solidFill>
                  <a:srgbClr val="000000">
                    <a:alpha val="100000"/>
                  </a:srgbClr>
                </a:solidFill>
                <a:latin typeface="IBM Plex Sans Bold" pitchFamily="34" charset="0"/>
                <a:ea typeface="IBM Plex Sans Bold" pitchFamily="34" charset="-122"/>
                <a:cs typeface="IBM Plex Sans Bold" pitchFamily="34" charset="-120"/>
              </a:rPr>
              <a:t>Decide whether you want the camera to be fixed at a recommended position, fixed at a different position, handheld:</a:t>
            </a:r>
            <a:endParaRPr lang="en-US" sz="1400" dirty="0"/>
          </a:p>
        </p:txBody>
      </p:sp>
      <p:pic>
        <p:nvPicPr>
          <p:cNvPr id="21" name="Image 3" descr="preencoded.png">    </p:cNvPr>
          <p:cNvPicPr>
            <a:picLocks noChangeAspect="1"/>
          </p:cNvPicPr>
          <p:nvPr/>
        </p:nvPicPr>
        <p:blipFill>
          <a:blip r:embed="rId4"/>
          <a:stretch>
            <a:fillRect/>
          </a:stretch>
        </p:blipFill>
        <p:spPr>
          <a:xfrm>
            <a:off x="457200" y="1803400"/>
            <a:ext cx="6858000" cy="457200"/>
          </a:xfrm>
          <a:prstGeom prst="rect">
            <a:avLst/>
          </a:prstGeom>
        </p:spPr>
      </p:pic>
      <p:sp>
        <p:nvSpPr>
          <p:cNvPr id="22" name="Shape 16"/>
          <p:cNvSpPr/>
          <p:nvPr/>
        </p:nvSpPr>
        <p:spPr>
          <a:xfrm>
            <a:off x="965200" y="1803400"/>
            <a:ext cx="508000" cy="228600"/>
          </a:xfrm>
          <a:prstGeom prst="rect">
            <a:avLst/>
          </a:prstGeom>
          <a:noFill/>
          <a:ln/>
        </p:spPr>
      </p:sp>
      <p:sp>
        <p:nvSpPr>
          <p:cNvPr id="23" name="Text 17"/>
          <p:cNvSpPr/>
          <p:nvPr/>
        </p:nvSpPr>
        <p:spPr>
          <a:xfrm>
            <a:off x="1147233" y="1803400"/>
            <a:ext cx="325967" cy="287867"/>
          </a:xfrm>
          <a:prstGeom prst="rect">
            <a:avLst/>
          </a:prstGeom>
          <a:noFill/>
          <a:ln/>
        </p:spPr>
        <p:txBody>
          <a:bodyPr wrap="square" lIns="0" tIns="0" rIns="0" bIns="0" rtlCol="0" anchor="t"/>
          <a:lstStyle/>
          <a:p>
            <a:pPr algn="r">
              <a:spcAft>
                <a:spcPts val="150"/>
              </a:spcAft>
            </a:pPr>
            <a:r>
              <a:rPr lang="en-US" sz="1400" dirty="0">
                <a:solidFill>
                  <a:srgbClr val="000000">
                    <a:alpha val="100000"/>
                  </a:srgbClr>
                </a:solidFill>
                <a:latin typeface="IBM Plex Sans Bold" pitchFamily="34" charset="0"/>
                <a:ea typeface="IBM Plex Sans Bold" pitchFamily="34" charset="-122"/>
                <a:cs typeface="IBM Plex Sans Bold" pitchFamily="34" charset="-120"/>
              </a:rPr>
              <a:t>1a.</a:t>
            </a:r>
            <a:endParaRPr lang="en-US" sz="1400" dirty="0"/>
          </a:p>
        </p:txBody>
      </p:sp>
      <p:sp>
        <p:nvSpPr>
          <p:cNvPr id="24" name="Text 18"/>
          <p:cNvSpPr/>
          <p:nvPr/>
        </p:nvSpPr>
        <p:spPr>
          <a:xfrm>
            <a:off x="1536700" y="1803400"/>
            <a:ext cx="5710767" cy="516467"/>
          </a:xfrm>
          <a:prstGeom prst="rect">
            <a:avLst/>
          </a:prstGeom>
          <a:noFill/>
          <a:ln/>
        </p:spPr>
        <p:txBody>
          <a:bodyPr wrap="square" lIns="0" tIns="0" rIns="0" bIns="0" rtlCol="0" anchor="t"/>
          <a:lstStyle/>
          <a:p>
            <a:pPr algn="l">
              <a:spcAft>
                <a:spcPts val="150"/>
              </a:spcAft>
            </a:pPr>
            <a:r>
              <a:rPr lang="en-US" sz="1400" dirty="0">
                <a:solidFill>
                  <a:srgbClr val="000000">
                    <a:alpha val="100000"/>
                  </a:srgbClr>
                </a:solidFill>
                <a:latin typeface="IBM Plex Sans Regular" pitchFamily="34" charset="0"/>
                <a:ea typeface="IBM Plex Sans Regular" pitchFamily="34" charset="-122"/>
                <a:cs typeface="IBM Plex Sans Regular" pitchFamily="34" charset="-120"/>
              </a:rPr>
              <a:t>If you want the camera to be fixed at any location, allow staff to remove its battery pack and connect its DC power cable.</a:t>
            </a:r>
            <a:endParaRPr lang="en-US" sz="1400" dirty="0"/>
          </a:p>
        </p:txBody>
      </p:sp>
      <p:pic>
        <p:nvPicPr>
          <p:cNvPr id="25" name="Image 4" descr="preencoded.png">    </p:cNvPr>
          <p:cNvPicPr>
            <a:picLocks noChangeAspect="1"/>
          </p:cNvPicPr>
          <p:nvPr/>
        </p:nvPicPr>
        <p:blipFill>
          <a:blip r:embed="rId5"/>
          <a:stretch>
            <a:fillRect/>
          </a:stretch>
        </p:blipFill>
        <p:spPr>
          <a:xfrm>
            <a:off x="457200" y="2260600"/>
            <a:ext cx="6858000" cy="457200"/>
          </a:xfrm>
          <a:prstGeom prst="rect">
            <a:avLst/>
          </a:prstGeom>
        </p:spPr>
      </p:pic>
      <p:sp>
        <p:nvSpPr>
          <p:cNvPr id="26" name="Shape 19"/>
          <p:cNvSpPr/>
          <p:nvPr/>
        </p:nvSpPr>
        <p:spPr>
          <a:xfrm>
            <a:off x="965200" y="2260600"/>
            <a:ext cx="508000" cy="228600"/>
          </a:xfrm>
          <a:prstGeom prst="rect">
            <a:avLst/>
          </a:prstGeom>
          <a:noFill/>
          <a:ln/>
        </p:spPr>
      </p:sp>
      <p:sp>
        <p:nvSpPr>
          <p:cNvPr id="27" name="Text 20"/>
          <p:cNvSpPr/>
          <p:nvPr/>
        </p:nvSpPr>
        <p:spPr>
          <a:xfrm>
            <a:off x="1134533" y="2260600"/>
            <a:ext cx="338667" cy="287867"/>
          </a:xfrm>
          <a:prstGeom prst="rect">
            <a:avLst/>
          </a:prstGeom>
          <a:noFill/>
          <a:ln/>
        </p:spPr>
        <p:txBody>
          <a:bodyPr wrap="square" lIns="0" tIns="0" rIns="0" bIns="0" rtlCol="0" anchor="t"/>
          <a:lstStyle/>
          <a:p>
            <a:pPr algn="r">
              <a:spcAft>
                <a:spcPts val="150"/>
              </a:spcAft>
            </a:pPr>
            <a:r>
              <a:rPr lang="en-US" sz="1400" dirty="0">
                <a:solidFill>
                  <a:srgbClr val="000000">
                    <a:alpha val="100000"/>
                  </a:srgbClr>
                </a:solidFill>
                <a:latin typeface="IBM Plex Sans Bold" pitchFamily="34" charset="0"/>
                <a:ea typeface="IBM Plex Sans Bold" pitchFamily="34" charset="-122"/>
                <a:cs typeface="IBM Plex Sans Bold" pitchFamily="34" charset="-120"/>
              </a:rPr>
              <a:t>1b.</a:t>
            </a:r>
            <a:endParaRPr lang="en-US" sz="1400" dirty="0"/>
          </a:p>
        </p:txBody>
      </p:sp>
      <p:sp>
        <p:nvSpPr>
          <p:cNvPr id="28" name="Text 21"/>
          <p:cNvSpPr/>
          <p:nvPr/>
        </p:nvSpPr>
        <p:spPr>
          <a:xfrm>
            <a:off x="1536700" y="2260600"/>
            <a:ext cx="5710767" cy="516467"/>
          </a:xfrm>
          <a:prstGeom prst="rect">
            <a:avLst/>
          </a:prstGeom>
          <a:noFill/>
          <a:ln/>
        </p:spPr>
        <p:txBody>
          <a:bodyPr wrap="square" lIns="0" tIns="0" rIns="0" bIns="0" rtlCol="0" anchor="t"/>
          <a:lstStyle/>
          <a:p>
            <a:pPr algn="l">
              <a:spcAft>
                <a:spcPts val="150"/>
              </a:spcAft>
            </a:pPr>
            <a:r>
              <a:rPr lang="en-US" sz="1400" dirty="0">
                <a:solidFill>
                  <a:srgbClr val="000000">
                    <a:alpha val="100000"/>
                  </a:srgbClr>
                </a:solidFill>
                <a:latin typeface="IBM Plex Sans Regular" pitchFamily="34" charset="0"/>
                <a:ea typeface="IBM Plex Sans Regular" pitchFamily="34" charset="-122"/>
                <a:cs typeface="IBM Plex Sans Regular" pitchFamily="34" charset="-120"/>
              </a:rPr>
              <a:t>If you want the camera to be handheld, allow staff to insert its battery pack and disconnect its DC power cable.</a:t>
            </a:r>
            <a:endParaRPr lang="en-US" sz="1400" dirty="0"/>
          </a:p>
        </p:txBody>
      </p:sp>
      <p:sp>
        <p:nvSpPr>
          <p:cNvPr id="29" name="Shape 22"/>
          <p:cNvSpPr/>
          <p:nvPr/>
        </p:nvSpPr>
        <p:spPr>
          <a:xfrm>
            <a:off x="457200" y="2717800"/>
            <a:ext cx="6858000" cy="228600"/>
          </a:xfrm>
          <a:prstGeom prst="rect">
            <a:avLst/>
          </a:prstGeom>
          <a:noFill/>
          <a:ln/>
        </p:spPr>
      </p:sp>
      <p:sp>
        <p:nvSpPr>
          <p:cNvPr id="30" name="Shape 23"/>
          <p:cNvSpPr/>
          <p:nvPr/>
        </p:nvSpPr>
        <p:spPr>
          <a:xfrm>
            <a:off x="584200" y="2717800"/>
            <a:ext cx="508000" cy="228600"/>
          </a:xfrm>
          <a:prstGeom prst="rect">
            <a:avLst/>
          </a:prstGeom>
          <a:noFill/>
          <a:ln/>
        </p:spPr>
      </p:sp>
      <p:sp>
        <p:nvSpPr>
          <p:cNvPr id="31" name="Text 24"/>
          <p:cNvSpPr/>
          <p:nvPr/>
        </p:nvSpPr>
        <p:spPr>
          <a:xfrm>
            <a:off x="867833" y="2717800"/>
            <a:ext cx="224367" cy="287867"/>
          </a:xfrm>
          <a:prstGeom prst="rect">
            <a:avLst/>
          </a:prstGeom>
          <a:noFill/>
          <a:ln/>
        </p:spPr>
        <p:txBody>
          <a:bodyPr wrap="square" lIns="0" tIns="0" rIns="0" bIns="0" rtlCol="0" anchor="t"/>
          <a:lstStyle/>
          <a:p>
            <a:pPr algn="r">
              <a:spcAft>
                <a:spcPts val="150"/>
              </a:spcAft>
            </a:pPr>
            <a:r>
              <a:rPr lang="en-US" sz="1400" dirty="0">
                <a:solidFill>
                  <a:srgbClr val="000000">
                    <a:alpha val="100000"/>
                  </a:srgbClr>
                </a:solidFill>
                <a:latin typeface="IBM Plex Sans Bold" pitchFamily="34" charset="0"/>
                <a:ea typeface="IBM Plex Sans Bold" pitchFamily="34" charset="-122"/>
                <a:cs typeface="IBM Plex Sans Bold" pitchFamily="34" charset="-120"/>
              </a:rPr>
              <a:t>2.</a:t>
            </a:r>
            <a:endParaRPr lang="en-US" sz="1400" dirty="0"/>
          </a:p>
        </p:txBody>
      </p:sp>
      <p:sp>
        <p:nvSpPr>
          <p:cNvPr id="32" name="Text 25"/>
          <p:cNvSpPr/>
          <p:nvPr/>
        </p:nvSpPr>
        <p:spPr>
          <a:xfrm>
            <a:off x="1155700" y="2717800"/>
            <a:ext cx="6091767" cy="287867"/>
          </a:xfrm>
          <a:prstGeom prst="rect">
            <a:avLst/>
          </a:prstGeom>
          <a:noFill/>
          <a:ln/>
        </p:spPr>
        <p:txBody>
          <a:bodyPr wrap="square" lIns="0" tIns="0" rIns="0" bIns="0" rtlCol="0" anchor="t"/>
          <a:lstStyle/>
          <a:p>
            <a:pPr algn="l">
              <a:spcAft>
                <a:spcPts val="150"/>
              </a:spcAft>
            </a:pPr>
            <a:r>
              <a:rPr lang="en-US" sz="1400" dirty="0">
                <a:solidFill>
                  <a:srgbClr val="000000">
                    <a:alpha val="100000"/>
                  </a:srgbClr>
                </a:solidFill>
                <a:latin typeface="IBM Plex Sans Bold" pitchFamily="34" charset="0"/>
                <a:ea typeface="IBM Plex Sans Bold" pitchFamily="34" charset="-122"/>
                <a:cs typeface="IBM Plex Sans Bold" pitchFamily="34" charset="-120"/>
              </a:rPr>
              <a:t>Remove the lens cap from the lens:</a:t>
            </a:r>
            <a:endParaRPr lang="en-US" sz="1400" dirty="0"/>
          </a:p>
        </p:txBody>
      </p:sp>
      <p:pic>
        <p:nvPicPr>
          <p:cNvPr id="33" name="Image 5" descr="preencoded.png">    </p:cNvPr>
          <p:cNvPicPr>
            <a:picLocks noChangeAspect="1"/>
          </p:cNvPicPr>
          <p:nvPr/>
        </p:nvPicPr>
        <p:blipFill>
          <a:blip r:embed="rId6"/>
          <a:stretch>
            <a:fillRect/>
          </a:stretch>
        </p:blipFill>
        <p:spPr>
          <a:xfrm>
            <a:off x="457200" y="2946400"/>
            <a:ext cx="6858000" cy="228600"/>
          </a:xfrm>
          <a:prstGeom prst="rect">
            <a:avLst/>
          </a:prstGeom>
        </p:spPr>
      </p:pic>
      <p:sp>
        <p:nvSpPr>
          <p:cNvPr id="34" name="Shape 26"/>
          <p:cNvSpPr/>
          <p:nvPr/>
        </p:nvSpPr>
        <p:spPr>
          <a:xfrm>
            <a:off x="965200" y="2946400"/>
            <a:ext cx="508000" cy="228600"/>
          </a:xfrm>
          <a:prstGeom prst="rect">
            <a:avLst/>
          </a:prstGeom>
          <a:noFill/>
          <a:ln/>
        </p:spPr>
      </p:sp>
      <p:sp>
        <p:nvSpPr>
          <p:cNvPr id="35" name="Text 27"/>
          <p:cNvSpPr/>
          <p:nvPr/>
        </p:nvSpPr>
        <p:spPr>
          <a:xfrm>
            <a:off x="1083733" y="2946400"/>
            <a:ext cx="389467" cy="287867"/>
          </a:xfrm>
          <a:prstGeom prst="rect">
            <a:avLst/>
          </a:prstGeom>
          <a:noFill/>
          <a:ln/>
        </p:spPr>
        <p:txBody>
          <a:bodyPr wrap="square" lIns="0" tIns="0" rIns="0" bIns="0" rtlCol="0" anchor="t"/>
          <a:lstStyle/>
          <a:p>
            <a:pPr algn="r">
              <a:spcAft>
                <a:spcPts val="150"/>
              </a:spcAft>
            </a:pPr>
            <a:r>
              <a:rPr lang="en-US" sz="1400" dirty="0">
                <a:solidFill>
                  <a:srgbClr val="000000">
                    <a:alpha val="100000"/>
                  </a:srgbClr>
                </a:solidFill>
                <a:latin typeface="IBM Plex Sans Bold" pitchFamily="34" charset="0"/>
                <a:ea typeface="IBM Plex Sans Bold" pitchFamily="34" charset="-122"/>
                <a:cs typeface="IBM Plex Sans Bold" pitchFamily="34" charset="-120"/>
              </a:rPr>
              <a:t>2.1.</a:t>
            </a:r>
            <a:endParaRPr lang="en-US" sz="1400" dirty="0"/>
          </a:p>
        </p:txBody>
      </p:sp>
      <p:sp>
        <p:nvSpPr>
          <p:cNvPr id="36" name="Text 28"/>
          <p:cNvSpPr/>
          <p:nvPr/>
        </p:nvSpPr>
        <p:spPr>
          <a:xfrm>
            <a:off x="1536700" y="2946400"/>
            <a:ext cx="5710767" cy="287867"/>
          </a:xfrm>
          <a:prstGeom prst="rect">
            <a:avLst/>
          </a:prstGeom>
          <a:noFill/>
          <a:ln/>
        </p:spPr>
        <p:txBody>
          <a:bodyPr wrap="square" lIns="0" tIns="0" rIns="0" bIns="0" rtlCol="0" anchor="t"/>
          <a:lstStyle/>
          <a:p>
            <a:pPr algn="l">
              <a:spcAft>
                <a:spcPts val="150"/>
              </a:spcAft>
            </a:pPr>
            <a:r>
              <a:rPr lang="en-US" sz="1400" dirty="0">
                <a:solidFill>
                  <a:srgbClr val="000000">
                    <a:alpha val="100000"/>
                  </a:srgbClr>
                </a:solidFill>
                <a:latin typeface="IBM Plex Sans Regular" pitchFamily="34" charset="0"/>
                <a:ea typeface="IBM Plex Sans Regular" pitchFamily="34" charset="-122"/>
                <a:cs typeface="IBM Plex Sans Regular" pitchFamily="34" charset="-120"/>
              </a:rPr>
              <a:t>Pinch and hold the cap’s two side-releases.</a:t>
            </a:r>
            <a:endParaRPr lang="en-US" sz="1400" dirty="0"/>
          </a:p>
        </p:txBody>
      </p:sp>
      <p:pic>
        <p:nvPicPr>
          <p:cNvPr id="37" name="Image 6" descr="preencoded.png">    </p:cNvPr>
          <p:cNvPicPr>
            <a:picLocks noChangeAspect="1"/>
          </p:cNvPicPr>
          <p:nvPr/>
        </p:nvPicPr>
        <p:blipFill>
          <a:blip r:embed="rId7"/>
          <a:stretch>
            <a:fillRect/>
          </a:stretch>
        </p:blipFill>
        <p:spPr>
          <a:xfrm>
            <a:off x="457200" y="3175000"/>
            <a:ext cx="6858000" cy="228600"/>
          </a:xfrm>
          <a:prstGeom prst="rect">
            <a:avLst/>
          </a:prstGeom>
        </p:spPr>
      </p:pic>
      <p:sp>
        <p:nvSpPr>
          <p:cNvPr id="38" name="Shape 29"/>
          <p:cNvSpPr/>
          <p:nvPr/>
        </p:nvSpPr>
        <p:spPr>
          <a:xfrm>
            <a:off x="965200" y="3175000"/>
            <a:ext cx="508000" cy="228600"/>
          </a:xfrm>
          <a:prstGeom prst="rect">
            <a:avLst/>
          </a:prstGeom>
          <a:noFill/>
          <a:ln/>
        </p:spPr>
      </p:sp>
      <p:sp>
        <p:nvSpPr>
          <p:cNvPr id="39" name="Text 30"/>
          <p:cNvSpPr/>
          <p:nvPr/>
        </p:nvSpPr>
        <p:spPr>
          <a:xfrm>
            <a:off x="1083733" y="3175000"/>
            <a:ext cx="389467" cy="287867"/>
          </a:xfrm>
          <a:prstGeom prst="rect">
            <a:avLst/>
          </a:prstGeom>
          <a:noFill/>
          <a:ln/>
        </p:spPr>
        <p:txBody>
          <a:bodyPr wrap="square" lIns="0" tIns="0" rIns="0" bIns="0" rtlCol="0" anchor="t"/>
          <a:lstStyle/>
          <a:p>
            <a:pPr algn="r">
              <a:spcAft>
                <a:spcPts val="150"/>
              </a:spcAft>
            </a:pPr>
            <a:r>
              <a:rPr lang="en-US" sz="1400" dirty="0">
                <a:solidFill>
                  <a:srgbClr val="000000">
                    <a:alpha val="100000"/>
                  </a:srgbClr>
                </a:solidFill>
                <a:latin typeface="IBM Plex Sans Bold" pitchFamily="34" charset="0"/>
                <a:ea typeface="IBM Plex Sans Bold" pitchFamily="34" charset="-122"/>
                <a:cs typeface="IBM Plex Sans Bold" pitchFamily="34" charset="-120"/>
              </a:rPr>
              <a:t>2.2.</a:t>
            </a:r>
            <a:endParaRPr lang="en-US" sz="1400" dirty="0"/>
          </a:p>
        </p:txBody>
      </p:sp>
      <p:sp>
        <p:nvSpPr>
          <p:cNvPr id="40" name="Text 31"/>
          <p:cNvSpPr/>
          <p:nvPr/>
        </p:nvSpPr>
        <p:spPr>
          <a:xfrm>
            <a:off x="1536700" y="3175000"/>
            <a:ext cx="5710767" cy="287867"/>
          </a:xfrm>
          <a:prstGeom prst="rect">
            <a:avLst/>
          </a:prstGeom>
          <a:noFill/>
          <a:ln/>
        </p:spPr>
        <p:txBody>
          <a:bodyPr wrap="square" lIns="0" tIns="0" rIns="0" bIns="0" rtlCol="0" anchor="t"/>
          <a:lstStyle/>
          <a:p>
            <a:pPr algn="l">
              <a:spcAft>
                <a:spcPts val="150"/>
              </a:spcAft>
            </a:pPr>
            <a:r>
              <a:rPr lang="en-US" sz="1400" dirty="0">
                <a:solidFill>
                  <a:srgbClr val="000000">
                    <a:alpha val="100000"/>
                  </a:srgbClr>
                </a:solidFill>
                <a:latin typeface="IBM Plex Sans Regular" pitchFamily="34" charset="0"/>
                <a:ea typeface="IBM Plex Sans Regular" pitchFamily="34" charset="-122"/>
                <a:cs typeface="IBM Plex Sans Regular" pitchFamily="34" charset="-120"/>
              </a:rPr>
              <a:t>Pull the cap away from the lens.</a:t>
            </a:r>
            <a:endParaRPr lang="en-US" sz="1400" dirty="0"/>
          </a:p>
        </p:txBody>
      </p:sp>
      <p:sp>
        <p:nvSpPr>
          <p:cNvPr id="41" name="Shape 32"/>
          <p:cNvSpPr/>
          <p:nvPr/>
        </p:nvSpPr>
        <p:spPr>
          <a:xfrm>
            <a:off x="457200" y="3403600"/>
            <a:ext cx="6858000" cy="228600"/>
          </a:xfrm>
          <a:prstGeom prst="rect">
            <a:avLst/>
          </a:prstGeom>
          <a:noFill/>
          <a:ln/>
        </p:spPr>
      </p:sp>
      <p:sp>
        <p:nvSpPr>
          <p:cNvPr id="42" name="Shape 33"/>
          <p:cNvSpPr/>
          <p:nvPr/>
        </p:nvSpPr>
        <p:spPr>
          <a:xfrm>
            <a:off x="584200" y="3403600"/>
            <a:ext cx="508000" cy="228600"/>
          </a:xfrm>
          <a:prstGeom prst="rect">
            <a:avLst/>
          </a:prstGeom>
          <a:noFill/>
          <a:ln/>
        </p:spPr>
      </p:sp>
      <p:sp>
        <p:nvSpPr>
          <p:cNvPr id="43" name="Text 34"/>
          <p:cNvSpPr/>
          <p:nvPr/>
        </p:nvSpPr>
        <p:spPr>
          <a:xfrm>
            <a:off x="867833" y="3403600"/>
            <a:ext cx="224367" cy="287867"/>
          </a:xfrm>
          <a:prstGeom prst="rect">
            <a:avLst/>
          </a:prstGeom>
          <a:noFill/>
          <a:ln/>
        </p:spPr>
        <p:txBody>
          <a:bodyPr wrap="square" lIns="0" tIns="0" rIns="0" bIns="0" rtlCol="0" anchor="t"/>
          <a:lstStyle/>
          <a:p>
            <a:pPr algn="r">
              <a:spcAft>
                <a:spcPts val="150"/>
              </a:spcAft>
            </a:pPr>
            <a:r>
              <a:rPr lang="en-US" sz="1400" dirty="0">
                <a:solidFill>
                  <a:srgbClr val="000000">
                    <a:alpha val="100000"/>
                  </a:srgbClr>
                </a:solidFill>
                <a:latin typeface="IBM Plex Sans Bold" pitchFamily="34" charset="0"/>
                <a:ea typeface="IBM Plex Sans Bold" pitchFamily="34" charset="-122"/>
                <a:cs typeface="IBM Plex Sans Bold" pitchFamily="34" charset="-120"/>
              </a:rPr>
              <a:t>3.</a:t>
            </a:r>
            <a:endParaRPr lang="en-US" sz="1400" dirty="0"/>
          </a:p>
        </p:txBody>
      </p:sp>
      <p:sp>
        <p:nvSpPr>
          <p:cNvPr id="44" name="Text 35"/>
          <p:cNvSpPr/>
          <p:nvPr/>
        </p:nvSpPr>
        <p:spPr>
          <a:xfrm>
            <a:off x="1155700" y="3403600"/>
            <a:ext cx="6091767" cy="287867"/>
          </a:xfrm>
          <a:prstGeom prst="rect">
            <a:avLst/>
          </a:prstGeom>
          <a:noFill/>
          <a:ln/>
        </p:spPr>
        <p:txBody>
          <a:bodyPr wrap="square" lIns="0" tIns="0" rIns="0" bIns="0" rtlCol="0" anchor="t"/>
          <a:lstStyle/>
          <a:p>
            <a:pPr algn="l">
              <a:spcAft>
                <a:spcPts val="150"/>
              </a:spcAft>
            </a:pPr>
            <a:r>
              <a:rPr lang="en-US" sz="1400" dirty="0">
                <a:solidFill>
                  <a:srgbClr val="000000">
                    <a:alpha val="100000"/>
                  </a:srgbClr>
                </a:solidFill>
                <a:latin typeface="IBM Plex Sans Regular" pitchFamily="34" charset="0"/>
                <a:ea typeface="IBM Plex Sans Regular" pitchFamily="34" charset="-122"/>
                <a:cs typeface="IBM Plex Sans Regular" pitchFamily="34" charset="-120"/>
              </a:rPr>
              <a:t>Open/unfold the touchscreen display panel on the left side of the camera.</a:t>
            </a:r>
            <a:endParaRPr lang="en-US" sz="1400" dirty="0"/>
          </a:p>
        </p:txBody>
      </p:sp>
      <p:sp>
        <p:nvSpPr>
          <p:cNvPr id="45" name="Shape 36"/>
          <p:cNvSpPr/>
          <p:nvPr/>
        </p:nvSpPr>
        <p:spPr>
          <a:xfrm>
            <a:off x="457200" y="3632200"/>
            <a:ext cx="6858000" cy="457200"/>
          </a:xfrm>
          <a:prstGeom prst="rect">
            <a:avLst/>
          </a:prstGeom>
          <a:noFill/>
          <a:ln/>
        </p:spPr>
      </p:sp>
      <p:sp>
        <p:nvSpPr>
          <p:cNvPr id="46" name="Shape 37"/>
          <p:cNvSpPr/>
          <p:nvPr/>
        </p:nvSpPr>
        <p:spPr>
          <a:xfrm>
            <a:off x="584200" y="3632200"/>
            <a:ext cx="508000" cy="228600"/>
          </a:xfrm>
          <a:prstGeom prst="rect">
            <a:avLst/>
          </a:prstGeom>
          <a:noFill/>
          <a:ln/>
        </p:spPr>
      </p:sp>
      <p:sp>
        <p:nvSpPr>
          <p:cNvPr id="47" name="Text 38"/>
          <p:cNvSpPr/>
          <p:nvPr/>
        </p:nvSpPr>
        <p:spPr>
          <a:xfrm>
            <a:off x="867833" y="3632200"/>
            <a:ext cx="224367" cy="287867"/>
          </a:xfrm>
          <a:prstGeom prst="rect">
            <a:avLst/>
          </a:prstGeom>
          <a:noFill/>
          <a:ln/>
        </p:spPr>
        <p:txBody>
          <a:bodyPr wrap="square" lIns="0" tIns="0" rIns="0" bIns="0" rtlCol="0" anchor="t"/>
          <a:lstStyle/>
          <a:p>
            <a:pPr algn="r">
              <a:spcAft>
                <a:spcPts val="150"/>
              </a:spcAft>
            </a:pPr>
            <a:r>
              <a:rPr lang="en-US" sz="1400" dirty="0">
                <a:solidFill>
                  <a:srgbClr val="000000">
                    <a:alpha val="100000"/>
                  </a:srgbClr>
                </a:solidFill>
                <a:latin typeface="IBM Plex Sans Bold" pitchFamily="34" charset="0"/>
                <a:ea typeface="IBM Plex Sans Bold" pitchFamily="34" charset="-122"/>
                <a:cs typeface="IBM Plex Sans Bold" pitchFamily="34" charset="-120"/>
              </a:rPr>
              <a:t>4.</a:t>
            </a:r>
            <a:endParaRPr lang="en-US" sz="1400" dirty="0"/>
          </a:p>
        </p:txBody>
      </p:sp>
      <p:sp>
        <p:nvSpPr>
          <p:cNvPr id="48" name="Text 39"/>
          <p:cNvSpPr/>
          <p:nvPr/>
        </p:nvSpPr>
        <p:spPr>
          <a:xfrm>
            <a:off x="1155700" y="3632200"/>
            <a:ext cx="6091767" cy="516467"/>
          </a:xfrm>
          <a:prstGeom prst="rect">
            <a:avLst/>
          </a:prstGeom>
          <a:noFill/>
          <a:ln/>
        </p:spPr>
        <p:txBody>
          <a:bodyPr wrap="square" lIns="0" tIns="0" rIns="0" bIns="0" rtlCol="0" anchor="t"/>
          <a:lstStyle/>
          <a:p>
            <a:pPr algn="l">
              <a:spcAft>
                <a:spcPts val="150"/>
              </a:spcAft>
            </a:pPr>
            <a:r>
              <a:rPr lang="en-US" sz="1400" dirty="0">
                <a:solidFill>
                  <a:srgbClr val="000000">
                    <a:alpha val="100000"/>
                  </a:srgbClr>
                </a:solidFill>
                <a:latin typeface="IBM Plex Sans Regular" pitchFamily="34" charset="0"/>
                <a:ea typeface="IBM Plex Sans Regular" pitchFamily="34" charset="-122"/>
                <a:cs typeface="IBM Plex Sans Regular" pitchFamily="34" charset="-120"/>
              </a:rPr>
              <a:t>Push the </a:t>
            </a:r>
            <a:pPr algn="l">
              <a:spcAft>
                <a:spcPts val="150"/>
              </a:spcAft>
            </a:pPr>
            <a:r>
              <a:rPr lang="en-US" sz="1400" dirty="0">
                <a:solidFill>
                  <a:srgbClr val="000000">
                    <a:alpha val="100000"/>
                  </a:srgbClr>
                </a:solidFill>
                <a:latin typeface="IBM Plex Sans Bold Italic" pitchFamily="34" charset="0"/>
                <a:ea typeface="IBM Plex Sans Bold Italic" pitchFamily="34" charset="-122"/>
                <a:cs typeface="IBM Plex Sans Bold Italic" pitchFamily="34" charset="-120"/>
              </a:rPr>
              <a:t>On/Off</a:t>
            </a:r>
            <a:pPr algn="l">
              <a:spcAft>
                <a:spcPts val="150"/>
              </a:spcAft>
            </a:pPr>
            <a:r>
              <a:rPr lang="en-US" sz="1400" dirty="0">
                <a:solidFill>
                  <a:srgbClr val="000000">
                    <a:alpha val="100000"/>
                  </a:srgbClr>
                </a:solidFill>
                <a:latin typeface="IBM Plex Sans Regular" pitchFamily="34" charset="0"/>
                <a:ea typeface="IBM Plex Sans Regular" pitchFamily="34" charset="-122"/>
                <a:cs typeface="IBM Plex Sans Regular" pitchFamily="34" charset="-120"/>
              </a:rPr>
              <a:t> switch, also on the left side, to the </a:t>
            </a:r>
            <a:pPr algn="l">
              <a:spcAft>
                <a:spcPts val="150"/>
              </a:spcAft>
            </a:pPr>
            <a:r>
              <a:rPr lang="en-US" sz="1400" dirty="0">
                <a:solidFill>
                  <a:srgbClr val="000000">
                    <a:alpha val="100000"/>
                  </a:srgbClr>
                </a:solidFill>
                <a:latin typeface="IBM Plex Sans Bold Italic" pitchFamily="34" charset="0"/>
                <a:ea typeface="IBM Plex Sans Bold Italic" pitchFamily="34" charset="-122"/>
                <a:cs typeface="IBM Plex Sans Bold Italic" pitchFamily="34" charset="-120"/>
              </a:rPr>
              <a:t>On</a:t>
            </a:r>
            <a:pPr algn="l">
              <a:spcAft>
                <a:spcPts val="150"/>
              </a:spcAft>
            </a:pPr>
            <a:r>
              <a:rPr lang="en-US" sz="1400" dirty="0">
                <a:solidFill>
                  <a:srgbClr val="000000">
                    <a:alpha val="100000"/>
                  </a:srgbClr>
                </a:solidFill>
                <a:latin typeface="IBM Plex Sans Regular" pitchFamily="34" charset="0"/>
                <a:ea typeface="IBM Plex Sans Regular" pitchFamily="34" charset="-122"/>
                <a:cs typeface="IBM Plex Sans Regular" pitchFamily="34" charset="-120"/>
              </a:rPr>
              <a:t> position (Fig. 2a). After several seconds, the display will show imagery from the lens.</a:t>
            </a:r>
            <a:endParaRPr lang="en-US" sz="1400" dirty="0"/>
          </a:p>
        </p:txBody>
      </p:sp>
      <p:sp>
        <p:nvSpPr>
          <p:cNvPr id="49" name="Shape 40"/>
          <p:cNvSpPr/>
          <p:nvPr/>
        </p:nvSpPr>
        <p:spPr>
          <a:xfrm>
            <a:off x="457200" y="4089400"/>
            <a:ext cx="6858000" cy="2933700"/>
          </a:xfrm>
          <a:prstGeom prst="rect">
            <a:avLst/>
          </a:prstGeom>
          <a:noFill/>
          <a:ln/>
        </p:spPr>
      </p:sp>
      <p:pic>
        <p:nvPicPr>
          <p:cNvPr id="50" name="Image 7" descr="preencoded.png">    </p:cNvPr>
          <p:cNvPicPr>
            <a:picLocks noChangeAspect="1"/>
          </p:cNvPicPr>
          <p:nvPr/>
        </p:nvPicPr>
        <p:blipFill>
          <a:blip r:embed="rId8"/>
          <a:stretch>
            <a:fillRect/>
          </a:stretch>
        </p:blipFill>
        <p:spPr>
          <a:xfrm>
            <a:off x="1346200" y="4152900"/>
            <a:ext cx="5080000" cy="2540000"/>
          </a:xfrm>
          <a:prstGeom prst="rect">
            <a:avLst/>
          </a:prstGeom>
        </p:spPr>
      </p:pic>
      <p:sp>
        <p:nvSpPr>
          <p:cNvPr id="51" name="Text 41"/>
          <p:cNvSpPr/>
          <p:nvPr/>
        </p:nvSpPr>
        <p:spPr>
          <a:xfrm>
            <a:off x="427567" y="6731000"/>
            <a:ext cx="6917267" cy="287867"/>
          </a:xfrm>
          <a:prstGeom prst="rect">
            <a:avLst/>
          </a:prstGeom>
          <a:noFill/>
          <a:ln/>
        </p:spPr>
        <p:txBody>
          <a:bodyPr wrap="square" lIns="0" tIns="0" rIns="0" bIns="0" rtlCol="0" anchor="t"/>
          <a:lstStyle/>
          <a:p>
            <a:pPr algn="ctr">
              <a:spcAft>
                <a:spcPts val="150"/>
              </a:spcAft>
            </a:pPr>
            <a:r>
              <a:rPr lang="en-US" sz="1400" dirty="0">
                <a:solidFill>
                  <a:srgbClr val="000000">
                    <a:alpha val="100000"/>
                  </a:srgbClr>
                </a:solidFill>
                <a:latin typeface="IBM Plex Sans Bold" pitchFamily="34" charset="0"/>
                <a:ea typeface="IBM Plex Sans Bold" pitchFamily="34" charset="-122"/>
                <a:cs typeface="IBM Plex Sans Bold" pitchFamily="34" charset="-120"/>
              </a:rPr>
              <a:t>Fig. 1a.</a:t>
            </a:r>
            <a:pPr algn="ctr">
              <a:spcAft>
                <a:spcPts val="150"/>
              </a:spcAft>
            </a:pPr>
            <a:r>
              <a:rPr lang="en-US" sz="1400" dirty="0">
                <a:solidFill>
                  <a:srgbClr val="000000">
                    <a:alpha val="100000"/>
                  </a:srgbClr>
                </a:solidFill>
                <a:latin typeface="IBM Plex Sans Regular" pitchFamily="34" charset="0"/>
                <a:ea typeface="IBM Plex Sans Regular" pitchFamily="34" charset="-122"/>
                <a:cs typeface="IBM Plex Sans Regular" pitchFamily="34" charset="-120"/>
              </a:rPr>
              <a:t> </a:t>
            </a:r>
            <a:pPr algn="ctr">
              <a:spcAft>
                <a:spcPts val="150"/>
              </a:spcAft>
            </a:pPr>
            <a:r>
              <a:rPr lang="en-US" sz="1400" dirty="0">
                <a:solidFill>
                  <a:srgbClr val="000000">
                    <a:alpha val="100000"/>
                  </a:srgbClr>
                </a:solidFill>
                <a:latin typeface="IBM Plex Sans Bold Italic" pitchFamily="34" charset="0"/>
                <a:ea typeface="IBM Plex Sans Bold Italic" pitchFamily="34" charset="-122"/>
                <a:cs typeface="IBM Plex Sans Bold Italic" pitchFamily="34" charset="-120"/>
              </a:rPr>
              <a:t>On/Off</a:t>
            </a:r>
            <a:pPr algn="ctr">
              <a:spcAft>
                <a:spcPts val="150"/>
              </a:spcAft>
            </a:pPr>
            <a:r>
              <a:rPr lang="en-US" sz="1400" dirty="0">
                <a:solidFill>
                  <a:srgbClr val="000000">
                    <a:alpha val="100000"/>
                  </a:srgbClr>
                </a:solidFill>
                <a:latin typeface="IBM Plex Sans Regular" pitchFamily="34" charset="0"/>
                <a:ea typeface="IBM Plex Sans Regular" pitchFamily="34" charset="-122"/>
                <a:cs typeface="IBM Plex Sans Regular" pitchFamily="34" charset="-120"/>
              </a:rPr>
              <a:t> switch</a:t>
            </a:r>
            <a:endParaRPr lang="en-US" sz="1400" dirty="0"/>
          </a:p>
        </p:txBody>
      </p:sp>
      <p:sp>
        <p:nvSpPr>
          <p:cNvPr id="52" name="Shape 42"/>
          <p:cNvSpPr/>
          <p:nvPr/>
        </p:nvSpPr>
        <p:spPr>
          <a:xfrm>
            <a:off x="457200" y="7023100"/>
            <a:ext cx="6858000" cy="228600"/>
          </a:xfrm>
          <a:prstGeom prst="rect">
            <a:avLst/>
          </a:prstGeom>
          <a:noFill/>
          <a:ln/>
        </p:spPr>
      </p:sp>
      <p:sp>
        <p:nvSpPr>
          <p:cNvPr id="53" name="Shape 43"/>
          <p:cNvSpPr/>
          <p:nvPr/>
        </p:nvSpPr>
        <p:spPr>
          <a:xfrm>
            <a:off x="584200" y="7023100"/>
            <a:ext cx="508000" cy="228600"/>
          </a:xfrm>
          <a:prstGeom prst="rect">
            <a:avLst/>
          </a:prstGeom>
          <a:noFill/>
          <a:ln/>
        </p:spPr>
      </p:sp>
      <p:sp>
        <p:nvSpPr>
          <p:cNvPr id="54" name="Text 44"/>
          <p:cNvSpPr/>
          <p:nvPr/>
        </p:nvSpPr>
        <p:spPr>
          <a:xfrm>
            <a:off x="867833" y="7023100"/>
            <a:ext cx="224367" cy="287867"/>
          </a:xfrm>
          <a:prstGeom prst="rect">
            <a:avLst/>
          </a:prstGeom>
          <a:noFill/>
          <a:ln/>
        </p:spPr>
        <p:txBody>
          <a:bodyPr wrap="square" lIns="0" tIns="0" rIns="0" bIns="0" rtlCol="0" anchor="t"/>
          <a:lstStyle/>
          <a:p>
            <a:pPr algn="r">
              <a:spcAft>
                <a:spcPts val="150"/>
              </a:spcAft>
            </a:pPr>
            <a:r>
              <a:rPr lang="en-US" sz="1400" dirty="0">
                <a:solidFill>
                  <a:srgbClr val="000000">
                    <a:alpha val="100000"/>
                  </a:srgbClr>
                </a:solidFill>
                <a:latin typeface="IBM Plex Sans Bold" pitchFamily="34" charset="0"/>
                <a:ea typeface="IBM Plex Sans Bold" pitchFamily="34" charset="-122"/>
                <a:cs typeface="IBM Plex Sans Bold" pitchFamily="34" charset="-120"/>
              </a:rPr>
              <a:t>5.</a:t>
            </a:r>
            <a:endParaRPr lang="en-US" sz="1400" dirty="0"/>
          </a:p>
        </p:txBody>
      </p:sp>
      <p:sp>
        <p:nvSpPr>
          <p:cNvPr id="55" name="Text 45"/>
          <p:cNvSpPr/>
          <p:nvPr/>
        </p:nvSpPr>
        <p:spPr>
          <a:xfrm>
            <a:off x="1155700" y="7023100"/>
            <a:ext cx="6091767" cy="287867"/>
          </a:xfrm>
          <a:prstGeom prst="rect">
            <a:avLst/>
          </a:prstGeom>
          <a:noFill/>
          <a:ln/>
        </p:spPr>
        <p:txBody>
          <a:bodyPr wrap="square" lIns="0" tIns="0" rIns="0" bIns="0" rtlCol="0" anchor="t"/>
          <a:lstStyle/>
          <a:p>
            <a:pPr algn="l">
              <a:spcAft>
                <a:spcPts val="150"/>
              </a:spcAft>
            </a:pPr>
            <a:r>
              <a:rPr lang="en-US" sz="1400" dirty="0">
                <a:solidFill>
                  <a:srgbClr val="000000">
                    <a:alpha val="100000"/>
                  </a:srgbClr>
                </a:solidFill>
                <a:latin typeface="IBM Plex Sans Regular" pitchFamily="34" charset="0"/>
                <a:ea typeface="IBM Plex Sans Regular" pitchFamily="34" charset="-122"/>
                <a:cs typeface="IBM Plex Sans Regular" pitchFamily="34" charset="-120"/>
              </a:rPr>
              <a:t>Ensure that the display shows the subject/object to be recorded.</a:t>
            </a:r>
            <a:endParaRPr lang="en-US" sz="1400" dirty="0"/>
          </a:p>
        </p:txBody>
      </p:sp>
      <p:sp>
        <p:nvSpPr>
          <p:cNvPr id="56" name="Shape 46"/>
          <p:cNvSpPr/>
          <p:nvPr/>
        </p:nvSpPr>
        <p:spPr>
          <a:xfrm>
            <a:off x="0" y="0"/>
            <a:ext cx="7772400" cy="10058400"/>
          </a:xfrm>
          <a:prstGeom prst="rect">
            <a:avLst/>
          </a:prstGeom>
          <a:noFill/>
          <a:ln/>
        </p:spPr>
      </p:sp>
      <p:sp>
        <p:nvSpPr>
          <p:cNvPr id="57" name="Shape 47"/>
          <p:cNvSpPr/>
          <p:nvPr/>
        </p:nvSpPr>
        <p:spPr>
          <a:xfrm>
            <a:off x="0" y="9829800"/>
            <a:ext cx="7772400" cy="228600"/>
          </a:xfrm>
          <a:prstGeom prst="rect">
            <a:avLst/>
          </a:prstGeom>
          <a:solidFill>
            <a:srgbClr val="ACE6F8">
              <a:alpha val="100000"/>
            </a:srgbClr>
          </a:solidFill>
          <a:ln/>
        </p:spPr>
      </p:sp>
      <p:sp>
        <p:nvSpPr>
          <p:cNvPr id="58" name="Shape 48"/>
          <p:cNvSpPr/>
          <p:nvPr/>
        </p:nvSpPr>
        <p:spPr>
          <a:xfrm>
            <a:off x="0" y="0"/>
            <a:ext cx="228600" cy="10058400"/>
          </a:xfrm>
          <a:prstGeom prst="rect">
            <a:avLst/>
          </a:prstGeom>
          <a:solidFill>
            <a:srgbClr val="E31837">
              <a:alpha val="100000"/>
            </a:srgbClr>
          </a:solidFill>
          <a:ln/>
        </p:spPr>
      </p:sp>
      <p:sp>
        <p:nvSpPr>
          <p:cNvPr id="59" name="Shape 49"/>
          <p:cNvSpPr/>
          <p:nvPr/>
        </p:nvSpPr>
        <p:spPr>
          <a:xfrm>
            <a:off x="7543800" y="0"/>
            <a:ext cx="228600" cy="10058400"/>
          </a:xfrm>
          <a:prstGeom prst="rect">
            <a:avLst/>
          </a:prstGeom>
          <a:solidFill>
            <a:srgbClr val="ACE6F8">
              <a:alpha val="100000"/>
            </a:srgbClr>
          </a:solidFill>
          <a:ln/>
        </p:spPr>
      </p:sp>
      <p:sp>
        <p:nvSpPr>
          <p:cNvPr id="60" name="Shape 50"/>
          <p:cNvSpPr/>
          <p:nvPr/>
        </p:nvSpPr>
        <p:spPr>
          <a:xfrm>
            <a:off x="0" y="0"/>
            <a:ext cx="7772400" cy="228600"/>
          </a:xfrm>
          <a:prstGeom prst="rect">
            <a:avLst/>
          </a:prstGeom>
          <a:solidFill>
            <a:srgbClr val="DBD11B">
              <a:alpha val="100000"/>
            </a:srgbClr>
          </a:solidFill>
          <a:ln/>
        </p:spPr>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name="Slide 5">
    <p:bg>
      <p:bgPr>
        <a:solidFill>
          <a:srgbClr val="FFFFFF"/>
        </a:solidFill>
      </p:bgPr>
    </p:bg>
    <p:spTree>
      <p:nvGrpSpPr>
        <p:cNvPr id="1" name=""/>
        <p:cNvGrpSpPr/>
        <p:nvPr/>
      </p:nvGrpSpPr>
      <p:grpSpPr>
        <a:xfrm>
          <a:off x="0" y="0"/>
          <a:ext cx="0" cy="0"/>
          <a:chOff x="0" y="0"/>
          <a:chExt cx="0" cy="0"/>
        </a:xfrm>
      </p:grpSpPr>
      <p:sp>
        <p:nvSpPr>
          <p:cNvPr id="2" name="Shape 0"/>
          <p:cNvSpPr/>
          <p:nvPr/>
        </p:nvSpPr>
        <p:spPr>
          <a:xfrm>
            <a:off x="457200" y="457200"/>
            <a:ext cx="6858000" cy="9144000"/>
          </a:xfrm>
          <a:prstGeom prst="rect">
            <a:avLst/>
          </a:prstGeom>
          <a:noFill/>
          <a:ln/>
        </p:spPr>
      </p:sp>
      <p:sp>
        <p:nvSpPr>
          <p:cNvPr id="3" name="Shape 1"/>
          <p:cNvSpPr/>
          <p:nvPr/>
        </p:nvSpPr>
        <p:spPr>
          <a:xfrm>
            <a:off x="457200" y="457200"/>
            <a:ext cx="6858000" cy="228600"/>
          </a:xfrm>
          <a:prstGeom prst="rect">
            <a:avLst/>
          </a:prstGeom>
          <a:noFill/>
          <a:ln/>
        </p:spPr>
      </p:sp>
      <p:sp>
        <p:nvSpPr>
          <p:cNvPr id="4" name="Shape 2"/>
          <p:cNvSpPr/>
          <p:nvPr/>
        </p:nvSpPr>
        <p:spPr>
          <a:xfrm>
            <a:off x="457200" y="457200"/>
            <a:ext cx="6858000" cy="228600"/>
          </a:xfrm>
          <a:prstGeom prst="rect">
            <a:avLst/>
          </a:prstGeom>
          <a:noFill/>
          <a:ln/>
        </p:spPr>
      </p:sp>
      <p:sp>
        <p:nvSpPr>
          <p:cNvPr id="5" name="Text 3"/>
          <p:cNvSpPr/>
          <p:nvPr/>
        </p:nvSpPr>
        <p:spPr>
          <a:xfrm>
            <a:off x="7200900" y="457200"/>
            <a:ext cx="173567" cy="287867"/>
          </a:xfrm>
          <a:prstGeom prst="rect">
            <a:avLst/>
          </a:prstGeom>
          <a:noFill/>
          <a:ln/>
        </p:spPr>
        <p:txBody>
          <a:bodyPr wrap="square" lIns="0" tIns="0" rIns="0" bIns="0" rtlCol="0" anchor="t"/>
          <a:lstStyle/>
          <a:p>
            <a:pPr algn="l">
              <a:spcAft>
                <a:spcPts val="150"/>
              </a:spcAft>
            </a:pPr>
            <a:r>
              <a:rPr lang="en-US" sz="1400" dirty="0">
                <a:solidFill>
                  <a:srgbClr val="000000">
                    <a:alpha val="100000"/>
                  </a:srgbClr>
                </a:solidFill>
                <a:latin typeface="IBM Plex Sans Bold" pitchFamily="34" charset="0"/>
                <a:ea typeface="IBM Plex Sans Bold" pitchFamily="34" charset="-122"/>
                <a:cs typeface="IBM Plex Sans Bold" pitchFamily="34" charset="-120"/>
              </a:rPr>
              <a:t>4</a:t>
            </a:r>
            <a:endParaRPr lang="en-US" sz="1400" dirty="0"/>
          </a:p>
        </p:txBody>
      </p:sp>
      <p:sp>
        <p:nvSpPr>
          <p:cNvPr id="6" name="Shape 4"/>
          <p:cNvSpPr/>
          <p:nvPr/>
        </p:nvSpPr>
        <p:spPr>
          <a:xfrm>
            <a:off x="457200" y="685800"/>
            <a:ext cx="6858000" cy="292100"/>
          </a:xfrm>
          <a:prstGeom prst="rect">
            <a:avLst/>
          </a:prstGeom>
          <a:noFill/>
          <a:ln/>
        </p:spPr>
      </p:sp>
      <p:sp>
        <p:nvSpPr>
          <p:cNvPr id="7" name="Shape 5"/>
          <p:cNvSpPr/>
          <p:nvPr/>
        </p:nvSpPr>
        <p:spPr>
          <a:xfrm>
            <a:off x="584200" y="685800"/>
            <a:ext cx="508000" cy="292100"/>
          </a:xfrm>
          <a:prstGeom prst="rect">
            <a:avLst/>
          </a:prstGeom>
          <a:noFill/>
          <a:ln/>
        </p:spPr>
      </p:sp>
      <p:sp>
        <p:nvSpPr>
          <p:cNvPr id="8" name="Text 6"/>
          <p:cNvSpPr/>
          <p:nvPr/>
        </p:nvSpPr>
        <p:spPr>
          <a:xfrm>
            <a:off x="800100" y="685800"/>
            <a:ext cx="292100" cy="368300"/>
          </a:xfrm>
          <a:prstGeom prst="rect">
            <a:avLst/>
          </a:prstGeom>
          <a:noFill/>
          <a:ln/>
        </p:spPr>
        <p:txBody>
          <a:bodyPr wrap="square" lIns="0" tIns="0" rIns="0" bIns="0" rtlCol="0" anchor="t"/>
          <a:lstStyle/>
          <a:p>
            <a:pPr algn="r"/>
            <a:r>
              <a:rPr lang="en-US" sz="1800" dirty="0">
                <a:solidFill>
                  <a:srgbClr val="E31837">
                    <a:alpha val="100000"/>
                  </a:srgbClr>
                </a:solidFill>
                <a:latin typeface="IBM Plex Sans Bold" pitchFamily="34" charset="0"/>
                <a:ea typeface="IBM Plex Sans Bold" pitchFamily="34" charset="-122"/>
                <a:cs typeface="IBM Plex Sans Bold" pitchFamily="34" charset="-120"/>
              </a:rPr>
              <a:t>2.</a:t>
            </a:r>
            <a:endParaRPr lang="en-US" sz="1800" dirty="0"/>
          </a:p>
        </p:txBody>
      </p:sp>
      <p:sp>
        <p:nvSpPr>
          <p:cNvPr id="9" name="Shape 7"/>
          <p:cNvSpPr/>
          <p:nvPr/>
        </p:nvSpPr>
        <p:spPr>
          <a:xfrm>
            <a:off x="1155700" y="685800"/>
            <a:ext cx="6159500" cy="292100"/>
          </a:xfrm>
          <a:prstGeom prst="rect">
            <a:avLst/>
          </a:prstGeom>
          <a:noFill/>
          <a:ln/>
        </p:spPr>
      </p:sp>
      <p:sp>
        <p:nvSpPr>
          <p:cNvPr id="10" name="Text 8"/>
          <p:cNvSpPr/>
          <p:nvPr/>
        </p:nvSpPr>
        <p:spPr>
          <a:xfrm>
            <a:off x="1155700" y="685800"/>
            <a:ext cx="6235700" cy="368300"/>
          </a:xfrm>
          <a:prstGeom prst="rect">
            <a:avLst/>
          </a:prstGeom>
          <a:noFill/>
          <a:ln/>
        </p:spPr>
        <p:txBody>
          <a:bodyPr wrap="square" lIns="0" tIns="0" rIns="0" bIns="0" rtlCol="0" anchor="t"/>
          <a:lstStyle/>
          <a:p>
            <a:pPr algn="l"/>
            <a:r>
              <a:rPr lang="en-US" sz="1800" dirty="0">
                <a:solidFill>
                  <a:srgbClr val="E31837">
                    <a:alpha val="100000"/>
                  </a:srgbClr>
                </a:solidFill>
                <a:latin typeface="IBM Plex Sans Bold" pitchFamily="34" charset="0"/>
                <a:ea typeface="IBM Plex Sans Bold" pitchFamily="34" charset="-122"/>
                <a:cs typeface="IBM Plex Sans Bold" pitchFamily="34" charset="-120"/>
              </a:rPr>
              <a:t>Adjusting the settings</a:t>
            </a:r>
            <a:endParaRPr lang="en-US" sz="1800" dirty="0"/>
          </a:p>
        </p:txBody>
      </p:sp>
      <p:sp>
        <p:nvSpPr>
          <p:cNvPr id="11" name="Shape 9"/>
          <p:cNvSpPr/>
          <p:nvPr/>
        </p:nvSpPr>
        <p:spPr>
          <a:xfrm>
            <a:off x="457200" y="977900"/>
            <a:ext cx="6858000" cy="457200"/>
          </a:xfrm>
          <a:prstGeom prst="rect">
            <a:avLst/>
          </a:prstGeom>
          <a:noFill/>
          <a:ln/>
        </p:spPr>
      </p:sp>
      <p:sp>
        <p:nvSpPr>
          <p:cNvPr id="12" name="Shape 10"/>
          <p:cNvSpPr/>
          <p:nvPr/>
        </p:nvSpPr>
        <p:spPr>
          <a:xfrm>
            <a:off x="584200" y="977900"/>
            <a:ext cx="508000" cy="228600"/>
          </a:xfrm>
          <a:prstGeom prst="rect">
            <a:avLst/>
          </a:prstGeom>
          <a:noFill/>
          <a:ln/>
        </p:spPr>
      </p:sp>
      <p:sp>
        <p:nvSpPr>
          <p:cNvPr id="13" name="Text 11"/>
          <p:cNvSpPr/>
          <p:nvPr/>
        </p:nvSpPr>
        <p:spPr>
          <a:xfrm>
            <a:off x="867833" y="977900"/>
            <a:ext cx="224367" cy="287867"/>
          </a:xfrm>
          <a:prstGeom prst="rect">
            <a:avLst/>
          </a:prstGeom>
          <a:noFill/>
          <a:ln/>
        </p:spPr>
        <p:txBody>
          <a:bodyPr wrap="square" lIns="0" tIns="0" rIns="0" bIns="0" rtlCol="0" anchor="t"/>
          <a:lstStyle/>
          <a:p>
            <a:pPr algn="r">
              <a:spcAft>
                <a:spcPts val="150"/>
              </a:spcAft>
            </a:pPr>
            <a:r>
              <a:rPr lang="en-US" sz="1400" dirty="0">
                <a:solidFill>
                  <a:srgbClr val="000000">
                    <a:alpha val="100000"/>
                  </a:srgbClr>
                </a:solidFill>
                <a:latin typeface="IBM Plex Sans Bold" pitchFamily="34" charset="0"/>
                <a:ea typeface="IBM Plex Sans Bold" pitchFamily="34" charset="-122"/>
                <a:cs typeface="IBM Plex Sans Bold" pitchFamily="34" charset="-120"/>
              </a:rPr>
              <a:t>1.</a:t>
            </a:r>
            <a:endParaRPr lang="en-US" sz="1400" dirty="0"/>
          </a:p>
        </p:txBody>
      </p:sp>
      <p:sp>
        <p:nvSpPr>
          <p:cNvPr id="14" name="Text 12"/>
          <p:cNvSpPr/>
          <p:nvPr/>
        </p:nvSpPr>
        <p:spPr>
          <a:xfrm>
            <a:off x="1155700" y="977900"/>
            <a:ext cx="6091767" cy="516467"/>
          </a:xfrm>
          <a:prstGeom prst="rect">
            <a:avLst/>
          </a:prstGeom>
          <a:noFill/>
          <a:ln/>
        </p:spPr>
        <p:txBody>
          <a:bodyPr wrap="square" lIns="0" tIns="0" rIns="0" bIns="0" rtlCol="0" anchor="t"/>
          <a:lstStyle/>
          <a:p>
            <a:pPr algn="l">
              <a:spcAft>
                <a:spcPts val="150"/>
              </a:spcAft>
            </a:pPr>
            <a:r>
              <a:rPr lang="en-US" sz="1400" dirty="0">
                <a:solidFill>
                  <a:srgbClr val="000000">
                    <a:alpha val="100000"/>
                  </a:srgbClr>
                </a:solidFill>
                <a:latin typeface="IBM Plex Sans Regular" pitchFamily="34" charset="0"/>
                <a:ea typeface="IBM Plex Sans Regular" pitchFamily="34" charset="-122"/>
                <a:cs typeface="IBM Plex Sans Regular" pitchFamily="34" charset="-120"/>
              </a:rPr>
              <a:t>Press the </a:t>
            </a:r>
            <a:pPr algn="l">
              <a:spcAft>
                <a:spcPts val="150"/>
              </a:spcAft>
            </a:pPr>
            <a:r>
              <a:rPr lang="en-US" sz="1400" dirty="0">
                <a:solidFill>
                  <a:srgbClr val="000000">
                    <a:alpha val="100000"/>
                  </a:srgbClr>
                </a:solidFill>
                <a:latin typeface="IBM Plex Sans Bold Italic" pitchFamily="34" charset="0"/>
                <a:ea typeface="IBM Plex Sans Bold Italic" pitchFamily="34" charset="-122"/>
                <a:cs typeface="IBM Plex Sans Bold Italic" pitchFamily="34" charset="-120"/>
              </a:rPr>
              <a:t>Menu</a:t>
            </a:r>
            <a:pPr algn="l">
              <a:spcAft>
                <a:spcPts val="150"/>
              </a:spcAft>
            </a:pPr>
            <a:r>
              <a:rPr lang="en-US" sz="1400" dirty="0">
                <a:solidFill>
                  <a:srgbClr val="000000">
                    <a:alpha val="100000"/>
                  </a:srgbClr>
                </a:solidFill>
                <a:latin typeface="IBM Plex Sans Regular" pitchFamily="34" charset="0"/>
                <a:ea typeface="IBM Plex Sans Regular" pitchFamily="34" charset="-122"/>
                <a:cs typeface="IBM Plex Sans Regular" pitchFamily="34" charset="-120"/>
              </a:rPr>
              <a:t> button in the controls area of the camera body (Fig. 2a) or swipe downward on the display. The “</a:t>
            </a:r>
            <a:pPr algn="l">
              <a:spcAft>
                <a:spcPts val="150"/>
              </a:spcAft>
            </a:pPr>
            <a:r>
              <a:rPr lang="en-US" sz="1400" dirty="0">
                <a:solidFill>
                  <a:srgbClr val="000000">
                    <a:alpha val="100000"/>
                  </a:srgbClr>
                </a:solidFill>
                <a:latin typeface="IBM Plex Sans Bold Italic" pitchFamily="34" charset="0"/>
                <a:ea typeface="IBM Plex Sans Bold Italic" pitchFamily="34" charset="-122"/>
                <a:cs typeface="IBM Plex Sans Bold Italic" pitchFamily="34" charset="-120"/>
              </a:rPr>
              <a:t>Record”</a:t>
            </a:r>
            <a:pPr algn="l">
              <a:spcAft>
                <a:spcPts val="150"/>
              </a:spcAft>
            </a:pPr>
            <a:r>
              <a:rPr lang="en-US" sz="1400" dirty="0">
                <a:solidFill>
                  <a:srgbClr val="000000">
                    <a:alpha val="100000"/>
                  </a:srgbClr>
                </a:solidFill>
                <a:latin typeface="IBM Plex Sans Regular" pitchFamily="34" charset="0"/>
                <a:ea typeface="IBM Plex Sans Regular" pitchFamily="34" charset="-122"/>
                <a:cs typeface="IBM Plex Sans Regular" pitchFamily="34" charset="-120"/>
              </a:rPr>
              <a:t> menu will appear.</a:t>
            </a:r>
            <a:endParaRPr lang="en-US" sz="1400" dirty="0"/>
          </a:p>
        </p:txBody>
      </p:sp>
      <p:sp>
        <p:nvSpPr>
          <p:cNvPr id="15" name="Shape 13"/>
          <p:cNvSpPr/>
          <p:nvPr/>
        </p:nvSpPr>
        <p:spPr>
          <a:xfrm>
            <a:off x="457200" y="1435100"/>
            <a:ext cx="6858000" cy="2933700"/>
          </a:xfrm>
          <a:prstGeom prst="rect">
            <a:avLst/>
          </a:prstGeom>
          <a:noFill/>
          <a:ln/>
        </p:spPr>
      </p:sp>
      <p:pic>
        <p:nvPicPr>
          <p:cNvPr id="16" name="Image 0" descr="preencoded.png">    </p:cNvPr>
          <p:cNvPicPr>
            <a:picLocks noChangeAspect="1"/>
          </p:cNvPicPr>
          <p:nvPr/>
        </p:nvPicPr>
        <p:blipFill>
          <a:blip r:embed="rId1"/>
          <a:stretch>
            <a:fillRect/>
          </a:stretch>
        </p:blipFill>
        <p:spPr>
          <a:xfrm>
            <a:off x="1346200" y="1498600"/>
            <a:ext cx="5080000" cy="2540000"/>
          </a:xfrm>
          <a:prstGeom prst="rect">
            <a:avLst/>
          </a:prstGeom>
        </p:spPr>
      </p:pic>
      <p:sp>
        <p:nvSpPr>
          <p:cNvPr id="17" name="Text 14"/>
          <p:cNvSpPr/>
          <p:nvPr/>
        </p:nvSpPr>
        <p:spPr>
          <a:xfrm>
            <a:off x="427567" y="4076700"/>
            <a:ext cx="6917267" cy="287867"/>
          </a:xfrm>
          <a:prstGeom prst="rect">
            <a:avLst/>
          </a:prstGeom>
          <a:noFill/>
          <a:ln/>
        </p:spPr>
        <p:txBody>
          <a:bodyPr wrap="square" lIns="0" tIns="0" rIns="0" bIns="0" rtlCol="0" anchor="t"/>
          <a:lstStyle/>
          <a:p>
            <a:pPr algn="ctr">
              <a:spcAft>
                <a:spcPts val="150"/>
              </a:spcAft>
            </a:pPr>
            <a:r>
              <a:rPr lang="en-US" sz="1400" dirty="0">
                <a:solidFill>
                  <a:srgbClr val="000000">
                    <a:alpha val="100000"/>
                  </a:srgbClr>
                </a:solidFill>
                <a:latin typeface="IBM Plex Sans Bold" pitchFamily="34" charset="0"/>
                <a:ea typeface="IBM Plex Sans Bold" pitchFamily="34" charset="-122"/>
                <a:cs typeface="IBM Plex Sans Bold" pitchFamily="34" charset="-120"/>
              </a:rPr>
              <a:t>Fig. 2a.</a:t>
            </a:r>
            <a:pPr algn="ctr">
              <a:spcAft>
                <a:spcPts val="150"/>
              </a:spcAft>
            </a:pPr>
            <a:r>
              <a:rPr lang="en-US" sz="1400" dirty="0">
                <a:solidFill>
                  <a:srgbClr val="000000">
                    <a:alpha val="100000"/>
                  </a:srgbClr>
                </a:solidFill>
                <a:latin typeface="IBM Plex Sans Regular" pitchFamily="34" charset="0"/>
                <a:ea typeface="IBM Plex Sans Regular" pitchFamily="34" charset="-122"/>
                <a:cs typeface="IBM Plex Sans Regular" pitchFamily="34" charset="-120"/>
              </a:rPr>
              <a:t> “</a:t>
            </a:r>
            <a:pPr algn="ctr">
              <a:spcAft>
                <a:spcPts val="150"/>
              </a:spcAft>
            </a:pPr>
            <a:r>
              <a:rPr lang="en-US" sz="1400" dirty="0">
                <a:solidFill>
                  <a:srgbClr val="000000">
                    <a:alpha val="100000"/>
                  </a:srgbClr>
                </a:solidFill>
                <a:latin typeface="IBM Plex Sans Bold Italic" pitchFamily="34" charset="0"/>
                <a:ea typeface="IBM Plex Sans Bold Italic" pitchFamily="34" charset="-122"/>
                <a:cs typeface="IBM Plex Sans Bold Italic" pitchFamily="34" charset="-120"/>
              </a:rPr>
              <a:t>Record”</a:t>
            </a:r>
            <a:pPr algn="ctr">
              <a:spcAft>
                <a:spcPts val="150"/>
              </a:spcAft>
            </a:pPr>
            <a:r>
              <a:rPr lang="en-US" sz="1400" dirty="0">
                <a:solidFill>
                  <a:srgbClr val="000000">
                    <a:alpha val="100000"/>
                  </a:srgbClr>
                </a:solidFill>
                <a:latin typeface="IBM Plex Sans Regular" pitchFamily="34" charset="0"/>
                <a:ea typeface="IBM Plex Sans Regular" pitchFamily="34" charset="-122"/>
                <a:cs typeface="IBM Plex Sans Regular" pitchFamily="34" charset="-120"/>
              </a:rPr>
              <a:t> menu on display (left) and </a:t>
            </a:r>
            <a:pPr algn="ctr">
              <a:spcAft>
                <a:spcPts val="150"/>
              </a:spcAft>
            </a:pPr>
            <a:r>
              <a:rPr lang="en-US" sz="1400" dirty="0">
                <a:solidFill>
                  <a:srgbClr val="000000">
                    <a:alpha val="100000"/>
                  </a:srgbClr>
                </a:solidFill>
                <a:latin typeface="IBM Plex Sans Bold Italic" pitchFamily="34" charset="0"/>
                <a:ea typeface="IBM Plex Sans Bold Italic" pitchFamily="34" charset="-122"/>
                <a:cs typeface="IBM Plex Sans Bold Italic" pitchFamily="34" charset="-120"/>
              </a:rPr>
              <a:t>Menu</a:t>
            </a:r>
            <a:pPr algn="ctr">
              <a:spcAft>
                <a:spcPts val="150"/>
              </a:spcAft>
            </a:pPr>
            <a:r>
              <a:rPr lang="en-US" sz="1400" dirty="0">
                <a:solidFill>
                  <a:srgbClr val="000000">
                    <a:alpha val="100000"/>
                  </a:srgbClr>
                </a:solidFill>
                <a:latin typeface="IBM Plex Sans Regular" pitchFamily="34" charset="0"/>
                <a:ea typeface="IBM Plex Sans Regular" pitchFamily="34" charset="-122"/>
                <a:cs typeface="IBM Plex Sans Regular" pitchFamily="34" charset="-120"/>
              </a:rPr>
              <a:t> button in controls area (right)</a:t>
            </a:r>
            <a:endParaRPr lang="en-US" sz="1400" dirty="0"/>
          </a:p>
        </p:txBody>
      </p:sp>
      <p:sp>
        <p:nvSpPr>
          <p:cNvPr id="18" name="Shape 15"/>
          <p:cNvSpPr/>
          <p:nvPr/>
        </p:nvSpPr>
        <p:spPr>
          <a:xfrm>
            <a:off x="457200" y="4368800"/>
            <a:ext cx="6858000" cy="228600"/>
          </a:xfrm>
          <a:prstGeom prst="rect">
            <a:avLst/>
          </a:prstGeom>
          <a:noFill/>
          <a:ln/>
        </p:spPr>
      </p:sp>
      <p:sp>
        <p:nvSpPr>
          <p:cNvPr id="19" name="Shape 16"/>
          <p:cNvSpPr/>
          <p:nvPr/>
        </p:nvSpPr>
        <p:spPr>
          <a:xfrm>
            <a:off x="584200" y="4368800"/>
            <a:ext cx="508000" cy="228600"/>
          </a:xfrm>
          <a:prstGeom prst="rect">
            <a:avLst/>
          </a:prstGeom>
          <a:noFill/>
          <a:ln/>
        </p:spPr>
      </p:sp>
      <p:sp>
        <p:nvSpPr>
          <p:cNvPr id="20" name="Text 17"/>
          <p:cNvSpPr/>
          <p:nvPr/>
        </p:nvSpPr>
        <p:spPr>
          <a:xfrm>
            <a:off x="867833" y="4368800"/>
            <a:ext cx="224367" cy="287867"/>
          </a:xfrm>
          <a:prstGeom prst="rect">
            <a:avLst/>
          </a:prstGeom>
          <a:noFill/>
          <a:ln/>
        </p:spPr>
        <p:txBody>
          <a:bodyPr wrap="square" lIns="0" tIns="0" rIns="0" bIns="0" rtlCol="0" anchor="t"/>
          <a:lstStyle/>
          <a:p>
            <a:pPr algn="r">
              <a:spcAft>
                <a:spcPts val="150"/>
              </a:spcAft>
            </a:pPr>
            <a:r>
              <a:rPr lang="en-US" sz="1400" dirty="0">
                <a:solidFill>
                  <a:srgbClr val="000000">
                    <a:alpha val="100000"/>
                  </a:srgbClr>
                </a:solidFill>
                <a:latin typeface="IBM Plex Sans Bold" pitchFamily="34" charset="0"/>
                <a:ea typeface="IBM Plex Sans Bold" pitchFamily="34" charset="-122"/>
                <a:cs typeface="IBM Plex Sans Bold" pitchFamily="34" charset="-120"/>
              </a:rPr>
              <a:t>2.</a:t>
            </a:r>
            <a:endParaRPr lang="en-US" sz="1400" dirty="0"/>
          </a:p>
        </p:txBody>
      </p:sp>
      <p:sp>
        <p:nvSpPr>
          <p:cNvPr id="21" name="Text 18"/>
          <p:cNvSpPr/>
          <p:nvPr/>
        </p:nvSpPr>
        <p:spPr>
          <a:xfrm>
            <a:off x="1155700" y="4368800"/>
            <a:ext cx="6091767" cy="287867"/>
          </a:xfrm>
          <a:prstGeom prst="rect">
            <a:avLst/>
          </a:prstGeom>
          <a:noFill/>
          <a:ln/>
        </p:spPr>
        <p:txBody>
          <a:bodyPr wrap="square" lIns="0" tIns="0" rIns="0" bIns="0" rtlCol="0" anchor="t"/>
          <a:lstStyle/>
          <a:p>
            <a:pPr algn="l">
              <a:spcAft>
                <a:spcPts val="150"/>
              </a:spcAft>
            </a:pPr>
            <a:r>
              <a:rPr lang="en-US" sz="1400" dirty="0">
                <a:solidFill>
                  <a:srgbClr val="000000">
                    <a:alpha val="100000"/>
                  </a:srgbClr>
                </a:solidFill>
                <a:latin typeface="IBM Plex Sans Regular" pitchFamily="34" charset="0"/>
                <a:ea typeface="IBM Plex Sans Regular" pitchFamily="34" charset="-122"/>
                <a:cs typeface="IBM Plex Sans Regular" pitchFamily="34" charset="-120"/>
              </a:rPr>
              <a:t>In the “</a:t>
            </a:r>
            <a:pPr algn="l">
              <a:spcAft>
                <a:spcPts val="150"/>
              </a:spcAft>
            </a:pPr>
            <a:r>
              <a:rPr lang="en-US" sz="1400" dirty="0">
                <a:solidFill>
                  <a:srgbClr val="000000">
                    <a:alpha val="100000"/>
                  </a:srgbClr>
                </a:solidFill>
                <a:latin typeface="IBM Plex Sans Bold Italic" pitchFamily="34" charset="0"/>
                <a:ea typeface="IBM Plex Sans Bold Italic" pitchFamily="34" charset="-122"/>
                <a:cs typeface="IBM Plex Sans Bold Italic" pitchFamily="34" charset="-120"/>
              </a:rPr>
              <a:t>Codec And Quality”</a:t>
            </a:r>
            <a:pPr algn="l">
              <a:spcAft>
                <a:spcPts val="150"/>
              </a:spcAft>
            </a:pPr>
            <a:r>
              <a:rPr lang="en-US" sz="1400" dirty="0">
                <a:solidFill>
                  <a:srgbClr val="000000">
                    <a:alpha val="100000"/>
                  </a:srgbClr>
                </a:solidFill>
                <a:latin typeface="IBM Plex Sans Regular" pitchFamily="34" charset="0"/>
                <a:ea typeface="IBM Plex Sans Regular" pitchFamily="34" charset="-122"/>
                <a:cs typeface="IBM Plex Sans Regular" pitchFamily="34" charset="-120"/>
              </a:rPr>
              <a:t> section, select “</a:t>
            </a:r>
            <a:pPr algn="l">
              <a:spcAft>
                <a:spcPts val="150"/>
              </a:spcAft>
            </a:pPr>
            <a:r>
              <a:rPr lang="en-US" sz="1400" dirty="0">
                <a:solidFill>
                  <a:srgbClr val="000000">
                    <a:alpha val="100000"/>
                  </a:srgbClr>
                </a:solidFill>
                <a:latin typeface="IBM Plex Sans Bold Italic" pitchFamily="34" charset="0"/>
                <a:ea typeface="IBM Plex Sans Bold Italic" pitchFamily="34" charset="-122"/>
                <a:cs typeface="IBM Plex Sans Bold Italic" pitchFamily="34" charset="-120"/>
              </a:rPr>
              <a:t>H.264/5</a:t>
            </a:r>
            <a:pPr algn="l">
              <a:spcAft>
                <a:spcPts val="150"/>
              </a:spcAft>
            </a:pPr>
            <a:r>
              <a:rPr lang="en-US" sz="1400" dirty="0">
                <a:solidFill>
                  <a:srgbClr val="000000">
                    <a:alpha val="100000"/>
                  </a:srgbClr>
                </a:solidFill>
                <a:latin typeface="IBM Plex Sans Regular" pitchFamily="34" charset="0"/>
                <a:ea typeface="IBM Plex Sans Regular" pitchFamily="34" charset="-122"/>
                <a:cs typeface="IBM Plex Sans Regular" pitchFamily="34" charset="-120"/>
              </a:rPr>
              <a:t>.”</a:t>
            </a:r>
            <a:endParaRPr lang="en-US" sz="1400" dirty="0"/>
          </a:p>
        </p:txBody>
      </p:sp>
      <p:sp>
        <p:nvSpPr>
          <p:cNvPr id="22" name="Shape 19"/>
          <p:cNvSpPr/>
          <p:nvPr/>
        </p:nvSpPr>
        <p:spPr>
          <a:xfrm>
            <a:off x="457200" y="4597400"/>
            <a:ext cx="6858000" cy="228600"/>
          </a:xfrm>
          <a:prstGeom prst="rect">
            <a:avLst/>
          </a:prstGeom>
          <a:noFill/>
          <a:ln/>
        </p:spPr>
      </p:sp>
      <p:sp>
        <p:nvSpPr>
          <p:cNvPr id="23" name="Shape 20"/>
          <p:cNvSpPr/>
          <p:nvPr/>
        </p:nvSpPr>
        <p:spPr>
          <a:xfrm>
            <a:off x="584200" y="4597400"/>
            <a:ext cx="508000" cy="228600"/>
          </a:xfrm>
          <a:prstGeom prst="rect">
            <a:avLst/>
          </a:prstGeom>
          <a:noFill/>
          <a:ln/>
        </p:spPr>
      </p:sp>
      <p:sp>
        <p:nvSpPr>
          <p:cNvPr id="24" name="Text 21"/>
          <p:cNvSpPr/>
          <p:nvPr/>
        </p:nvSpPr>
        <p:spPr>
          <a:xfrm>
            <a:off x="867833" y="4597400"/>
            <a:ext cx="224367" cy="287867"/>
          </a:xfrm>
          <a:prstGeom prst="rect">
            <a:avLst/>
          </a:prstGeom>
          <a:noFill/>
          <a:ln/>
        </p:spPr>
        <p:txBody>
          <a:bodyPr wrap="square" lIns="0" tIns="0" rIns="0" bIns="0" rtlCol="0" anchor="t"/>
          <a:lstStyle/>
          <a:p>
            <a:pPr algn="r">
              <a:spcAft>
                <a:spcPts val="150"/>
              </a:spcAft>
            </a:pPr>
            <a:r>
              <a:rPr lang="en-US" sz="1400" dirty="0">
                <a:solidFill>
                  <a:srgbClr val="000000">
                    <a:alpha val="100000"/>
                  </a:srgbClr>
                </a:solidFill>
                <a:latin typeface="IBM Plex Sans Bold" pitchFamily="34" charset="0"/>
                <a:ea typeface="IBM Plex Sans Bold" pitchFamily="34" charset="-122"/>
                <a:cs typeface="IBM Plex Sans Bold" pitchFamily="34" charset="-120"/>
              </a:rPr>
              <a:t>3.</a:t>
            </a:r>
            <a:endParaRPr lang="en-US" sz="1400" dirty="0"/>
          </a:p>
        </p:txBody>
      </p:sp>
      <p:sp>
        <p:nvSpPr>
          <p:cNvPr id="25" name="Text 22"/>
          <p:cNvSpPr/>
          <p:nvPr/>
        </p:nvSpPr>
        <p:spPr>
          <a:xfrm>
            <a:off x="1155700" y="4597400"/>
            <a:ext cx="6091767" cy="287867"/>
          </a:xfrm>
          <a:prstGeom prst="rect">
            <a:avLst/>
          </a:prstGeom>
          <a:noFill/>
          <a:ln/>
        </p:spPr>
        <p:txBody>
          <a:bodyPr wrap="square" lIns="0" tIns="0" rIns="0" bIns="0" rtlCol="0" anchor="t"/>
          <a:lstStyle/>
          <a:p>
            <a:pPr algn="l">
              <a:spcAft>
                <a:spcPts val="150"/>
              </a:spcAft>
            </a:pPr>
            <a:r>
              <a:rPr lang="en-US" sz="1400" dirty="0">
                <a:solidFill>
                  <a:srgbClr val="000000">
                    <a:alpha val="100000"/>
                  </a:srgbClr>
                </a:solidFill>
                <a:latin typeface="IBM Plex Sans Regular" pitchFamily="34" charset="0"/>
                <a:ea typeface="IBM Plex Sans Regular" pitchFamily="34" charset="-122"/>
                <a:cs typeface="IBM Plex Sans Regular" pitchFamily="34" charset="-120"/>
              </a:rPr>
              <a:t>(Recommended) Below the </a:t>
            </a:r>
            <a:pPr algn="l">
              <a:spcAft>
                <a:spcPts val="150"/>
              </a:spcAft>
            </a:pPr>
            <a:r>
              <a:rPr lang="en-US" sz="1400" dirty="0">
                <a:solidFill>
                  <a:srgbClr val="000000">
                    <a:alpha val="100000"/>
                  </a:srgbClr>
                </a:solidFill>
                <a:latin typeface="IBM Plex Sans Bold Italic" pitchFamily="34" charset="0"/>
                <a:ea typeface="IBM Plex Sans Bold Italic" pitchFamily="34" charset="-122"/>
                <a:cs typeface="IBM Plex Sans Bold Italic" pitchFamily="34" charset="-120"/>
              </a:rPr>
              <a:t>“H.264/5”</a:t>
            </a:r>
            <a:pPr algn="l">
              <a:spcAft>
                <a:spcPts val="150"/>
              </a:spcAft>
            </a:pPr>
            <a:r>
              <a:rPr lang="en-US" sz="1400" dirty="0">
                <a:solidFill>
                  <a:srgbClr val="000000">
                    <a:alpha val="100000"/>
                  </a:srgbClr>
                </a:solidFill>
                <a:latin typeface="IBM Plex Sans Regular" pitchFamily="34" charset="0"/>
                <a:ea typeface="IBM Plex Sans Regular" pitchFamily="34" charset="-122"/>
                <a:cs typeface="IBM Plex Sans Regular" pitchFamily="34" charset="-120"/>
              </a:rPr>
              <a:t> option, select </a:t>
            </a:r>
            <a:pPr algn="l">
              <a:spcAft>
                <a:spcPts val="150"/>
              </a:spcAft>
            </a:pPr>
            <a:r>
              <a:rPr lang="en-US" sz="1400" dirty="0">
                <a:solidFill>
                  <a:srgbClr val="000000">
                    <a:alpha val="100000"/>
                  </a:srgbClr>
                </a:solidFill>
                <a:latin typeface="IBM Plex Sans Bold Italic" pitchFamily="34" charset="0"/>
                <a:ea typeface="IBM Plex Sans Bold Italic" pitchFamily="34" charset="-122"/>
                <a:cs typeface="IBM Plex Sans Bold Italic" pitchFamily="34" charset="-120"/>
              </a:rPr>
              <a:t>“High”</a:t>
            </a:r>
            <a:pPr algn="l">
              <a:spcAft>
                <a:spcPts val="150"/>
              </a:spcAft>
            </a:pPr>
            <a:r>
              <a:rPr lang="en-US" sz="1400" dirty="0">
                <a:solidFill>
                  <a:srgbClr val="000000">
                    <a:alpha val="100000"/>
                  </a:srgbClr>
                </a:solidFill>
                <a:latin typeface="IBM Plex Sans Regular" pitchFamily="34" charset="0"/>
                <a:ea typeface="IBM Plex Sans Regular" pitchFamily="34" charset="-122"/>
                <a:cs typeface="IBM Plex Sans Regular" pitchFamily="34" charset="-120"/>
              </a:rPr>
              <a:t> (not </a:t>
            </a:r>
            <a:pPr algn="l">
              <a:spcAft>
                <a:spcPts val="150"/>
              </a:spcAft>
            </a:pPr>
            <a:r>
              <a:rPr lang="en-US" sz="1400" dirty="0">
                <a:solidFill>
                  <a:srgbClr val="000000">
                    <a:alpha val="100000"/>
                  </a:srgbClr>
                </a:solidFill>
                <a:latin typeface="IBM Plex Sans Bold Italic" pitchFamily="34" charset="0"/>
                <a:ea typeface="IBM Plex Sans Bold Italic" pitchFamily="34" charset="-122"/>
                <a:cs typeface="IBM Plex Sans Bold Italic" pitchFamily="34" charset="-120"/>
              </a:rPr>
              <a:t>“SDI”</a:t>
            </a:r>
            <a:pPr algn="l">
              <a:spcAft>
                <a:spcPts val="150"/>
              </a:spcAft>
            </a:pPr>
            <a:r>
              <a:rPr lang="en-US" sz="1400" dirty="0">
                <a:solidFill>
                  <a:srgbClr val="000000">
                    <a:alpha val="100000"/>
                  </a:srgbClr>
                </a:solidFill>
                <a:latin typeface="IBM Plex Sans Regular" pitchFamily="34" charset="0"/>
                <a:ea typeface="IBM Plex Sans Regular" pitchFamily="34" charset="-122"/>
                <a:cs typeface="IBM Plex Sans Regular" pitchFamily="34" charset="-120"/>
              </a:rPr>
              <a:t>).</a:t>
            </a:r>
            <a:endParaRPr lang="en-US" sz="1400" dirty="0"/>
          </a:p>
        </p:txBody>
      </p:sp>
      <p:sp>
        <p:nvSpPr>
          <p:cNvPr id="26" name="Shape 23"/>
          <p:cNvSpPr/>
          <p:nvPr/>
        </p:nvSpPr>
        <p:spPr>
          <a:xfrm>
            <a:off x="457200" y="4826000"/>
            <a:ext cx="6858000" cy="685800"/>
          </a:xfrm>
          <a:prstGeom prst="rect">
            <a:avLst/>
          </a:prstGeom>
          <a:noFill/>
          <a:ln/>
        </p:spPr>
      </p:sp>
      <p:sp>
        <p:nvSpPr>
          <p:cNvPr id="27" name="Shape 24"/>
          <p:cNvSpPr/>
          <p:nvPr/>
        </p:nvSpPr>
        <p:spPr>
          <a:xfrm>
            <a:off x="584200" y="4826000"/>
            <a:ext cx="508000" cy="228600"/>
          </a:xfrm>
          <a:prstGeom prst="rect">
            <a:avLst/>
          </a:prstGeom>
          <a:noFill/>
          <a:ln/>
        </p:spPr>
      </p:sp>
      <p:sp>
        <p:nvSpPr>
          <p:cNvPr id="28" name="Text 25"/>
          <p:cNvSpPr/>
          <p:nvPr/>
        </p:nvSpPr>
        <p:spPr>
          <a:xfrm>
            <a:off x="867833" y="4826000"/>
            <a:ext cx="224367" cy="287867"/>
          </a:xfrm>
          <a:prstGeom prst="rect">
            <a:avLst/>
          </a:prstGeom>
          <a:noFill/>
          <a:ln/>
        </p:spPr>
        <p:txBody>
          <a:bodyPr wrap="square" lIns="0" tIns="0" rIns="0" bIns="0" rtlCol="0" anchor="t"/>
          <a:lstStyle/>
          <a:p>
            <a:pPr algn="r">
              <a:spcAft>
                <a:spcPts val="150"/>
              </a:spcAft>
            </a:pPr>
            <a:r>
              <a:rPr lang="en-US" sz="1400" dirty="0">
                <a:solidFill>
                  <a:srgbClr val="000000">
                    <a:alpha val="100000"/>
                  </a:srgbClr>
                </a:solidFill>
                <a:latin typeface="IBM Plex Sans Bold" pitchFamily="34" charset="0"/>
                <a:ea typeface="IBM Plex Sans Bold" pitchFamily="34" charset="-122"/>
                <a:cs typeface="IBM Plex Sans Bold" pitchFamily="34" charset="-120"/>
              </a:rPr>
              <a:t>4.</a:t>
            </a:r>
            <a:endParaRPr lang="en-US" sz="1400" dirty="0"/>
          </a:p>
        </p:txBody>
      </p:sp>
      <p:sp>
        <p:nvSpPr>
          <p:cNvPr id="29" name="Text 26"/>
          <p:cNvSpPr/>
          <p:nvPr/>
        </p:nvSpPr>
        <p:spPr>
          <a:xfrm>
            <a:off x="1155700" y="4826000"/>
            <a:ext cx="6091767" cy="745067"/>
          </a:xfrm>
          <a:prstGeom prst="rect">
            <a:avLst/>
          </a:prstGeom>
          <a:noFill/>
          <a:ln/>
        </p:spPr>
        <p:txBody>
          <a:bodyPr wrap="square" lIns="0" tIns="0" rIns="0" bIns="0" rtlCol="0" anchor="t"/>
          <a:lstStyle/>
          <a:p>
            <a:pPr algn="l">
              <a:spcAft>
                <a:spcPts val="150"/>
              </a:spcAft>
            </a:pPr>
            <a:r>
              <a:rPr lang="en-US" sz="1400" dirty="0">
                <a:solidFill>
                  <a:srgbClr val="000000">
                    <a:alpha val="100000"/>
                  </a:srgbClr>
                </a:solidFill>
                <a:latin typeface="IBM Plex Sans Regular" pitchFamily="34" charset="0"/>
                <a:ea typeface="IBM Plex Sans Regular" pitchFamily="34" charset="-122"/>
                <a:cs typeface="IBM Plex Sans Regular" pitchFamily="34" charset="-120"/>
              </a:rPr>
              <a:t>Below the </a:t>
            </a:r>
            <a:pPr algn="l">
              <a:spcAft>
                <a:spcPts val="150"/>
              </a:spcAft>
            </a:pPr>
            <a:r>
              <a:rPr lang="en-US" sz="1400" dirty="0">
                <a:solidFill>
                  <a:srgbClr val="000000">
                    <a:alpha val="100000"/>
                  </a:srgbClr>
                </a:solidFill>
                <a:latin typeface="IBM Plex Sans Bold Italic" pitchFamily="34" charset="0"/>
                <a:ea typeface="IBM Plex Sans Bold Italic" pitchFamily="34" charset="-122"/>
                <a:cs typeface="IBM Plex Sans Bold Italic" pitchFamily="34" charset="-120"/>
              </a:rPr>
              <a:t>“Blackmagic RAW”</a:t>
            </a:r>
            <a:pPr algn="l">
              <a:spcAft>
                <a:spcPts val="150"/>
              </a:spcAft>
            </a:pPr>
            <a:r>
              <a:rPr lang="en-US" sz="1400" dirty="0">
                <a:solidFill>
                  <a:srgbClr val="000000">
                    <a:alpha val="100000"/>
                  </a:srgbClr>
                </a:solidFill>
                <a:latin typeface="IBM Plex Sans Regular" pitchFamily="34" charset="0"/>
                <a:ea typeface="IBM Plex Sans Regular" pitchFamily="34" charset="-122"/>
                <a:cs typeface="IBM Plex Sans Regular" pitchFamily="34" charset="-120"/>
              </a:rPr>
              <a:t> option, select either “</a:t>
            </a:r>
            <a:pPr algn="l">
              <a:spcAft>
                <a:spcPts val="150"/>
              </a:spcAft>
            </a:pPr>
            <a:r>
              <a:rPr lang="en-US" sz="1400" dirty="0">
                <a:solidFill>
                  <a:srgbClr val="000000">
                    <a:alpha val="100000"/>
                  </a:srgbClr>
                </a:solidFill>
                <a:latin typeface="IBM Plex Sans Bold Italic" pitchFamily="34" charset="0"/>
                <a:ea typeface="IBM Plex Sans Bold Italic" pitchFamily="34" charset="-122"/>
                <a:cs typeface="IBM Plex Sans Bold Italic" pitchFamily="34" charset="-120"/>
              </a:rPr>
              <a:t>H.264”</a:t>
            </a:r>
            <a:pPr algn="l">
              <a:spcAft>
                <a:spcPts val="150"/>
              </a:spcAft>
            </a:pPr>
            <a:r>
              <a:rPr lang="en-US" sz="1400" dirty="0">
                <a:solidFill>
                  <a:srgbClr val="000000">
                    <a:alpha val="100000"/>
                  </a:srgbClr>
                </a:solidFill>
                <a:latin typeface="IBM Plex Sans Regular" pitchFamily="34" charset="0"/>
                <a:ea typeface="IBM Plex Sans Regular" pitchFamily="34" charset="-122"/>
                <a:cs typeface="IBM Plex Sans Regular" pitchFamily="34" charset="-120"/>
              </a:rPr>
              <a:t> or “</a:t>
            </a:r>
            <a:pPr algn="l">
              <a:spcAft>
                <a:spcPts val="150"/>
              </a:spcAft>
            </a:pPr>
            <a:r>
              <a:rPr lang="en-US" sz="1400" dirty="0">
                <a:solidFill>
                  <a:srgbClr val="000000">
                    <a:alpha val="100000"/>
                  </a:srgbClr>
                </a:solidFill>
                <a:latin typeface="IBM Plex Sans Bold Italic" pitchFamily="34" charset="0"/>
                <a:ea typeface="IBM Plex Sans Bold Italic" pitchFamily="34" charset="-122"/>
                <a:cs typeface="IBM Plex Sans Bold Italic" pitchFamily="34" charset="-120"/>
              </a:rPr>
              <a:t>H.265.”</a:t>
            </a:r>
            <a:pPr algn="l">
              <a:spcAft>
                <a:spcPts val="150"/>
              </a:spcAft>
            </a:pPr>
            <a:r>
              <a:rPr lang="en-US" sz="1400" dirty="0">
                <a:solidFill>
                  <a:srgbClr val="000000">
                    <a:alpha val="100000"/>
                  </a:srgbClr>
                </a:solidFill>
                <a:latin typeface="IBM Plex Sans Regular" pitchFamily="34" charset="0"/>
                <a:ea typeface="IBM Plex Sans Regular" pitchFamily="34" charset="-122"/>
                <a:cs typeface="IBM Plex Sans Regular" pitchFamily="34" charset="-120"/>
              </a:rPr>
              <a:t>  In the “</a:t>
            </a:r>
            <a:pPr algn="l">
              <a:spcAft>
                <a:spcPts val="150"/>
              </a:spcAft>
            </a:pPr>
            <a:r>
              <a:rPr lang="en-US" sz="1400" dirty="0">
                <a:solidFill>
                  <a:srgbClr val="000000">
                    <a:alpha val="100000"/>
                  </a:srgbClr>
                </a:solidFill>
                <a:latin typeface="IBM Plex Sans Bold Italic" pitchFamily="34" charset="0"/>
                <a:ea typeface="IBM Plex Sans Bold Italic" pitchFamily="34" charset="-122"/>
                <a:cs typeface="IBM Plex Sans Bold Italic" pitchFamily="34" charset="-120"/>
              </a:rPr>
              <a:t>Resolution - Sensor Windowed”</a:t>
            </a:r>
            <a:pPr algn="l">
              <a:spcAft>
                <a:spcPts val="150"/>
              </a:spcAft>
            </a:pPr>
            <a:r>
              <a:rPr lang="en-US" sz="1400" dirty="0">
                <a:solidFill>
                  <a:srgbClr val="000000">
                    <a:alpha val="100000"/>
                  </a:srgbClr>
                </a:solidFill>
                <a:latin typeface="IBM Plex Sans Regular" pitchFamily="34" charset="0"/>
                <a:ea typeface="IBM Plex Sans Regular" pitchFamily="34" charset="-122"/>
                <a:cs typeface="IBM Plex Sans Regular" pitchFamily="34" charset="-120"/>
              </a:rPr>
              <a:t> section (lower half of screen), your selection will highlight “</a:t>
            </a:r>
            <a:pPr algn="l">
              <a:spcAft>
                <a:spcPts val="150"/>
              </a:spcAft>
            </a:pPr>
            <a:r>
              <a:rPr lang="en-US" sz="1400" dirty="0">
                <a:solidFill>
                  <a:srgbClr val="000000">
                    <a:alpha val="100000"/>
                  </a:srgbClr>
                </a:solidFill>
                <a:latin typeface="IBM Plex Sans Bold Italic" pitchFamily="34" charset="0"/>
                <a:ea typeface="IBM Plex Sans Bold Italic" pitchFamily="34" charset="-122"/>
                <a:cs typeface="IBM Plex Sans Bold Italic" pitchFamily="34" charset="-120"/>
              </a:rPr>
              <a:t>HD”</a:t>
            </a:r>
            <a:pPr algn="l">
              <a:spcAft>
                <a:spcPts val="150"/>
              </a:spcAft>
            </a:pPr>
            <a:r>
              <a:rPr lang="en-US" sz="1400" dirty="0">
                <a:solidFill>
                  <a:srgbClr val="000000">
                    <a:alpha val="100000"/>
                  </a:srgbClr>
                </a:solidFill>
                <a:latin typeface="IBM Plex Sans Regular" pitchFamily="34" charset="0"/>
                <a:ea typeface="IBM Plex Sans Regular" pitchFamily="34" charset="-122"/>
                <a:cs typeface="IBM Plex Sans Regular" pitchFamily="34" charset="-120"/>
              </a:rPr>
              <a:t> or “</a:t>
            </a:r>
            <a:pPr algn="l">
              <a:spcAft>
                <a:spcPts val="150"/>
              </a:spcAft>
            </a:pPr>
            <a:r>
              <a:rPr lang="en-US" sz="1400" dirty="0">
                <a:solidFill>
                  <a:srgbClr val="000000">
                    <a:alpha val="100000"/>
                  </a:srgbClr>
                </a:solidFill>
                <a:latin typeface="IBM Plex Sans Bold Italic" pitchFamily="34" charset="0"/>
                <a:ea typeface="IBM Plex Sans Bold Italic" pitchFamily="34" charset="-122"/>
                <a:cs typeface="IBM Plex Sans Bold Italic" pitchFamily="34" charset="-120"/>
              </a:rPr>
              <a:t>Ultra HD</a:t>
            </a:r>
            <a:pPr algn="l">
              <a:spcAft>
                <a:spcPts val="150"/>
              </a:spcAft>
            </a:pPr>
            <a:r>
              <a:rPr lang="en-US" sz="1400" dirty="0">
                <a:solidFill>
                  <a:srgbClr val="000000">
                    <a:alpha val="100000"/>
                  </a:srgbClr>
                </a:solidFill>
                <a:latin typeface="IBM Plex Sans Regular" pitchFamily="34" charset="0"/>
                <a:ea typeface="IBM Plex Sans Regular" pitchFamily="34" charset="-122"/>
                <a:cs typeface="IBM Plex Sans Regular" pitchFamily="34" charset="-120"/>
              </a:rPr>
              <a:t>,” respectively.</a:t>
            </a:r>
            <a:endParaRPr lang="en-US" sz="1400" dirty="0"/>
          </a:p>
        </p:txBody>
      </p:sp>
      <p:sp>
        <p:nvSpPr>
          <p:cNvPr id="30" name="Shape 27"/>
          <p:cNvSpPr/>
          <p:nvPr/>
        </p:nvSpPr>
        <p:spPr>
          <a:xfrm>
            <a:off x="457200" y="5511800"/>
            <a:ext cx="6858000" cy="457200"/>
          </a:xfrm>
          <a:prstGeom prst="rect">
            <a:avLst/>
          </a:prstGeom>
          <a:noFill/>
          <a:ln/>
        </p:spPr>
      </p:sp>
      <p:sp>
        <p:nvSpPr>
          <p:cNvPr id="31" name="Shape 28"/>
          <p:cNvSpPr/>
          <p:nvPr/>
        </p:nvSpPr>
        <p:spPr>
          <a:xfrm>
            <a:off x="584200" y="5511800"/>
            <a:ext cx="508000" cy="228600"/>
          </a:xfrm>
          <a:prstGeom prst="rect">
            <a:avLst/>
          </a:prstGeom>
          <a:noFill/>
          <a:ln/>
        </p:spPr>
      </p:sp>
      <p:sp>
        <p:nvSpPr>
          <p:cNvPr id="32" name="Text 29"/>
          <p:cNvSpPr/>
          <p:nvPr/>
        </p:nvSpPr>
        <p:spPr>
          <a:xfrm>
            <a:off x="867833" y="5511800"/>
            <a:ext cx="224367" cy="287867"/>
          </a:xfrm>
          <a:prstGeom prst="rect">
            <a:avLst/>
          </a:prstGeom>
          <a:noFill/>
          <a:ln/>
        </p:spPr>
        <p:txBody>
          <a:bodyPr wrap="square" lIns="0" tIns="0" rIns="0" bIns="0" rtlCol="0" anchor="t"/>
          <a:lstStyle/>
          <a:p>
            <a:pPr algn="r">
              <a:spcAft>
                <a:spcPts val="150"/>
              </a:spcAft>
            </a:pPr>
            <a:r>
              <a:rPr lang="en-US" sz="1400" dirty="0">
                <a:solidFill>
                  <a:srgbClr val="000000">
                    <a:alpha val="100000"/>
                  </a:srgbClr>
                </a:solidFill>
                <a:latin typeface="IBM Plex Sans Bold" pitchFamily="34" charset="0"/>
                <a:ea typeface="IBM Plex Sans Bold" pitchFamily="34" charset="-122"/>
                <a:cs typeface="IBM Plex Sans Bold" pitchFamily="34" charset="-120"/>
              </a:rPr>
              <a:t>5.</a:t>
            </a:r>
            <a:endParaRPr lang="en-US" sz="1400" dirty="0"/>
          </a:p>
        </p:txBody>
      </p:sp>
      <p:sp>
        <p:nvSpPr>
          <p:cNvPr id="33" name="Text 30"/>
          <p:cNvSpPr/>
          <p:nvPr/>
        </p:nvSpPr>
        <p:spPr>
          <a:xfrm>
            <a:off x="1155700" y="5511800"/>
            <a:ext cx="6091767" cy="516467"/>
          </a:xfrm>
          <a:prstGeom prst="rect">
            <a:avLst/>
          </a:prstGeom>
          <a:noFill/>
          <a:ln/>
        </p:spPr>
        <p:txBody>
          <a:bodyPr wrap="square" lIns="0" tIns="0" rIns="0" bIns="0" rtlCol="0" anchor="t"/>
          <a:lstStyle/>
          <a:p>
            <a:pPr algn="l">
              <a:spcAft>
                <a:spcPts val="150"/>
              </a:spcAft>
            </a:pPr>
            <a:r>
              <a:rPr lang="en-US" sz="1400" dirty="0">
                <a:solidFill>
                  <a:srgbClr val="000000">
                    <a:alpha val="100000"/>
                  </a:srgbClr>
                </a:solidFill>
                <a:latin typeface="IBM Plex Sans Regular" pitchFamily="34" charset="0"/>
                <a:ea typeface="IBM Plex Sans Regular" pitchFamily="34" charset="-122"/>
                <a:cs typeface="IBM Plex Sans Regular" pitchFamily="34" charset="-120"/>
              </a:rPr>
              <a:t>Press the </a:t>
            </a:r>
            <a:pPr algn="l">
              <a:spcAft>
                <a:spcPts val="150"/>
              </a:spcAft>
            </a:pPr>
            <a:r>
              <a:rPr lang="en-US" sz="1400" dirty="0">
                <a:solidFill>
                  <a:srgbClr val="000000">
                    <a:alpha val="100000"/>
                  </a:srgbClr>
                </a:solidFill>
                <a:latin typeface="IBM Plex Sans Bold Italic" pitchFamily="34" charset="0"/>
                <a:ea typeface="IBM Plex Sans Bold Italic" pitchFamily="34" charset="-122"/>
                <a:cs typeface="IBM Plex Sans Bold Italic" pitchFamily="34" charset="-120"/>
              </a:rPr>
              <a:t>Menu</a:t>
            </a:r>
            <a:pPr algn="l">
              <a:spcAft>
                <a:spcPts val="150"/>
              </a:spcAft>
            </a:pPr>
            <a:r>
              <a:rPr lang="en-US" sz="1400" dirty="0">
                <a:solidFill>
                  <a:srgbClr val="000000">
                    <a:alpha val="100000"/>
                  </a:srgbClr>
                </a:solidFill>
                <a:latin typeface="IBM Plex Sans Regular" pitchFamily="34" charset="0"/>
                <a:ea typeface="IBM Plex Sans Regular" pitchFamily="34" charset="-122"/>
                <a:cs typeface="IBM Plex Sans Regular" pitchFamily="34" charset="-120"/>
              </a:rPr>
              <a:t> button to exit the “</a:t>
            </a:r>
            <a:pPr algn="l">
              <a:spcAft>
                <a:spcPts val="150"/>
              </a:spcAft>
            </a:pPr>
            <a:r>
              <a:rPr lang="en-US" sz="1400" dirty="0">
                <a:solidFill>
                  <a:srgbClr val="000000">
                    <a:alpha val="100000"/>
                  </a:srgbClr>
                </a:solidFill>
                <a:latin typeface="IBM Plex Sans Bold Italic" pitchFamily="34" charset="0"/>
                <a:ea typeface="IBM Plex Sans Bold Italic" pitchFamily="34" charset="-122"/>
                <a:cs typeface="IBM Plex Sans Bold Italic" pitchFamily="34" charset="-120"/>
              </a:rPr>
              <a:t>Record”</a:t>
            </a:r>
            <a:pPr algn="l">
              <a:spcAft>
                <a:spcPts val="150"/>
              </a:spcAft>
            </a:pPr>
            <a:r>
              <a:rPr lang="en-US" sz="1400" dirty="0">
                <a:solidFill>
                  <a:srgbClr val="000000">
                    <a:alpha val="100000"/>
                  </a:srgbClr>
                </a:solidFill>
                <a:latin typeface="IBM Plex Sans Regular" pitchFamily="34" charset="0"/>
                <a:ea typeface="IBM Plex Sans Regular" pitchFamily="34" charset="-122"/>
                <a:cs typeface="IBM Plex Sans Regular" pitchFamily="34" charset="-120"/>
              </a:rPr>
              <a:t> menu. The main screen (recording interface) will appear on the display.</a:t>
            </a:r>
            <a:endParaRPr lang="en-US" sz="1400" dirty="0"/>
          </a:p>
        </p:txBody>
      </p:sp>
      <p:sp>
        <p:nvSpPr>
          <p:cNvPr id="34" name="Shape 31"/>
          <p:cNvSpPr/>
          <p:nvPr/>
        </p:nvSpPr>
        <p:spPr>
          <a:xfrm>
            <a:off x="457200" y="5969000"/>
            <a:ext cx="6858000" cy="457200"/>
          </a:xfrm>
          <a:prstGeom prst="rect">
            <a:avLst/>
          </a:prstGeom>
          <a:noFill/>
          <a:ln/>
        </p:spPr>
      </p:sp>
      <p:sp>
        <p:nvSpPr>
          <p:cNvPr id="35" name="Shape 32"/>
          <p:cNvSpPr/>
          <p:nvPr/>
        </p:nvSpPr>
        <p:spPr>
          <a:xfrm>
            <a:off x="584200" y="5969000"/>
            <a:ext cx="508000" cy="228600"/>
          </a:xfrm>
          <a:prstGeom prst="rect">
            <a:avLst/>
          </a:prstGeom>
          <a:noFill/>
          <a:ln/>
        </p:spPr>
      </p:sp>
      <p:sp>
        <p:nvSpPr>
          <p:cNvPr id="36" name="Text 33"/>
          <p:cNvSpPr/>
          <p:nvPr/>
        </p:nvSpPr>
        <p:spPr>
          <a:xfrm>
            <a:off x="867833" y="5969000"/>
            <a:ext cx="224367" cy="287867"/>
          </a:xfrm>
          <a:prstGeom prst="rect">
            <a:avLst/>
          </a:prstGeom>
          <a:noFill/>
          <a:ln/>
        </p:spPr>
        <p:txBody>
          <a:bodyPr wrap="square" lIns="0" tIns="0" rIns="0" bIns="0" rtlCol="0" anchor="t"/>
          <a:lstStyle/>
          <a:p>
            <a:pPr algn="r">
              <a:spcAft>
                <a:spcPts val="150"/>
              </a:spcAft>
            </a:pPr>
            <a:r>
              <a:rPr lang="en-US" sz="1400" dirty="0">
                <a:solidFill>
                  <a:srgbClr val="000000">
                    <a:alpha val="100000"/>
                  </a:srgbClr>
                </a:solidFill>
                <a:latin typeface="IBM Plex Sans Bold" pitchFamily="34" charset="0"/>
                <a:ea typeface="IBM Plex Sans Bold" pitchFamily="34" charset="-122"/>
                <a:cs typeface="IBM Plex Sans Bold" pitchFamily="34" charset="-120"/>
              </a:rPr>
              <a:t>6.</a:t>
            </a:r>
            <a:endParaRPr lang="en-US" sz="1400" dirty="0"/>
          </a:p>
        </p:txBody>
      </p:sp>
      <p:sp>
        <p:nvSpPr>
          <p:cNvPr id="37" name="Text 34"/>
          <p:cNvSpPr/>
          <p:nvPr/>
        </p:nvSpPr>
        <p:spPr>
          <a:xfrm>
            <a:off x="1155700" y="5969000"/>
            <a:ext cx="6091767" cy="516467"/>
          </a:xfrm>
          <a:prstGeom prst="rect">
            <a:avLst/>
          </a:prstGeom>
          <a:noFill/>
          <a:ln/>
        </p:spPr>
        <p:txBody>
          <a:bodyPr wrap="square" lIns="0" tIns="0" rIns="0" bIns="0" rtlCol="0" anchor="t"/>
          <a:lstStyle/>
          <a:p>
            <a:pPr algn="l">
              <a:spcAft>
                <a:spcPts val="150"/>
              </a:spcAft>
            </a:pPr>
            <a:r>
              <a:rPr lang="en-US" sz="1400" dirty="0">
                <a:solidFill>
                  <a:srgbClr val="000000">
                    <a:alpha val="100000"/>
                  </a:srgbClr>
                </a:solidFill>
                <a:latin typeface="IBM Plex Sans Regular" pitchFamily="34" charset="0"/>
                <a:ea typeface="IBM Plex Sans Regular" pitchFamily="34" charset="-122"/>
                <a:cs typeface="IBM Plex Sans Regular" pitchFamily="34" charset="-120"/>
              </a:rPr>
              <a:t>Use the </a:t>
            </a:r>
            <a:pPr algn="l">
              <a:spcAft>
                <a:spcPts val="150"/>
              </a:spcAft>
            </a:pPr>
            <a:r>
              <a:rPr lang="en-US" sz="1400" dirty="0">
                <a:solidFill>
                  <a:srgbClr val="000000">
                    <a:alpha val="100000"/>
                  </a:srgbClr>
                </a:solidFill>
                <a:latin typeface="IBM Plex Sans Bold Italic" pitchFamily="34" charset="0"/>
                <a:ea typeface="IBM Plex Sans Bold Italic" pitchFamily="34" charset="-122"/>
                <a:cs typeface="IBM Plex Sans Bold Italic" pitchFamily="34" charset="-120"/>
              </a:rPr>
              <a:t>ISO/Gain</a:t>
            </a:r>
            <a:pPr algn="l">
              <a:spcAft>
                <a:spcPts val="150"/>
              </a:spcAft>
            </a:pPr>
            <a:r>
              <a:rPr lang="en-US" sz="1400" dirty="0">
                <a:solidFill>
                  <a:srgbClr val="000000">
                    <a:alpha val="100000"/>
                  </a:srgbClr>
                </a:solidFill>
                <a:latin typeface="IBM Plex Sans Regular" pitchFamily="34" charset="0"/>
                <a:ea typeface="IBM Plex Sans Regular" pitchFamily="34" charset="-122"/>
                <a:cs typeface="IBM Plex Sans Regular" pitchFamily="34" charset="-120"/>
              </a:rPr>
              <a:t> switch on the left side of the camera toward its front (Fig. 2b) to change the brightness intensity of the display image.</a:t>
            </a:r>
            <a:endParaRPr lang="en-US" sz="1400" dirty="0"/>
          </a:p>
        </p:txBody>
      </p:sp>
      <p:sp>
        <p:nvSpPr>
          <p:cNvPr id="38" name="Shape 35"/>
          <p:cNvSpPr/>
          <p:nvPr/>
        </p:nvSpPr>
        <p:spPr>
          <a:xfrm>
            <a:off x="457200" y="6426200"/>
            <a:ext cx="6858000" cy="457200"/>
          </a:xfrm>
          <a:prstGeom prst="rect">
            <a:avLst/>
          </a:prstGeom>
          <a:noFill/>
          <a:ln/>
        </p:spPr>
      </p:sp>
      <p:sp>
        <p:nvSpPr>
          <p:cNvPr id="39" name="Shape 36"/>
          <p:cNvSpPr/>
          <p:nvPr/>
        </p:nvSpPr>
        <p:spPr>
          <a:xfrm>
            <a:off x="584200" y="6426200"/>
            <a:ext cx="508000" cy="228600"/>
          </a:xfrm>
          <a:prstGeom prst="rect">
            <a:avLst/>
          </a:prstGeom>
          <a:noFill/>
          <a:ln/>
        </p:spPr>
      </p:sp>
      <p:sp>
        <p:nvSpPr>
          <p:cNvPr id="40" name="Text 37"/>
          <p:cNvSpPr/>
          <p:nvPr/>
        </p:nvSpPr>
        <p:spPr>
          <a:xfrm>
            <a:off x="867833" y="6426200"/>
            <a:ext cx="224367" cy="287867"/>
          </a:xfrm>
          <a:prstGeom prst="rect">
            <a:avLst/>
          </a:prstGeom>
          <a:noFill/>
          <a:ln/>
        </p:spPr>
        <p:txBody>
          <a:bodyPr wrap="square" lIns="0" tIns="0" rIns="0" bIns="0" rtlCol="0" anchor="t"/>
          <a:lstStyle/>
          <a:p>
            <a:pPr algn="r">
              <a:spcAft>
                <a:spcPts val="150"/>
              </a:spcAft>
            </a:pPr>
            <a:r>
              <a:rPr lang="en-US" sz="1400" dirty="0">
                <a:solidFill>
                  <a:srgbClr val="000000">
                    <a:alpha val="100000"/>
                  </a:srgbClr>
                </a:solidFill>
                <a:latin typeface="IBM Plex Sans Bold" pitchFamily="34" charset="0"/>
                <a:ea typeface="IBM Plex Sans Bold" pitchFamily="34" charset="-122"/>
                <a:cs typeface="IBM Plex Sans Bold" pitchFamily="34" charset="-120"/>
              </a:rPr>
              <a:t>7.</a:t>
            </a:r>
            <a:endParaRPr lang="en-US" sz="1400" dirty="0"/>
          </a:p>
        </p:txBody>
      </p:sp>
      <p:sp>
        <p:nvSpPr>
          <p:cNvPr id="41" name="Text 38"/>
          <p:cNvSpPr/>
          <p:nvPr/>
        </p:nvSpPr>
        <p:spPr>
          <a:xfrm>
            <a:off x="1155700" y="6426200"/>
            <a:ext cx="6091767" cy="516467"/>
          </a:xfrm>
          <a:prstGeom prst="rect">
            <a:avLst/>
          </a:prstGeom>
          <a:noFill/>
          <a:ln/>
        </p:spPr>
        <p:txBody>
          <a:bodyPr wrap="square" lIns="0" tIns="0" rIns="0" bIns="0" rtlCol="0" anchor="t"/>
          <a:lstStyle/>
          <a:p>
            <a:pPr algn="l">
              <a:spcAft>
                <a:spcPts val="150"/>
              </a:spcAft>
            </a:pPr>
            <a:r>
              <a:rPr lang="en-US" sz="1400" dirty="0">
                <a:solidFill>
                  <a:srgbClr val="000000">
                    <a:alpha val="100000"/>
                  </a:srgbClr>
                </a:solidFill>
                <a:latin typeface="IBM Plex Sans Regular" pitchFamily="34" charset="0"/>
                <a:ea typeface="IBM Plex Sans Regular" pitchFamily="34" charset="-122"/>
                <a:cs typeface="IBM Plex Sans Regular" pitchFamily="34" charset="-120"/>
              </a:rPr>
              <a:t>Use the </a:t>
            </a:r>
            <a:pPr algn="l">
              <a:spcAft>
                <a:spcPts val="150"/>
              </a:spcAft>
            </a:pPr>
            <a:r>
              <a:rPr lang="en-US" sz="1400" dirty="0">
                <a:solidFill>
                  <a:srgbClr val="000000">
                    <a:alpha val="100000"/>
                  </a:srgbClr>
                </a:solidFill>
                <a:latin typeface="IBM Plex Sans Bold Italic" pitchFamily="34" charset="0"/>
                <a:ea typeface="IBM Plex Sans Bold Italic" pitchFamily="34" charset="-122"/>
                <a:cs typeface="IBM Plex Sans Bold Italic" pitchFamily="34" charset="-120"/>
              </a:rPr>
              <a:t>Shutter</a:t>
            </a:r>
            <a:pPr algn="l">
              <a:spcAft>
                <a:spcPts val="150"/>
              </a:spcAft>
            </a:pPr>
            <a:r>
              <a:rPr lang="en-US" sz="1400" dirty="0">
                <a:solidFill>
                  <a:srgbClr val="000000">
                    <a:alpha val="100000"/>
                  </a:srgbClr>
                </a:solidFill>
                <a:latin typeface="IBM Plex Sans Regular" pitchFamily="34" charset="0"/>
                <a:ea typeface="IBM Plex Sans Regular" pitchFamily="34" charset="-122"/>
                <a:cs typeface="IBM Plex Sans Regular" pitchFamily="34" charset="-120"/>
              </a:rPr>
              <a:t> switch (Fig. 2b) to set the shutter speed to “</a:t>
            </a:r>
            <a:pPr algn="l">
              <a:spcAft>
                <a:spcPts val="150"/>
              </a:spcAft>
            </a:pPr>
            <a:r>
              <a:rPr lang="en-US" sz="1400" dirty="0">
                <a:solidFill>
                  <a:srgbClr val="000000">
                    <a:alpha val="100000"/>
                  </a:srgbClr>
                </a:solidFill>
                <a:latin typeface="IBM Plex Sans Bold Italic" pitchFamily="34" charset="0"/>
                <a:ea typeface="IBM Plex Sans Bold Italic" pitchFamily="34" charset="-122"/>
                <a:cs typeface="IBM Plex Sans Bold Italic" pitchFamily="34" charset="-120"/>
              </a:rPr>
              <a:t>1/60”</a:t>
            </a:r>
            <a:pPr algn="l">
              <a:spcAft>
                <a:spcPts val="150"/>
              </a:spcAft>
            </a:pPr>
            <a:r>
              <a:rPr lang="en-US" sz="1400" dirty="0">
                <a:solidFill>
                  <a:srgbClr val="000000">
                    <a:alpha val="100000"/>
                  </a:srgbClr>
                </a:solidFill>
                <a:latin typeface="IBM Plex Sans Regular" pitchFamily="34" charset="0"/>
                <a:ea typeface="IBM Plex Sans Regular" pitchFamily="34" charset="-122"/>
                <a:cs typeface="IBM Plex Sans Regular" pitchFamily="34" charset="-120"/>
              </a:rPr>
              <a:t> (30 frames per sec). The top-left of the interface shows the “</a:t>
            </a:r>
            <a:pPr algn="l">
              <a:spcAft>
                <a:spcPts val="150"/>
              </a:spcAft>
            </a:pPr>
            <a:r>
              <a:rPr lang="en-US" sz="1400" dirty="0">
                <a:solidFill>
                  <a:srgbClr val="000000">
                    <a:alpha val="100000"/>
                  </a:srgbClr>
                </a:solidFill>
                <a:latin typeface="IBM Plex Sans Bold Italic" pitchFamily="34" charset="0"/>
                <a:ea typeface="IBM Plex Sans Bold Italic" pitchFamily="34" charset="-122"/>
                <a:cs typeface="IBM Plex Sans Bold Italic" pitchFamily="34" charset="-120"/>
              </a:rPr>
              <a:t>Shutter”</a:t>
            </a:r>
            <a:pPr algn="l">
              <a:spcAft>
                <a:spcPts val="150"/>
              </a:spcAft>
            </a:pPr>
            <a:r>
              <a:rPr lang="en-US" sz="1400" dirty="0">
                <a:solidFill>
                  <a:srgbClr val="000000">
                    <a:alpha val="100000"/>
                  </a:srgbClr>
                </a:solidFill>
                <a:latin typeface="IBM Plex Sans Regular" pitchFamily="34" charset="0"/>
                <a:ea typeface="IBM Plex Sans Regular" pitchFamily="34" charset="-122"/>
                <a:cs typeface="IBM Plex Sans Regular" pitchFamily="34" charset="-120"/>
              </a:rPr>
              <a:t> value.</a:t>
            </a:r>
            <a:endParaRPr lang="en-US" sz="1400" dirty="0"/>
          </a:p>
        </p:txBody>
      </p:sp>
      <p:sp>
        <p:nvSpPr>
          <p:cNvPr id="42" name="Shape 39"/>
          <p:cNvSpPr/>
          <p:nvPr/>
        </p:nvSpPr>
        <p:spPr>
          <a:xfrm>
            <a:off x="457200" y="6883400"/>
            <a:ext cx="6858000" cy="457200"/>
          </a:xfrm>
          <a:prstGeom prst="rect">
            <a:avLst/>
          </a:prstGeom>
          <a:noFill/>
          <a:ln/>
        </p:spPr>
      </p:sp>
      <p:sp>
        <p:nvSpPr>
          <p:cNvPr id="43" name="Shape 40"/>
          <p:cNvSpPr/>
          <p:nvPr/>
        </p:nvSpPr>
        <p:spPr>
          <a:xfrm>
            <a:off x="584200" y="6883400"/>
            <a:ext cx="508000" cy="228600"/>
          </a:xfrm>
          <a:prstGeom prst="rect">
            <a:avLst/>
          </a:prstGeom>
          <a:noFill/>
          <a:ln/>
        </p:spPr>
      </p:sp>
      <p:sp>
        <p:nvSpPr>
          <p:cNvPr id="44" name="Text 41"/>
          <p:cNvSpPr/>
          <p:nvPr/>
        </p:nvSpPr>
        <p:spPr>
          <a:xfrm>
            <a:off x="867833" y="6883400"/>
            <a:ext cx="224367" cy="287867"/>
          </a:xfrm>
          <a:prstGeom prst="rect">
            <a:avLst/>
          </a:prstGeom>
          <a:noFill/>
          <a:ln/>
        </p:spPr>
        <p:txBody>
          <a:bodyPr wrap="square" lIns="0" tIns="0" rIns="0" bIns="0" rtlCol="0" anchor="t"/>
          <a:lstStyle/>
          <a:p>
            <a:pPr algn="r">
              <a:spcAft>
                <a:spcPts val="150"/>
              </a:spcAft>
            </a:pPr>
            <a:r>
              <a:rPr lang="en-US" sz="1400" dirty="0">
                <a:solidFill>
                  <a:srgbClr val="000000">
                    <a:alpha val="100000"/>
                  </a:srgbClr>
                </a:solidFill>
                <a:latin typeface="IBM Plex Sans Bold" pitchFamily="34" charset="0"/>
                <a:ea typeface="IBM Plex Sans Bold" pitchFamily="34" charset="-122"/>
                <a:cs typeface="IBM Plex Sans Bold" pitchFamily="34" charset="-120"/>
              </a:rPr>
              <a:t>8.</a:t>
            </a:r>
            <a:endParaRPr lang="en-US" sz="1400" dirty="0"/>
          </a:p>
        </p:txBody>
      </p:sp>
      <p:sp>
        <p:nvSpPr>
          <p:cNvPr id="45" name="Text 42"/>
          <p:cNvSpPr/>
          <p:nvPr/>
        </p:nvSpPr>
        <p:spPr>
          <a:xfrm>
            <a:off x="1155700" y="6883400"/>
            <a:ext cx="6091767" cy="516467"/>
          </a:xfrm>
          <a:prstGeom prst="rect">
            <a:avLst/>
          </a:prstGeom>
          <a:noFill/>
          <a:ln/>
        </p:spPr>
        <p:txBody>
          <a:bodyPr wrap="square" lIns="0" tIns="0" rIns="0" bIns="0" rtlCol="0" anchor="t"/>
          <a:lstStyle/>
          <a:p>
            <a:pPr algn="l">
              <a:spcAft>
                <a:spcPts val="150"/>
              </a:spcAft>
            </a:pPr>
            <a:r>
              <a:rPr lang="en-US" sz="1400" dirty="0">
                <a:solidFill>
                  <a:srgbClr val="000000">
                    <a:alpha val="100000"/>
                  </a:srgbClr>
                </a:solidFill>
                <a:latin typeface="IBM Plex Sans Regular" pitchFamily="34" charset="0"/>
                <a:ea typeface="IBM Plex Sans Regular" pitchFamily="34" charset="-122"/>
                <a:cs typeface="IBM Plex Sans Regular" pitchFamily="34" charset="-120"/>
              </a:rPr>
              <a:t>Use the </a:t>
            </a:r>
            <a:pPr algn="l">
              <a:spcAft>
                <a:spcPts val="150"/>
              </a:spcAft>
            </a:pPr>
            <a:r>
              <a:rPr lang="en-US" sz="1400" dirty="0">
                <a:solidFill>
                  <a:srgbClr val="000000">
                    <a:alpha val="100000"/>
                  </a:srgbClr>
                </a:solidFill>
                <a:latin typeface="IBM Plex Sans Bold Italic" pitchFamily="34" charset="0"/>
                <a:ea typeface="IBM Plex Sans Bold Italic" pitchFamily="34" charset="-122"/>
                <a:cs typeface="IBM Plex Sans Bold Italic" pitchFamily="34" charset="-120"/>
              </a:rPr>
              <a:t>White Balance</a:t>
            </a:r>
            <a:pPr algn="l">
              <a:spcAft>
                <a:spcPts val="150"/>
              </a:spcAft>
            </a:pPr>
            <a:r>
              <a:rPr lang="en-US" sz="1400" dirty="0">
                <a:solidFill>
                  <a:srgbClr val="000000">
                    <a:alpha val="100000"/>
                  </a:srgbClr>
                </a:solidFill>
                <a:latin typeface="IBM Plex Sans Regular" pitchFamily="34" charset="0"/>
                <a:ea typeface="IBM Plex Sans Regular" pitchFamily="34" charset="-122"/>
                <a:cs typeface="IBM Plex Sans Regular" pitchFamily="34" charset="-120"/>
              </a:rPr>
              <a:t> switch (Fig. 2b) to change the colour temperature of the recorded content.</a:t>
            </a:r>
            <a:endParaRPr lang="en-US" sz="1400" dirty="0"/>
          </a:p>
        </p:txBody>
      </p:sp>
      <p:sp>
        <p:nvSpPr>
          <p:cNvPr id="46" name="Shape 43"/>
          <p:cNvSpPr/>
          <p:nvPr/>
        </p:nvSpPr>
        <p:spPr>
          <a:xfrm>
            <a:off x="457200" y="7340600"/>
            <a:ext cx="6858000" cy="2298700"/>
          </a:xfrm>
          <a:prstGeom prst="rect">
            <a:avLst/>
          </a:prstGeom>
          <a:noFill/>
          <a:ln/>
        </p:spPr>
      </p:sp>
      <p:pic>
        <p:nvPicPr>
          <p:cNvPr id="47" name="Image 1" descr="preencoded.png">    </p:cNvPr>
          <p:cNvPicPr>
            <a:picLocks noChangeAspect="1"/>
          </p:cNvPicPr>
          <p:nvPr/>
        </p:nvPicPr>
        <p:blipFill>
          <a:blip r:embed="rId2"/>
          <a:stretch>
            <a:fillRect/>
          </a:stretch>
        </p:blipFill>
        <p:spPr>
          <a:xfrm>
            <a:off x="1346200" y="7404100"/>
            <a:ext cx="5080000" cy="1905000"/>
          </a:xfrm>
          <a:prstGeom prst="rect">
            <a:avLst/>
          </a:prstGeom>
        </p:spPr>
      </p:pic>
      <p:sp>
        <p:nvSpPr>
          <p:cNvPr id="48" name="Text 44"/>
          <p:cNvSpPr/>
          <p:nvPr/>
        </p:nvSpPr>
        <p:spPr>
          <a:xfrm>
            <a:off x="427567" y="9347200"/>
            <a:ext cx="6917267" cy="287867"/>
          </a:xfrm>
          <a:prstGeom prst="rect">
            <a:avLst/>
          </a:prstGeom>
          <a:noFill/>
          <a:ln/>
        </p:spPr>
        <p:txBody>
          <a:bodyPr wrap="square" lIns="0" tIns="0" rIns="0" bIns="0" rtlCol="0" anchor="t"/>
          <a:lstStyle/>
          <a:p>
            <a:pPr algn="ctr">
              <a:spcAft>
                <a:spcPts val="150"/>
              </a:spcAft>
            </a:pPr>
            <a:r>
              <a:rPr lang="en-US" sz="1400" dirty="0">
                <a:solidFill>
                  <a:srgbClr val="000000">
                    <a:alpha val="100000"/>
                  </a:srgbClr>
                </a:solidFill>
                <a:latin typeface="IBM Plex Sans Bold" pitchFamily="34" charset="0"/>
                <a:ea typeface="IBM Plex Sans Bold" pitchFamily="34" charset="-122"/>
                <a:cs typeface="IBM Plex Sans Bold" pitchFamily="34" charset="-120"/>
              </a:rPr>
              <a:t>Fig. 2b.</a:t>
            </a:r>
            <a:pPr algn="ctr">
              <a:spcAft>
                <a:spcPts val="150"/>
              </a:spcAft>
            </a:pPr>
            <a:r>
              <a:rPr lang="en-US" sz="1400" dirty="0">
                <a:solidFill>
                  <a:srgbClr val="000000">
                    <a:alpha val="100000"/>
                  </a:srgbClr>
                </a:solidFill>
                <a:latin typeface="IBM Plex Sans Regular" pitchFamily="34" charset="0"/>
                <a:ea typeface="IBM Plex Sans Regular" pitchFamily="34" charset="-122"/>
                <a:cs typeface="IBM Plex Sans Regular" pitchFamily="34" charset="-120"/>
              </a:rPr>
              <a:t> </a:t>
            </a:r>
            <a:pPr algn="ctr">
              <a:spcAft>
                <a:spcPts val="150"/>
              </a:spcAft>
            </a:pPr>
            <a:r>
              <a:rPr lang="en-US" sz="1400" dirty="0">
                <a:solidFill>
                  <a:srgbClr val="000000">
                    <a:alpha val="100000"/>
                  </a:srgbClr>
                </a:solidFill>
                <a:latin typeface="IBM Plex Sans Bold Italic" pitchFamily="34" charset="0"/>
                <a:ea typeface="IBM Plex Sans Bold Italic" pitchFamily="34" charset="-122"/>
                <a:cs typeface="IBM Plex Sans Bold Italic" pitchFamily="34" charset="-120"/>
              </a:rPr>
              <a:t>ISO/Gain, Shutter, White Bal </a:t>
            </a:r>
            <a:pPr algn="ctr">
              <a:spcAft>
                <a:spcPts val="150"/>
              </a:spcAft>
            </a:pPr>
            <a:r>
              <a:rPr lang="en-US" sz="1400" dirty="0">
                <a:solidFill>
                  <a:srgbClr val="000000">
                    <a:alpha val="100000"/>
                  </a:srgbClr>
                </a:solidFill>
                <a:latin typeface="IBM Plex Sans Regular" pitchFamily="34" charset="0"/>
                <a:ea typeface="IBM Plex Sans Regular" pitchFamily="34" charset="-122"/>
                <a:cs typeface="IBM Plex Sans Regular" pitchFamily="34" charset="-120"/>
              </a:rPr>
              <a:t>switches</a:t>
            </a:r>
            <a:endParaRPr lang="en-US" sz="1400" dirty="0"/>
          </a:p>
        </p:txBody>
      </p:sp>
      <p:sp>
        <p:nvSpPr>
          <p:cNvPr id="49" name="Shape 45"/>
          <p:cNvSpPr/>
          <p:nvPr/>
        </p:nvSpPr>
        <p:spPr>
          <a:xfrm>
            <a:off x="0" y="0"/>
            <a:ext cx="7772400" cy="10058400"/>
          </a:xfrm>
          <a:prstGeom prst="rect">
            <a:avLst/>
          </a:prstGeom>
          <a:noFill/>
          <a:ln/>
        </p:spPr>
      </p:sp>
      <p:sp>
        <p:nvSpPr>
          <p:cNvPr id="50" name="Shape 46"/>
          <p:cNvSpPr/>
          <p:nvPr/>
        </p:nvSpPr>
        <p:spPr>
          <a:xfrm>
            <a:off x="0" y="9829800"/>
            <a:ext cx="7772400" cy="228600"/>
          </a:xfrm>
          <a:prstGeom prst="rect">
            <a:avLst/>
          </a:prstGeom>
          <a:solidFill>
            <a:srgbClr val="ACE6F8">
              <a:alpha val="100000"/>
            </a:srgbClr>
          </a:solidFill>
          <a:ln/>
        </p:spPr>
      </p:sp>
      <p:sp>
        <p:nvSpPr>
          <p:cNvPr id="51" name="Shape 47"/>
          <p:cNvSpPr/>
          <p:nvPr/>
        </p:nvSpPr>
        <p:spPr>
          <a:xfrm>
            <a:off x="0" y="0"/>
            <a:ext cx="228600" cy="10058400"/>
          </a:xfrm>
          <a:prstGeom prst="rect">
            <a:avLst/>
          </a:prstGeom>
          <a:solidFill>
            <a:srgbClr val="E31837">
              <a:alpha val="100000"/>
            </a:srgbClr>
          </a:solidFill>
          <a:ln/>
        </p:spPr>
      </p:sp>
      <p:sp>
        <p:nvSpPr>
          <p:cNvPr id="52" name="Shape 48"/>
          <p:cNvSpPr/>
          <p:nvPr/>
        </p:nvSpPr>
        <p:spPr>
          <a:xfrm>
            <a:off x="7543800" y="0"/>
            <a:ext cx="228600" cy="10058400"/>
          </a:xfrm>
          <a:prstGeom prst="rect">
            <a:avLst/>
          </a:prstGeom>
          <a:solidFill>
            <a:srgbClr val="ACE6F8">
              <a:alpha val="100000"/>
            </a:srgbClr>
          </a:solidFill>
          <a:ln/>
        </p:spPr>
      </p:sp>
      <p:sp>
        <p:nvSpPr>
          <p:cNvPr id="53" name="Shape 49"/>
          <p:cNvSpPr/>
          <p:nvPr/>
        </p:nvSpPr>
        <p:spPr>
          <a:xfrm>
            <a:off x="0" y="0"/>
            <a:ext cx="7772400" cy="228600"/>
          </a:xfrm>
          <a:prstGeom prst="rect">
            <a:avLst/>
          </a:prstGeom>
          <a:solidFill>
            <a:srgbClr val="DBD11B">
              <a:alpha val="100000"/>
            </a:srgbClr>
          </a:solidFill>
          <a:ln/>
        </p:spPr>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name="Slide 6">
    <p:bg>
      <p:bgPr>
        <a:solidFill>
          <a:srgbClr val="FFFFFF"/>
        </a:solidFill>
      </p:bgPr>
    </p:bg>
    <p:spTree>
      <p:nvGrpSpPr>
        <p:cNvPr id="1" name=""/>
        <p:cNvGrpSpPr/>
        <p:nvPr/>
      </p:nvGrpSpPr>
      <p:grpSpPr>
        <a:xfrm>
          <a:off x="0" y="0"/>
          <a:ext cx="0" cy="0"/>
          <a:chOff x="0" y="0"/>
          <a:chExt cx="0" cy="0"/>
        </a:xfrm>
      </p:grpSpPr>
      <p:sp>
        <p:nvSpPr>
          <p:cNvPr id="2" name="Shape 0"/>
          <p:cNvSpPr/>
          <p:nvPr/>
        </p:nvSpPr>
        <p:spPr>
          <a:xfrm>
            <a:off x="457200" y="457200"/>
            <a:ext cx="6858000" cy="9144000"/>
          </a:xfrm>
          <a:prstGeom prst="rect">
            <a:avLst/>
          </a:prstGeom>
          <a:noFill/>
          <a:ln/>
        </p:spPr>
      </p:sp>
      <p:sp>
        <p:nvSpPr>
          <p:cNvPr id="3" name="Shape 1"/>
          <p:cNvSpPr/>
          <p:nvPr/>
        </p:nvSpPr>
        <p:spPr>
          <a:xfrm>
            <a:off x="457200" y="457200"/>
            <a:ext cx="6858000" cy="228600"/>
          </a:xfrm>
          <a:prstGeom prst="rect">
            <a:avLst/>
          </a:prstGeom>
          <a:noFill/>
          <a:ln/>
        </p:spPr>
      </p:sp>
      <p:sp>
        <p:nvSpPr>
          <p:cNvPr id="4" name="Shape 2"/>
          <p:cNvSpPr/>
          <p:nvPr/>
        </p:nvSpPr>
        <p:spPr>
          <a:xfrm>
            <a:off x="457200" y="457200"/>
            <a:ext cx="6858000" cy="228600"/>
          </a:xfrm>
          <a:prstGeom prst="rect">
            <a:avLst/>
          </a:prstGeom>
          <a:noFill/>
          <a:ln/>
        </p:spPr>
      </p:sp>
      <p:sp>
        <p:nvSpPr>
          <p:cNvPr id="5" name="Text 3"/>
          <p:cNvSpPr/>
          <p:nvPr/>
        </p:nvSpPr>
        <p:spPr>
          <a:xfrm>
            <a:off x="7200900" y="457200"/>
            <a:ext cx="173567" cy="287867"/>
          </a:xfrm>
          <a:prstGeom prst="rect">
            <a:avLst/>
          </a:prstGeom>
          <a:noFill/>
          <a:ln/>
        </p:spPr>
        <p:txBody>
          <a:bodyPr wrap="square" lIns="0" tIns="0" rIns="0" bIns="0" rtlCol="0" anchor="t"/>
          <a:lstStyle/>
          <a:p>
            <a:pPr algn="l">
              <a:spcAft>
                <a:spcPts val="150"/>
              </a:spcAft>
            </a:pPr>
            <a:r>
              <a:rPr lang="en-US" sz="1400" dirty="0">
                <a:solidFill>
                  <a:srgbClr val="000000">
                    <a:alpha val="100000"/>
                  </a:srgbClr>
                </a:solidFill>
                <a:latin typeface="IBM Plex Sans Bold" pitchFamily="34" charset="0"/>
                <a:ea typeface="IBM Plex Sans Bold" pitchFamily="34" charset="-122"/>
                <a:cs typeface="IBM Plex Sans Bold" pitchFamily="34" charset="-120"/>
              </a:rPr>
              <a:t>5</a:t>
            </a:r>
            <a:endParaRPr lang="en-US" sz="1400" dirty="0"/>
          </a:p>
        </p:txBody>
      </p:sp>
      <p:sp>
        <p:nvSpPr>
          <p:cNvPr id="6" name="Shape 4"/>
          <p:cNvSpPr/>
          <p:nvPr/>
        </p:nvSpPr>
        <p:spPr>
          <a:xfrm>
            <a:off x="457200" y="685800"/>
            <a:ext cx="6858000" cy="228600"/>
          </a:xfrm>
          <a:prstGeom prst="rect">
            <a:avLst/>
          </a:prstGeom>
          <a:noFill/>
          <a:ln/>
        </p:spPr>
      </p:sp>
      <p:sp>
        <p:nvSpPr>
          <p:cNvPr id="7" name="Text 5"/>
          <p:cNvSpPr/>
          <p:nvPr/>
        </p:nvSpPr>
        <p:spPr>
          <a:xfrm>
            <a:off x="1155700" y="685800"/>
            <a:ext cx="6091767" cy="287867"/>
          </a:xfrm>
          <a:prstGeom prst="rect">
            <a:avLst/>
          </a:prstGeom>
          <a:noFill/>
          <a:ln/>
        </p:spPr>
        <p:txBody>
          <a:bodyPr wrap="square" lIns="0" tIns="0" rIns="0" bIns="0" rtlCol="0" anchor="t"/>
          <a:lstStyle/>
          <a:p>
            <a:pPr algn="l">
              <a:spcAft>
                <a:spcPts val="150"/>
              </a:spcAft>
            </a:pPr>
            <a:r>
              <a:rPr lang="en-US" sz="1400" dirty="0">
                <a:solidFill>
                  <a:srgbClr val="000000">
                    <a:alpha val="100000"/>
                  </a:srgbClr>
                </a:solidFill>
                <a:latin typeface="IBM Plex Sans Bold" pitchFamily="34" charset="0"/>
                <a:ea typeface="IBM Plex Sans Bold" pitchFamily="34" charset="-122"/>
                <a:cs typeface="IBM Plex Sans Bold" pitchFamily="34" charset="-120"/>
              </a:rPr>
              <a:t>Note:</a:t>
            </a:r>
            <a:pPr algn="l">
              <a:spcAft>
                <a:spcPts val="150"/>
              </a:spcAft>
            </a:pPr>
            <a:r>
              <a:rPr lang="en-US" sz="1400" dirty="0">
                <a:solidFill>
                  <a:srgbClr val="000000">
                    <a:alpha val="100000"/>
                  </a:srgbClr>
                </a:solidFill>
                <a:latin typeface="IBM Plex Sans Regular" pitchFamily="34" charset="0"/>
                <a:ea typeface="IBM Plex Sans Regular" pitchFamily="34" charset="-122"/>
                <a:cs typeface="IBM Plex Sans Regular" pitchFamily="34" charset="-120"/>
              </a:rPr>
              <a:t> The following steps refer to the Rokinon 85 mm lens.</a:t>
            </a:r>
            <a:endParaRPr lang="en-US" sz="1400" dirty="0"/>
          </a:p>
        </p:txBody>
      </p:sp>
      <p:sp>
        <p:nvSpPr>
          <p:cNvPr id="8" name="Shape 6"/>
          <p:cNvSpPr/>
          <p:nvPr/>
        </p:nvSpPr>
        <p:spPr>
          <a:xfrm>
            <a:off x="457200" y="914400"/>
            <a:ext cx="6858000" cy="685800"/>
          </a:xfrm>
          <a:prstGeom prst="rect">
            <a:avLst/>
          </a:prstGeom>
          <a:noFill/>
          <a:ln/>
        </p:spPr>
      </p:sp>
      <p:sp>
        <p:nvSpPr>
          <p:cNvPr id="9" name="Shape 7"/>
          <p:cNvSpPr/>
          <p:nvPr/>
        </p:nvSpPr>
        <p:spPr>
          <a:xfrm>
            <a:off x="584200" y="914400"/>
            <a:ext cx="508000" cy="228600"/>
          </a:xfrm>
          <a:prstGeom prst="rect">
            <a:avLst/>
          </a:prstGeom>
          <a:noFill/>
          <a:ln/>
        </p:spPr>
      </p:sp>
      <p:sp>
        <p:nvSpPr>
          <p:cNvPr id="10" name="Text 8"/>
          <p:cNvSpPr/>
          <p:nvPr/>
        </p:nvSpPr>
        <p:spPr>
          <a:xfrm>
            <a:off x="867833" y="914400"/>
            <a:ext cx="224367" cy="287867"/>
          </a:xfrm>
          <a:prstGeom prst="rect">
            <a:avLst/>
          </a:prstGeom>
          <a:noFill/>
          <a:ln/>
        </p:spPr>
        <p:txBody>
          <a:bodyPr wrap="square" lIns="0" tIns="0" rIns="0" bIns="0" rtlCol="0" anchor="t"/>
          <a:lstStyle/>
          <a:p>
            <a:pPr algn="r">
              <a:spcAft>
                <a:spcPts val="150"/>
              </a:spcAft>
            </a:pPr>
            <a:r>
              <a:rPr lang="en-US" sz="1400" dirty="0">
                <a:solidFill>
                  <a:srgbClr val="000000">
                    <a:alpha val="100000"/>
                  </a:srgbClr>
                </a:solidFill>
                <a:latin typeface="IBM Plex Sans Bold" pitchFamily="34" charset="0"/>
                <a:ea typeface="IBM Plex Sans Bold" pitchFamily="34" charset="-122"/>
                <a:cs typeface="IBM Plex Sans Bold" pitchFamily="34" charset="-120"/>
              </a:rPr>
              <a:t>9.</a:t>
            </a:r>
            <a:endParaRPr lang="en-US" sz="1400" dirty="0"/>
          </a:p>
        </p:txBody>
      </p:sp>
      <p:sp>
        <p:nvSpPr>
          <p:cNvPr id="11" name="Text 9"/>
          <p:cNvSpPr/>
          <p:nvPr/>
        </p:nvSpPr>
        <p:spPr>
          <a:xfrm>
            <a:off x="1155700" y="914400"/>
            <a:ext cx="6091767" cy="745067"/>
          </a:xfrm>
          <a:prstGeom prst="rect">
            <a:avLst/>
          </a:prstGeom>
          <a:noFill/>
          <a:ln/>
        </p:spPr>
        <p:txBody>
          <a:bodyPr wrap="square" lIns="0" tIns="0" rIns="0" bIns="0" rtlCol="0" anchor="t"/>
          <a:lstStyle/>
          <a:p>
            <a:pPr algn="l">
              <a:spcAft>
                <a:spcPts val="150"/>
              </a:spcAft>
            </a:pPr>
            <a:r>
              <a:rPr lang="en-US" sz="1400" dirty="0">
                <a:solidFill>
                  <a:srgbClr val="000000">
                    <a:alpha val="100000"/>
                  </a:srgbClr>
                </a:solidFill>
                <a:latin typeface="IBM Plex Sans Regular" pitchFamily="34" charset="0"/>
                <a:ea typeface="IBM Plex Sans Regular" pitchFamily="34" charset="-122"/>
                <a:cs typeface="IBM Plex Sans Regular" pitchFamily="34" charset="-120"/>
              </a:rPr>
              <a:t>(Optional) Turn the smaller (inner) ribbed dial on the lens (Fig. 2c) to adjust its aperture (size of lens opening). Adjusting the aperture affects how much of the frame is in focus, as well as the brightness of the frame.</a:t>
            </a:r>
            <a:endParaRPr lang="en-US" sz="1400" dirty="0"/>
          </a:p>
        </p:txBody>
      </p:sp>
      <p:sp>
        <p:nvSpPr>
          <p:cNvPr id="12" name="Shape 10"/>
          <p:cNvSpPr/>
          <p:nvPr/>
        </p:nvSpPr>
        <p:spPr>
          <a:xfrm>
            <a:off x="457200" y="1600200"/>
            <a:ext cx="6858000" cy="2933700"/>
          </a:xfrm>
          <a:prstGeom prst="rect">
            <a:avLst/>
          </a:prstGeom>
          <a:noFill/>
          <a:ln/>
        </p:spPr>
      </p:sp>
      <p:pic>
        <p:nvPicPr>
          <p:cNvPr id="13" name="Image 0" descr="preencoded.png">    </p:cNvPr>
          <p:cNvPicPr>
            <a:picLocks noChangeAspect="1"/>
          </p:cNvPicPr>
          <p:nvPr/>
        </p:nvPicPr>
        <p:blipFill>
          <a:blip r:embed="rId1"/>
          <a:stretch>
            <a:fillRect/>
          </a:stretch>
        </p:blipFill>
        <p:spPr>
          <a:xfrm>
            <a:off x="1346200" y="1663700"/>
            <a:ext cx="5080000" cy="2540000"/>
          </a:xfrm>
          <a:prstGeom prst="rect">
            <a:avLst/>
          </a:prstGeom>
        </p:spPr>
      </p:pic>
      <p:sp>
        <p:nvSpPr>
          <p:cNvPr id="14" name="Text 11"/>
          <p:cNvSpPr/>
          <p:nvPr/>
        </p:nvSpPr>
        <p:spPr>
          <a:xfrm>
            <a:off x="427567" y="4241800"/>
            <a:ext cx="6917267" cy="287867"/>
          </a:xfrm>
          <a:prstGeom prst="rect">
            <a:avLst/>
          </a:prstGeom>
          <a:noFill/>
          <a:ln/>
        </p:spPr>
        <p:txBody>
          <a:bodyPr wrap="square" lIns="0" tIns="0" rIns="0" bIns="0" rtlCol="0" anchor="t"/>
          <a:lstStyle/>
          <a:p>
            <a:pPr algn="ctr">
              <a:spcAft>
                <a:spcPts val="150"/>
              </a:spcAft>
            </a:pPr>
            <a:r>
              <a:rPr lang="en-US" sz="1400" dirty="0">
                <a:solidFill>
                  <a:srgbClr val="000000">
                    <a:alpha val="100000"/>
                  </a:srgbClr>
                </a:solidFill>
                <a:latin typeface="IBM Plex Sans Bold" pitchFamily="34" charset="0"/>
                <a:ea typeface="IBM Plex Sans Bold" pitchFamily="34" charset="-122"/>
                <a:cs typeface="IBM Plex Sans Bold" pitchFamily="34" charset="-120"/>
              </a:rPr>
              <a:t>Fig. 2c. </a:t>
            </a:r>
            <a:pPr algn="ctr">
              <a:spcAft>
                <a:spcPts val="150"/>
              </a:spcAft>
            </a:pPr>
            <a:r>
              <a:rPr lang="en-US" sz="1400" dirty="0">
                <a:solidFill>
                  <a:srgbClr val="000000">
                    <a:alpha val="100000"/>
                  </a:srgbClr>
                </a:solidFill>
                <a:latin typeface="IBM Plex Sans Regular" pitchFamily="34" charset="0"/>
                <a:ea typeface="IBM Plex Sans Regular" pitchFamily="34" charset="-122"/>
                <a:cs typeface="IBM Plex Sans Regular" pitchFamily="34" charset="-120"/>
              </a:rPr>
              <a:t>Manual adjustment to lens aperture using smaller dial on lens</a:t>
            </a:r>
            <a:endParaRPr lang="en-US" sz="1400" dirty="0"/>
          </a:p>
        </p:txBody>
      </p:sp>
      <p:sp>
        <p:nvSpPr>
          <p:cNvPr id="15" name="Shape 12"/>
          <p:cNvSpPr/>
          <p:nvPr/>
        </p:nvSpPr>
        <p:spPr>
          <a:xfrm>
            <a:off x="457200" y="4533900"/>
            <a:ext cx="6858000" cy="457200"/>
          </a:xfrm>
          <a:prstGeom prst="rect">
            <a:avLst/>
          </a:prstGeom>
          <a:noFill/>
          <a:ln/>
        </p:spPr>
      </p:sp>
      <p:sp>
        <p:nvSpPr>
          <p:cNvPr id="16" name="Shape 13"/>
          <p:cNvSpPr/>
          <p:nvPr/>
        </p:nvSpPr>
        <p:spPr>
          <a:xfrm>
            <a:off x="584200" y="4533900"/>
            <a:ext cx="508000" cy="228600"/>
          </a:xfrm>
          <a:prstGeom prst="rect">
            <a:avLst/>
          </a:prstGeom>
          <a:noFill/>
          <a:ln/>
        </p:spPr>
      </p:sp>
      <p:sp>
        <p:nvSpPr>
          <p:cNvPr id="17" name="Text 14"/>
          <p:cNvSpPr/>
          <p:nvPr/>
        </p:nvSpPr>
        <p:spPr>
          <a:xfrm>
            <a:off x="753533" y="4533900"/>
            <a:ext cx="338667" cy="287867"/>
          </a:xfrm>
          <a:prstGeom prst="rect">
            <a:avLst/>
          </a:prstGeom>
          <a:noFill/>
          <a:ln/>
        </p:spPr>
        <p:txBody>
          <a:bodyPr wrap="square" lIns="0" tIns="0" rIns="0" bIns="0" rtlCol="0" anchor="t"/>
          <a:lstStyle/>
          <a:p>
            <a:pPr algn="r">
              <a:spcAft>
                <a:spcPts val="150"/>
              </a:spcAft>
            </a:pPr>
            <a:r>
              <a:rPr lang="en-US" sz="1400" dirty="0">
                <a:solidFill>
                  <a:srgbClr val="000000">
                    <a:alpha val="100000"/>
                  </a:srgbClr>
                </a:solidFill>
                <a:latin typeface="IBM Plex Sans Bold" pitchFamily="34" charset="0"/>
                <a:ea typeface="IBM Plex Sans Bold" pitchFamily="34" charset="-122"/>
                <a:cs typeface="IBM Plex Sans Bold" pitchFamily="34" charset="-120"/>
              </a:rPr>
              <a:t>10.</a:t>
            </a:r>
            <a:endParaRPr lang="en-US" sz="1400" dirty="0"/>
          </a:p>
        </p:txBody>
      </p:sp>
      <p:sp>
        <p:nvSpPr>
          <p:cNvPr id="18" name="Text 15"/>
          <p:cNvSpPr/>
          <p:nvPr/>
        </p:nvSpPr>
        <p:spPr>
          <a:xfrm>
            <a:off x="1155700" y="4533900"/>
            <a:ext cx="6091767" cy="516467"/>
          </a:xfrm>
          <a:prstGeom prst="rect">
            <a:avLst/>
          </a:prstGeom>
          <a:noFill/>
          <a:ln/>
        </p:spPr>
        <p:txBody>
          <a:bodyPr wrap="square" lIns="0" tIns="0" rIns="0" bIns="0" rtlCol="0" anchor="t"/>
          <a:lstStyle/>
          <a:p>
            <a:pPr algn="l">
              <a:spcAft>
                <a:spcPts val="150"/>
              </a:spcAft>
            </a:pPr>
            <a:r>
              <a:rPr lang="en-US" sz="1400" dirty="0">
                <a:solidFill>
                  <a:srgbClr val="000000">
                    <a:alpha val="100000"/>
                  </a:srgbClr>
                </a:solidFill>
                <a:latin typeface="IBM Plex Sans Regular" pitchFamily="34" charset="0"/>
                <a:ea typeface="IBM Plex Sans Regular" pitchFamily="34" charset="-122"/>
                <a:cs typeface="IBM Plex Sans Regular" pitchFamily="34" charset="-120"/>
              </a:rPr>
              <a:t>(Optional) Turn the larger (outer) ribbed dial on the lens to adjust its sharpness.</a:t>
            </a:r>
            <a:endParaRPr lang="en-US" sz="1400" dirty="0"/>
          </a:p>
        </p:txBody>
      </p:sp>
      <p:sp>
        <p:nvSpPr>
          <p:cNvPr id="19" name="Shape 16"/>
          <p:cNvSpPr/>
          <p:nvPr/>
        </p:nvSpPr>
        <p:spPr>
          <a:xfrm>
            <a:off x="0" y="0"/>
            <a:ext cx="7772400" cy="10058400"/>
          </a:xfrm>
          <a:prstGeom prst="rect">
            <a:avLst/>
          </a:prstGeom>
          <a:noFill/>
          <a:ln/>
        </p:spPr>
      </p:sp>
      <p:sp>
        <p:nvSpPr>
          <p:cNvPr id="20" name="Shape 17"/>
          <p:cNvSpPr/>
          <p:nvPr/>
        </p:nvSpPr>
        <p:spPr>
          <a:xfrm>
            <a:off x="0" y="9829800"/>
            <a:ext cx="7772400" cy="228600"/>
          </a:xfrm>
          <a:prstGeom prst="rect">
            <a:avLst/>
          </a:prstGeom>
          <a:solidFill>
            <a:srgbClr val="ACE6F8">
              <a:alpha val="100000"/>
            </a:srgbClr>
          </a:solidFill>
          <a:ln/>
        </p:spPr>
      </p:sp>
      <p:sp>
        <p:nvSpPr>
          <p:cNvPr id="21" name="Shape 18"/>
          <p:cNvSpPr/>
          <p:nvPr/>
        </p:nvSpPr>
        <p:spPr>
          <a:xfrm>
            <a:off x="0" y="0"/>
            <a:ext cx="228600" cy="10058400"/>
          </a:xfrm>
          <a:prstGeom prst="rect">
            <a:avLst/>
          </a:prstGeom>
          <a:solidFill>
            <a:srgbClr val="E31837">
              <a:alpha val="100000"/>
            </a:srgbClr>
          </a:solidFill>
          <a:ln/>
        </p:spPr>
      </p:sp>
      <p:sp>
        <p:nvSpPr>
          <p:cNvPr id="22" name="Shape 19"/>
          <p:cNvSpPr/>
          <p:nvPr/>
        </p:nvSpPr>
        <p:spPr>
          <a:xfrm>
            <a:off x="7543800" y="0"/>
            <a:ext cx="228600" cy="10058400"/>
          </a:xfrm>
          <a:prstGeom prst="rect">
            <a:avLst/>
          </a:prstGeom>
          <a:solidFill>
            <a:srgbClr val="ACE6F8">
              <a:alpha val="100000"/>
            </a:srgbClr>
          </a:solidFill>
          <a:ln/>
        </p:spPr>
      </p:sp>
      <p:sp>
        <p:nvSpPr>
          <p:cNvPr id="23" name="Shape 20"/>
          <p:cNvSpPr/>
          <p:nvPr/>
        </p:nvSpPr>
        <p:spPr>
          <a:xfrm>
            <a:off x="0" y="0"/>
            <a:ext cx="7772400" cy="228600"/>
          </a:xfrm>
          <a:prstGeom prst="rect">
            <a:avLst/>
          </a:prstGeom>
          <a:solidFill>
            <a:srgbClr val="DBD11B">
              <a:alpha val="100000"/>
            </a:srgbClr>
          </a:solidFill>
          <a:ln/>
        </p:spPr>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name="Slide 7">
    <p:bg>
      <p:bgPr>
        <a:solidFill>
          <a:srgbClr val="FFFFFF"/>
        </a:solidFill>
      </p:bgPr>
    </p:bg>
    <p:spTree>
      <p:nvGrpSpPr>
        <p:cNvPr id="1" name=""/>
        <p:cNvGrpSpPr/>
        <p:nvPr/>
      </p:nvGrpSpPr>
      <p:grpSpPr>
        <a:xfrm>
          <a:off x="0" y="0"/>
          <a:ext cx="0" cy="0"/>
          <a:chOff x="0" y="0"/>
          <a:chExt cx="0" cy="0"/>
        </a:xfrm>
      </p:grpSpPr>
      <p:sp>
        <p:nvSpPr>
          <p:cNvPr id="2" name="Shape 0"/>
          <p:cNvSpPr/>
          <p:nvPr/>
        </p:nvSpPr>
        <p:spPr>
          <a:xfrm>
            <a:off x="457200" y="457200"/>
            <a:ext cx="6858000" cy="9144000"/>
          </a:xfrm>
          <a:prstGeom prst="rect">
            <a:avLst/>
          </a:prstGeom>
          <a:noFill/>
          <a:ln/>
        </p:spPr>
      </p:sp>
      <p:sp>
        <p:nvSpPr>
          <p:cNvPr id="3" name="Shape 1"/>
          <p:cNvSpPr/>
          <p:nvPr/>
        </p:nvSpPr>
        <p:spPr>
          <a:xfrm>
            <a:off x="457200" y="457200"/>
            <a:ext cx="6858000" cy="228600"/>
          </a:xfrm>
          <a:prstGeom prst="rect">
            <a:avLst/>
          </a:prstGeom>
          <a:noFill/>
          <a:ln/>
        </p:spPr>
      </p:sp>
      <p:sp>
        <p:nvSpPr>
          <p:cNvPr id="4" name="Shape 2"/>
          <p:cNvSpPr/>
          <p:nvPr/>
        </p:nvSpPr>
        <p:spPr>
          <a:xfrm>
            <a:off x="457200" y="457200"/>
            <a:ext cx="6858000" cy="228600"/>
          </a:xfrm>
          <a:prstGeom prst="rect">
            <a:avLst/>
          </a:prstGeom>
          <a:noFill/>
          <a:ln/>
        </p:spPr>
      </p:sp>
      <p:sp>
        <p:nvSpPr>
          <p:cNvPr id="5" name="Text 3"/>
          <p:cNvSpPr/>
          <p:nvPr/>
        </p:nvSpPr>
        <p:spPr>
          <a:xfrm>
            <a:off x="7200900" y="457200"/>
            <a:ext cx="173567" cy="287867"/>
          </a:xfrm>
          <a:prstGeom prst="rect">
            <a:avLst/>
          </a:prstGeom>
          <a:noFill/>
          <a:ln/>
        </p:spPr>
        <p:txBody>
          <a:bodyPr wrap="square" lIns="0" tIns="0" rIns="0" bIns="0" rtlCol="0" anchor="t"/>
          <a:lstStyle/>
          <a:p>
            <a:pPr algn="l">
              <a:spcAft>
                <a:spcPts val="150"/>
              </a:spcAft>
            </a:pPr>
            <a:r>
              <a:rPr lang="en-US" sz="1400" dirty="0">
                <a:solidFill>
                  <a:srgbClr val="000000">
                    <a:alpha val="100000"/>
                  </a:srgbClr>
                </a:solidFill>
                <a:latin typeface="IBM Plex Sans Bold" pitchFamily="34" charset="0"/>
                <a:ea typeface="IBM Plex Sans Bold" pitchFamily="34" charset="-122"/>
                <a:cs typeface="IBM Plex Sans Bold" pitchFamily="34" charset="-120"/>
              </a:rPr>
              <a:t>6</a:t>
            </a:r>
            <a:endParaRPr lang="en-US" sz="1400" dirty="0"/>
          </a:p>
        </p:txBody>
      </p:sp>
      <p:sp>
        <p:nvSpPr>
          <p:cNvPr id="6" name="Shape 4"/>
          <p:cNvSpPr/>
          <p:nvPr/>
        </p:nvSpPr>
        <p:spPr>
          <a:xfrm>
            <a:off x="457200" y="685800"/>
            <a:ext cx="6858000" cy="292100"/>
          </a:xfrm>
          <a:prstGeom prst="rect">
            <a:avLst/>
          </a:prstGeom>
          <a:noFill/>
          <a:ln/>
        </p:spPr>
      </p:sp>
      <p:sp>
        <p:nvSpPr>
          <p:cNvPr id="7" name="Shape 5"/>
          <p:cNvSpPr/>
          <p:nvPr/>
        </p:nvSpPr>
        <p:spPr>
          <a:xfrm>
            <a:off x="584200" y="685800"/>
            <a:ext cx="508000" cy="292100"/>
          </a:xfrm>
          <a:prstGeom prst="rect">
            <a:avLst/>
          </a:prstGeom>
          <a:noFill/>
          <a:ln/>
        </p:spPr>
      </p:sp>
      <p:sp>
        <p:nvSpPr>
          <p:cNvPr id="8" name="Text 6"/>
          <p:cNvSpPr/>
          <p:nvPr/>
        </p:nvSpPr>
        <p:spPr>
          <a:xfrm>
            <a:off x="800100" y="685800"/>
            <a:ext cx="292100" cy="368300"/>
          </a:xfrm>
          <a:prstGeom prst="rect">
            <a:avLst/>
          </a:prstGeom>
          <a:noFill/>
          <a:ln/>
        </p:spPr>
        <p:txBody>
          <a:bodyPr wrap="square" lIns="0" tIns="0" rIns="0" bIns="0" rtlCol="0" anchor="t"/>
          <a:lstStyle/>
          <a:p>
            <a:pPr algn="r"/>
            <a:r>
              <a:rPr lang="en-US" sz="1800" dirty="0">
                <a:solidFill>
                  <a:srgbClr val="E31837">
                    <a:alpha val="100000"/>
                  </a:srgbClr>
                </a:solidFill>
                <a:latin typeface="IBM Plex Sans Bold" pitchFamily="34" charset="0"/>
                <a:ea typeface="IBM Plex Sans Bold" pitchFamily="34" charset="-122"/>
                <a:cs typeface="IBM Plex Sans Bold" pitchFamily="34" charset="-120"/>
              </a:rPr>
              <a:t>3.</a:t>
            </a:r>
            <a:endParaRPr lang="en-US" sz="1800" dirty="0"/>
          </a:p>
        </p:txBody>
      </p:sp>
      <p:sp>
        <p:nvSpPr>
          <p:cNvPr id="9" name="Shape 7"/>
          <p:cNvSpPr/>
          <p:nvPr/>
        </p:nvSpPr>
        <p:spPr>
          <a:xfrm>
            <a:off x="1155700" y="685800"/>
            <a:ext cx="6159500" cy="292100"/>
          </a:xfrm>
          <a:prstGeom prst="rect">
            <a:avLst/>
          </a:prstGeom>
          <a:noFill/>
          <a:ln/>
        </p:spPr>
      </p:sp>
      <p:sp>
        <p:nvSpPr>
          <p:cNvPr id="10" name="Text 8"/>
          <p:cNvSpPr/>
          <p:nvPr/>
        </p:nvSpPr>
        <p:spPr>
          <a:xfrm>
            <a:off x="1155700" y="685800"/>
            <a:ext cx="6235700" cy="368300"/>
          </a:xfrm>
          <a:prstGeom prst="rect">
            <a:avLst/>
          </a:prstGeom>
          <a:noFill/>
          <a:ln/>
        </p:spPr>
        <p:txBody>
          <a:bodyPr wrap="square" lIns="0" tIns="0" rIns="0" bIns="0" rtlCol="0" anchor="t"/>
          <a:lstStyle/>
          <a:p>
            <a:pPr algn="l"/>
            <a:r>
              <a:rPr lang="en-US" sz="1800" dirty="0">
                <a:solidFill>
                  <a:srgbClr val="E31837">
                    <a:alpha val="100000"/>
                  </a:srgbClr>
                </a:solidFill>
                <a:latin typeface="IBM Plex Sans Bold" pitchFamily="34" charset="0"/>
                <a:ea typeface="IBM Plex Sans Bold" pitchFamily="34" charset="-122"/>
                <a:cs typeface="IBM Plex Sans Bold" pitchFamily="34" charset="-120"/>
              </a:rPr>
              <a:t>Recording videos </a:t>
            </a:r>
            <a:endParaRPr lang="en-US" sz="1800" dirty="0"/>
          </a:p>
        </p:txBody>
      </p:sp>
      <p:sp>
        <p:nvSpPr>
          <p:cNvPr id="11" name="Shape 9"/>
          <p:cNvSpPr/>
          <p:nvPr/>
        </p:nvSpPr>
        <p:spPr>
          <a:xfrm>
            <a:off x="457200" y="977900"/>
            <a:ext cx="6858000" cy="457200"/>
          </a:xfrm>
          <a:prstGeom prst="rect">
            <a:avLst/>
          </a:prstGeom>
          <a:noFill/>
          <a:ln/>
        </p:spPr>
      </p:sp>
      <p:sp>
        <p:nvSpPr>
          <p:cNvPr id="12" name="Shape 10"/>
          <p:cNvSpPr/>
          <p:nvPr/>
        </p:nvSpPr>
        <p:spPr>
          <a:xfrm>
            <a:off x="584200" y="977900"/>
            <a:ext cx="508000" cy="228600"/>
          </a:xfrm>
          <a:prstGeom prst="rect">
            <a:avLst/>
          </a:prstGeom>
          <a:noFill/>
          <a:ln/>
        </p:spPr>
      </p:sp>
      <p:sp>
        <p:nvSpPr>
          <p:cNvPr id="13" name="Text 11"/>
          <p:cNvSpPr/>
          <p:nvPr/>
        </p:nvSpPr>
        <p:spPr>
          <a:xfrm>
            <a:off x="867833" y="977900"/>
            <a:ext cx="224367" cy="287867"/>
          </a:xfrm>
          <a:prstGeom prst="rect">
            <a:avLst/>
          </a:prstGeom>
          <a:noFill/>
          <a:ln/>
        </p:spPr>
        <p:txBody>
          <a:bodyPr wrap="square" lIns="0" tIns="0" rIns="0" bIns="0" rtlCol="0" anchor="t"/>
          <a:lstStyle/>
          <a:p>
            <a:pPr algn="r">
              <a:spcAft>
                <a:spcPts val="150"/>
              </a:spcAft>
            </a:pPr>
            <a:r>
              <a:rPr lang="en-US" sz="1400" dirty="0">
                <a:solidFill>
                  <a:srgbClr val="000000">
                    <a:alpha val="100000"/>
                  </a:srgbClr>
                </a:solidFill>
                <a:latin typeface="IBM Plex Sans Bold" pitchFamily="34" charset="0"/>
                <a:ea typeface="IBM Plex Sans Bold" pitchFamily="34" charset="-122"/>
                <a:cs typeface="IBM Plex Sans Bold" pitchFamily="34" charset="-120"/>
              </a:rPr>
              <a:t>1.</a:t>
            </a:r>
            <a:endParaRPr lang="en-US" sz="1400" dirty="0"/>
          </a:p>
        </p:txBody>
      </p:sp>
      <p:sp>
        <p:nvSpPr>
          <p:cNvPr id="14" name="Text 12"/>
          <p:cNvSpPr/>
          <p:nvPr/>
        </p:nvSpPr>
        <p:spPr>
          <a:xfrm>
            <a:off x="1155700" y="977900"/>
            <a:ext cx="6091767" cy="516467"/>
          </a:xfrm>
          <a:prstGeom prst="rect">
            <a:avLst/>
          </a:prstGeom>
          <a:noFill/>
          <a:ln/>
        </p:spPr>
        <p:txBody>
          <a:bodyPr wrap="square" lIns="0" tIns="0" rIns="0" bIns="0" rtlCol="0" anchor="t"/>
          <a:lstStyle/>
          <a:p>
            <a:pPr algn="l">
              <a:spcAft>
                <a:spcPts val="150"/>
              </a:spcAft>
            </a:pPr>
            <a:r>
              <a:rPr lang="en-US" sz="1400" dirty="0">
                <a:solidFill>
                  <a:srgbClr val="000000">
                    <a:alpha val="100000"/>
                  </a:srgbClr>
                </a:solidFill>
                <a:latin typeface="IBM Plex Sans Regular" pitchFamily="34" charset="0"/>
                <a:ea typeface="IBM Plex Sans Regular" pitchFamily="34" charset="-122"/>
                <a:cs typeface="IBM Plex Sans Regular" pitchFamily="34" charset="-120"/>
              </a:rPr>
              <a:t>Locate the </a:t>
            </a:r>
            <a:pPr algn="l">
              <a:spcAft>
                <a:spcPts val="150"/>
              </a:spcAft>
            </a:pPr>
            <a:r>
              <a:rPr lang="en-US" sz="1400" dirty="0">
                <a:solidFill>
                  <a:srgbClr val="000000">
                    <a:alpha val="100000"/>
                  </a:srgbClr>
                </a:solidFill>
                <a:latin typeface="IBM Plex Sans Bold Italic" pitchFamily="34" charset="0"/>
                <a:ea typeface="IBM Plex Sans Bold Italic" pitchFamily="34" charset="-122"/>
                <a:cs typeface="IBM Plex Sans Bold Italic" pitchFamily="34" charset="-120"/>
              </a:rPr>
              <a:t>SD/CFAST</a:t>
            </a:r>
            <a:pPr algn="l">
              <a:spcAft>
                <a:spcPts val="150"/>
              </a:spcAft>
            </a:pPr>
            <a:r>
              <a:rPr lang="en-US" sz="1400" dirty="0">
                <a:solidFill>
                  <a:srgbClr val="000000">
                    <a:alpha val="100000"/>
                  </a:srgbClr>
                </a:solidFill>
                <a:latin typeface="IBM Plex Sans Regular" pitchFamily="34" charset="0"/>
                <a:ea typeface="IBM Plex Sans Regular" pitchFamily="34" charset="-122"/>
                <a:cs typeface="IBM Plex Sans Regular" pitchFamily="34" charset="-120"/>
              </a:rPr>
              <a:t> switch (top-right part of controls area) and slide it to the </a:t>
            </a:r>
            <a:pPr algn="l">
              <a:spcAft>
                <a:spcPts val="150"/>
              </a:spcAft>
            </a:pPr>
            <a:r>
              <a:rPr lang="en-US" sz="1400" dirty="0">
                <a:solidFill>
                  <a:srgbClr val="000000">
                    <a:alpha val="100000"/>
                  </a:srgbClr>
                </a:solidFill>
                <a:latin typeface="IBM Plex Sans Bold Italic" pitchFamily="34" charset="0"/>
                <a:ea typeface="IBM Plex Sans Bold Italic" pitchFamily="34" charset="-122"/>
                <a:cs typeface="IBM Plex Sans Bold Italic" pitchFamily="34" charset="-120"/>
              </a:rPr>
              <a:t>SD </a:t>
            </a:r>
            <a:pPr algn="l">
              <a:spcAft>
                <a:spcPts val="150"/>
              </a:spcAft>
            </a:pPr>
            <a:r>
              <a:rPr lang="en-US" sz="1400" dirty="0">
                <a:solidFill>
                  <a:srgbClr val="000000">
                    <a:alpha val="100000"/>
                  </a:srgbClr>
                </a:solidFill>
                <a:latin typeface="IBM Plex Sans Regular" pitchFamily="34" charset="0"/>
                <a:ea typeface="IBM Plex Sans Regular" pitchFamily="34" charset="-122"/>
                <a:cs typeface="IBM Plex Sans Regular" pitchFamily="34" charset="-120"/>
              </a:rPr>
              <a:t>setting.</a:t>
            </a:r>
            <a:endParaRPr lang="en-US" sz="1400" dirty="0"/>
          </a:p>
        </p:txBody>
      </p:sp>
      <p:sp>
        <p:nvSpPr>
          <p:cNvPr id="15" name="Shape 13"/>
          <p:cNvSpPr/>
          <p:nvPr/>
        </p:nvSpPr>
        <p:spPr>
          <a:xfrm>
            <a:off x="457200" y="1435100"/>
            <a:ext cx="6858000" cy="457200"/>
          </a:xfrm>
          <a:prstGeom prst="rect">
            <a:avLst/>
          </a:prstGeom>
          <a:noFill/>
          <a:ln/>
        </p:spPr>
      </p:sp>
      <p:sp>
        <p:nvSpPr>
          <p:cNvPr id="16" name="Shape 14"/>
          <p:cNvSpPr/>
          <p:nvPr/>
        </p:nvSpPr>
        <p:spPr>
          <a:xfrm>
            <a:off x="584200" y="1435100"/>
            <a:ext cx="508000" cy="228600"/>
          </a:xfrm>
          <a:prstGeom prst="rect">
            <a:avLst/>
          </a:prstGeom>
          <a:noFill/>
          <a:ln/>
        </p:spPr>
      </p:sp>
      <p:sp>
        <p:nvSpPr>
          <p:cNvPr id="17" name="Text 15"/>
          <p:cNvSpPr/>
          <p:nvPr/>
        </p:nvSpPr>
        <p:spPr>
          <a:xfrm>
            <a:off x="867833" y="1435100"/>
            <a:ext cx="224367" cy="287867"/>
          </a:xfrm>
          <a:prstGeom prst="rect">
            <a:avLst/>
          </a:prstGeom>
          <a:noFill/>
          <a:ln/>
        </p:spPr>
        <p:txBody>
          <a:bodyPr wrap="square" lIns="0" tIns="0" rIns="0" bIns="0" rtlCol="0" anchor="t"/>
          <a:lstStyle/>
          <a:p>
            <a:pPr algn="r">
              <a:spcAft>
                <a:spcPts val="150"/>
              </a:spcAft>
            </a:pPr>
            <a:r>
              <a:rPr lang="en-US" sz="1400" dirty="0">
                <a:solidFill>
                  <a:srgbClr val="000000">
                    <a:alpha val="100000"/>
                  </a:srgbClr>
                </a:solidFill>
                <a:latin typeface="IBM Plex Sans Bold" pitchFamily="34" charset="0"/>
                <a:ea typeface="IBM Plex Sans Bold" pitchFamily="34" charset="-122"/>
                <a:cs typeface="IBM Plex Sans Bold" pitchFamily="34" charset="-120"/>
              </a:rPr>
              <a:t>2.</a:t>
            </a:r>
            <a:endParaRPr lang="en-US" sz="1400" dirty="0"/>
          </a:p>
        </p:txBody>
      </p:sp>
      <p:sp>
        <p:nvSpPr>
          <p:cNvPr id="18" name="Text 16"/>
          <p:cNvSpPr/>
          <p:nvPr/>
        </p:nvSpPr>
        <p:spPr>
          <a:xfrm>
            <a:off x="1155700" y="1435100"/>
            <a:ext cx="6091767" cy="516467"/>
          </a:xfrm>
          <a:prstGeom prst="rect">
            <a:avLst/>
          </a:prstGeom>
          <a:noFill/>
          <a:ln/>
        </p:spPr>
        <p:txBody>
          <a:bodyPr wrap="square" lIns="0" tIns="0" rIns="0" bIns="0" rtlCol="0" anchor="t"/>
          <a:lstStyle/>
          <a:p>
            <a:pPr algn="l">
              <a:spcAft>
                <a:spcPts val="150"/>
              </a:spcAft>
            </a:pPr>
            <a:r>
              <a:rPr lang="en-US" sz="1400" dirty="0">
                <a:solidFill>
                  <a:srgbClr val="000000">
                    <a:alpha val="100000"/>
                  </a:srgbClr>
                </a:solidFill>
                <a:latin typeface="IBM Plex Sans Regular" pitchFamily="34" charset="0"/>
                <a:ea typeface="IBM Plex Sans Regular" pitchFamily="34" charset="-122"/>
                <a:cs typeface="IBM Plex Sans Regular" pitchFamily="34" charset="-120"/>
              </a:rPr>
              <a:t>Select an SD card for recording by tapping one of the options on the the default screen (bottom of interface). </a:t>
            </a:r>
            <a:endParaRPr lang="en-US" sz="1400" dirty="0"/>
          </a:p>
        </p:txBody>
      </p:sp>
      <p:sp>
        <p:nvSpPr>
          <p:cNvPr id="19" name="Shape 17"/>
          <p:cNvSpPr/>
          <p:nvPr/>
        </p:nvSpPr>
        <p:spPr>
          <a:xfrm>
            <a:off x="457200" y="1892300"/>
            <a:ext cx="6858000" cy="457200"/>
          </a:xfrm>
          <a:prstGeom prst="rect">
            <a:avLst/>
          </a:prstGeom>
          <a:noFill/>
          <a:ln/>
        </p:spPr>
      </p:sp>
      <p:sp>
        <p:nvSpPr>
          <p:cNvPr id="20" name="Shape 18"/>
          <p:cNvSpPr/>
          <p:nvPr/>
        </p:nvSpPr>
        <p:spPr>
          <a:xfrm>
            <a:off x="584200" y="1892300"/>
            <a:ext cx="508000" cy="228600"/>
          </a:xfrm>
          <a:prstGeom prst="rect">
            <a:avLst/>
          </a:prstGeom>
          <a:noFill/>
          <a:ln/>
        </p:spPr>
      </p:sp>
      <p:sp>
        <p:nvSpPr>
          <p:cNvPr id="21" name="Text 19"/>
          <p:cNvSpPr/>
          <p:nvPr/>
        </p:nvSpPr>
        <p:spPr>
          <a:xfrm>
            <a:off x="867833" y="1892300"/>
            <a:ext cx="224367" cy="287867"/>
          </a:xfrm>
          <a:prstGeom prst="rect">
            <a:avLst/>
          </a:prstGeom>
          <a:noFill/>
          <a:ln/>
        </p:spPr>
        <p:txBody>
          <a:bodyPr wrap="square" lIns="0" tIns="0" rIns="0" bIns="0" rtlCol="0" anchor="t"/>
          <a:lstStyle/>
          <a:p>
            <a:pPr algn="r">
              <a:spcAft>
                <a:spcPts val="150"/>
              </a:spcAft>
            </a:pPr>
            <a:r>
              <a:rPr lang="en-US" sz="1400" dirty="0">
                <a:solidFill>
                  <a:srgbClr val="000000">
                    <a:alpha val="100000"/>
                  </a:srgbClr>
                </a:solidFill>
                <a:latin typeface="IBM Plex Sans Bold" pitchFamily="34" charset="0"/>
                <a:ea typeface="IBM Plex Sans Bold" pitchFamily="34" charset="-122"/>
                <a:cs typeface="IBM Plex Sans Bold" pitchFamily="34" charset="-120"/>
              </a:rPr>
              <a:t>3.</a:t>
            </a:r>
            <a:endParaRPr lang="en-US" sz="1400" dirty="0"/>
          </a:p>
        </p:txBody>
      </p:sp>
      <p:sp>
        <p:nvSpPr>
          <p:cNvPr id="22" name="Text 20"/>
          <p:cNvSpPr/>
          <p:nvPr/>
        </p:nvSpPr>
        <p:spPr>
          <a:xfrm>
            <a:off x="1155700" y="1892300"/>
            <a:ext cx="6091767" cy="516467"/>
          </a:xfrm>
          <a:prstGeom prst="rect">
            <a:avLst/>
          </a:prstGeom>
          <a:noFill/>
          <a:ln/>
        </p:spPr>
        <p:txBody>
          <a:bodyPr wrap="square" lIns="0" tIns="0" rIns="0" bIns="0" rtlCol="0" anchor="t"/>
          <a:lstStyle/>
          <a:p>
            <a:pPr algn="l">
              <a:spcAft>
                <a:spcPts val="150"/>
              </a:spcAft>
            </a:pPr>
            <a:r>
              <a:rPr lang="en-US" sz="1400" dirty="0">
                <a:solidFill>
                  <a:srgbClr val="000000">
                    <a:alpha val="100000"/>
                  </a:srgbClr>
                </a:solidFill>
                <a:latin typeface="IBM Plex Sans Regular" pitchFamily="34" charset="0"/>
                <a:ea typeface="IBM Plex Sans Regular" pitchFamily="34" charset="-122"/>
                <a:cs typeface="IBM Plex Sans Regular" pitchFamily="34" charset="-120"/>
              </a:rPr>
              <a:t>Start recording by either pressing the </a:t>
            </a:r>
            <a:pPr algn="l">
              <a:spcAft>
                <a:spcPts val="150"/>
              </a:spcAft>
            </a:pPr>
            <a:r>
              <a:rPr lang="en-US" sz="1400" dirty="0">
                <a:solidFill>
                  <a:srgbClr val="000000">
                    <a:alpha val="100000"/>
                  </a:srgbClr>
                </a:solidFill>
                <a:latin typeface="IBM Plex Sans Bold Italic" pitchFamily="34" charset="0"/>
                <a:ea typeface="IBM Plex Sans Bold Italic" pitchFamily="34" charset="-122"/>
                <a:cs typeface="IBM Plex Sans Bold Italic" pitchFamily="34" charset="-120"/>
              </a:rPr>
              <a:t>Rec</a:t>
            </a:r>
            <a:pPr algn="l">
              <a:spcAft>
                <a:spcPts val="150"/>
              </a:spcAft>
            </a:pPr>
            <a:r>
              <a:rPr lang="en-US" sz="1400" dirty="0">
                <a:solidFill>
                  <a:srgbClr val="000000">
                    <a:alpha val="100000"/>
                  </a:srgbClr>
                </a:solidFill>
                <a:latin typeface="IBM Plex Sans Regular" pitchFamily="34" charset="0"/>
                <a:ea typeface="IBM Plex Sans Regular" pitchFamily="34" charset="-122"/>
                <a:cs typeface="IBM Plex Sans Regular" pitchFamily="34" charset="-120"/>
              </a:rPr>
              <a:t> button in the controls area (Fig. 3a) or the record icon (red circle) at the bottom of the display.</a:t>
            </a:r>
            <a:endParaRPr lang="en-US" sz="1400" dirty="0"/>
          </a:p>
        </p:txBody>
      </p:sp>
      <p:sp>
        <p:nvSpPr>
          <p:cNvPr id="23" name="Shape 21"/>
          <p:cNvSpPr/>
          <p:nvPr/>
        </p:nvSpPr>
        <p:spPr>
          <a:xfrm>
            <a:off x="457200" y="2349500"/>
            <a:ext cx="6858000" cy="228600"/>
          </a:xfrm>
          <a:prstGeom prst="rect">
            <a:avLst/>
          </a:prstGeom>
          <a:noFill/>
          <a:ln/>
        </p:spPr>
      </p:sp>
      <p:sp>
        <p:nvSpPr>
          <p:cNvPr id="24" name="Shape 22"/>
          <p:cNvSpPr/>
          <p:nvPr/>
        </p:nvSpPr>
        <p:spPr>
          <a:xfrm>
            <a:off x="584200" y="2349500"/>
            <a:ext cx="508000" cy="228600"/>
          </a:xfrm>
          <a:prstGeom prst="rect">
            <a:avLst/>
          </a:prstGeom>
          <a:noFill/>
          <a:ln/>
        </p:spPr>
      </p:sp>
      <p:sp>
        <p:nvSpPr>
          <p:cNvPr id="25" name="Text 23"/>
          <p:cNvSpPr/>
          <p:nvPr/>
        </p:nvSpPr>
        <p:spPr>
          <a:xfrm>
            <a:off x="867833" y="2349500"/>
            <a:ext cx="224367" cy="287867"/>
          </a:xfrm>
          <a:prstGeom prst="rect">
            <a:avLst/>
          </a:prstGeom>
          <a:noFill/>
          <a:ln/>
        </p:spPr>
        <p:txBody>
          <a:bodyPr wrap="square" lIns="0" tIns="0" rIns="0" bIns="0" rtlCol="0" anchor="t"/>
          <a:lstStyle/>
          <a:p>
            <a:pPr algn="r">
              <a:spcAft>
                <a:spcPts val="150"/>
              </a:spcAft>
            </a:pPr>
            <a:r>
              <a:rPr lang="en-US" sz="1400" dirty="0">
                <a:solidFill>
                  <a:srgbClr val="000000">
                    <a:alpha val="100000"/>
                  </a:srgbClr>
                </a:solidFill>
                <a:latin typeface="IBM Plex Sans Bold" pitchFamily="34" charset="0"/>
                <a:ea typeface="IBM Plex Sans Bold" pitchFamily="34" charset="-122"/>
                <a:cs typeface="IBM Plex Sans Bold" pitchFamily="34" charset="-120"/>
              </a:rPr>
              <a:t>4.</a:t>
            </a:r>
            <a:endParaRPr lang="en-US" sz="1400" dirty="0"/>
          </a:p>
        </p:txBody>
      </p:sp>
      <p:sp>
        <p:nvSpPr>
          <p:cNvPr id="26" name="Text 24"/>
          <p:cNvSpPr/>
          <p:nvPr/>
        </p:nvSpPr>
        <p:spPr>
          <a:xfrm>
            <a:off x="1155700" y="2349500"/>
            <a:ext cx="6091767" cy="287867"/>
          </a:xfrm>
          <a:prstGeom prst="rect">
            <a:avLst/>
          </a:prstGeom>
          <a:noFill/>
          <a:ln/>
        </p:spPr>
        <p:txBody>
          <a:bodyPr wrap="square" lIns="0" tIns="0" rIns="0" bIns="0" rtlCol="0" anchor="t"/>
          <a:lstStyle/>
          <a:p>
            <a:pPr algn="l">
              <a:spcAft>
                <a:spcPts val="150"/>
              </a:spcAft>
            </a:pPr>
            <a:r>
              <a:rPr lang="en-US" sz="1400" dirty="0">
                <a:solidFill>
                  <a:srgbClr val="000000">
                    <a:alpha val="100000"/>
                  </a:srgbClr>
                </a:solidFill>
                <a:latin typeface="IBM Plex Sans Regular" pitchFamily="34" charset="0"/>
                <a:ea typeface="IBM Plex Sans Regular" pitchFamily="34" charset="-122"/>
                <a:cs typeface="IBM Plex Sans Regular" pitchFamily="34" charset="-120"/>
              </a:rPr>
              <a:t>Stop recording by pressing the </a:t>
            </a:r>
            <a:pPr algn="l">
              <a:spcAft>
                <a:spcPts val="150"/>
              </a:spcAft>
            </a:pPr>
            <a:r>
              <a:rPr lang="en-US" sz="1400" dirty="0">
                <a:solidFill>
                  <a:srgbClr val="000000">
                    <a:alpha val="100000"/>
                  </a:srgbClr>
                </a:solidFill>
                <a:latin typeface="IBM Plex Sans Bold Italic" pitchFamily="34" charset="0"/>
                <a:ea typeface="IBM Plex Sans Bold Italic" pitchFamily="34" charset="-122"/>
                <a:cs typeface="IBM Plex Sans Bold Italic" pitchFamily="34" charset="-120"/>
              </a:rPr>
              <a:t>Rec</a:t>
            </a:r>
            <a:pPr algn="l">
              <a:spcAft>
                <a:spcPts val="150"/>
              </a:spcAft>
            </a:pPr>
            <a:r>
              <a:rPr lang="en-US" sz="1400" dirty="0">
                <a:solidFill>
                  <a:srgbClr val="000000">
                    <a:alpha val="100000"/>
                  </a:srgbClr>
                </a:solidFill>
                <a:latin typeface="IBM Plex Sans Regular" pitchFamily="34" charset="0"/>
                <a:ea typeface="IBM Plex Sans Regular" pitchFamily="34" charset="-122"/>
                <a:cs typeface="IBM Plex Sans Regular" pitchFamily="34" charset="-120"/>
              </a:rPr>
              <a:t> button or the record icon.</a:t>
            </a:r>
            <a:endParaRPr lang="en-US" sz="1400" dirty="0"/>
          </a:p>
        </p:txBody>
      </p:sp>
      <p:sp>
        <p:nvSpPr>
          <p:cNvPr id="27" name="Shape 25"/>
          <p:cNvSpPr/>
          <p:nvPr/>
        </p:nvSpPr>
        <p:spPr>
          <a:xfrm>
            <a:off x="457200" y="2578100"/>
            <a:ext cx="6858000" cy="2933700"/>
          </a:xfrm>
          <a:prstGeom prst="rect">
            <a:avLst/>
          </a:prstGeom>
          <a:noFill/>
          <a:ln/>
        </p:spPr>
      </p:sp>
      <p:pic>
        <p:nvPicPr>
          <p:cNvPr id="28" name="Image 0" descr="preencoded.png">    </p:cNvPr>
          <p:cNvPicPr>
            <a:picLocks noChangeAspect="1"/>
          </p:cNvPicPr>
          <p:nvPr/>
        </p:nvPicPr>
        <p:blipFill>
          <a:blip r:embed="rId1"/>
          <a:stretch>
            <a:fillRect/>
          </a:stretch>
        </p:blipFill>
        <p:spPr>
          <a:xfrm>
            <a:off x="1346200" y="2641600"/>
            <a:ext cx="5080000" cy="2540000"/>
          </a:xfrm>
          <a:prstGeom prst="rect">
            <a:avLst/>
          </a:prstGeom>
        </p:spPr>
      </p:pic>
      <p:sp>
        <p:nvSpPr>
          <p:cNvPr id="29" name="Text 26"/>
          <p:cNvSpPr/>
          <p:nvPr/>
        </p:nvSpPr>
        <p:spPr>
          <a:xfrm>
            <a:off x="427567" y="5219700"/>
            <a:ext cx="6917267" cy="287867"/>
          </a:xfrm>
          <a:prstGeom prst="rect">
            <a:avLst/>
          </a:prstGeom>
          <a:noFill/>
          <a:ln/>
        </p:spPr>
        <p:txBody>
          <a:bodyPr wrap="square" lIns="0" tIns="0" rIns="0" bIns="0" rtlCol="0" anchor="t"/>
          <a:lstStyle/>
          <a:p>
            <a:pPr algn="ctr">
              <a:spcAft>
                <a:spcPts val="150"/>
              </a:spcAft>
            </a:pPr>
            <a:r>
              <a:rPr lang="en-US" sz="1400" dirty="0">
                <a:solidFill>
                  <a:srgbClr val="000000">
                    <a:alpha val="100000"/>
                  </a:srgbClr>
                </a:solidFill>
                <a:latin typeface="IBM Plex Sans Bold" pitchFamily="34" charset="0"/>
                <a:ea typeface="IBM Plex Sans Bold" pitchFamily="34" charset="-122"/>
                <a:cs typeface="IBM Plex Sans Bold" pitchFamily="34" charset="-120"/>
              </a:rPr>
              <a:t>Fig. 3a.</a:t>
            </a:r>
            <a:pPr algn="ctr">
              <a:spcAft>
                <a:spcPts val="150"/>
              </a:spcAft>
            </a:pPr>
            <a:r>
              <a:rPr lang="en-US" sz="1400" dirty="0">
                <a:solidFill>
                  <a:srgbClr val="000000">
                    <a:alpha val="100000"/>
                  </a:srgbClr>
                </a:solidFill>
                <a:latin typeface="IBM Plex Sans Regular" pitchFamily="34" charset="0"/>
                <a:ea typeface="IBM Plex Sans Regular" pitchFamily="34" charset="-122"/>
                <a:cs typeface="IBM Plex Sans Regular" pitchFamily="34" charset="-120"/>
              </a:rPr>
              <a:t> </a:t>
            </a:r>
            <a:pPr algn="ctr">
              <a:spcAft>
                <a:spcPts val="150"/>
              </a:spcAft>
            </a:pPr>
            <a:r>
              <a:rPr lang="en-US" sz="1400" dirty="0">
                <a:solidFill>
                  <a:srgbClr val="000000">
                    <a:alpha val="100000"/>
                  </a:srgbClr>
                </a:solidFill>
                <a:latin typeface="IBM Plex Sans Bold Italic" pitchFamily="34" charset="0"/>
                <a:ea typeface="IBM Plex Sans Bold Italic" pitchFamily="34" charset="-122"/>
                <a:cs typeface="IBM Plex Sans Bold Italic" pitchFamily="34" charset="-120"/>
              </a:rPr>
              <a:t>Rec</a:t>
            </a:r>
            <a:pPr algn="ctr">
              <a:spcAft>
                <a:spcPts val="150"/>
              </a:spcAft>
            </a:pPr>
            <a:r>
              <a:rPr lang="en-US" sz="1400" dirty="0">
                <a:solidFill>
                  <a:srgbClr val="000000">
                    <a:alpha val="100000"/>
                  </a:srgbClr>
                </a:solidFill>
                <a:latin typeface="IBM Plex Sans Regular" pitchFamily="34" charset="0"/>
                <a:ea typeface="IBM Plex Sans Regular" pitchFamily="34" charset="-122"/>
                <a:cs typeface="IBM Plex Sans Regular" pitchFamily="34" charset="-120"/>
              </a:rPr>
              <a:t> button in controls area</a:t>
            </a:r>
            <a:endParaRPr lang="en-US" sz="1400" dirty="0"/>
          </a:p>
        </p:txBody>
      </p:sp>
      <p:sp>
        <p:nvSpPr>
          <p:cNvPr id="30" name="Shape 27"/>
          <p:cNvSpPr/>
          <p:nvPr/>
        </p:nvSpPr>
        <p:spPr>
          <a:xfrm>
            <a:off x="457200" y="5511800"/>
            <a:ext cx="6858000" cy="292100"/>
          </a:xfrm>
          <a:prstGeom prst="rect">
            <a:avLst/>
          </a:prstGeom>
          <a:noFill/>
          <a:ln/>
        </p:spPr>
      </p:sp>
      <p:sp>
        <p:nvSpPr>
          <p:cNvPr id="31" name="Shape 28"/>
          <p:cNvSpPr/>
          <p:nvPr/>
        </p:nvSpPr>
        <p:spPr>
          <a:xfrm>
            <a:off x="584200" y="5511800"/>
            <a:ext cx="508000" cy="292100"/>
          </a:xfrm>
          <a:prstGeom prst="rect">
            <a:avLst/>
          </a:prstGeom>
          <a:noFill/>
          <a:ln/>
        </p:spPr>
      </p:sp>
      <p:sp>
        <p:nvSpPr>
          <p:cNvPr id="32" name="Text 29"/>
          <p:cNvSpPr/>
          <p:nvPr/>
        </p:nvSpPr>
        <p:spPr>
          <a:xfrm>
            <a:off x="800100" y="5511800"/>
            <a:ext cx="292100" cy="368300"/>
          </a:xfrm>
          <a:prstGeom prst="rect">
            <a:avLst/>
          </a:prstGeom>
          <a:noFill/>
          <a:ln/>
        </p:spPr>
        <p:txBody>
          <a:bodyPr wrap="square" lIns="0" tIns="0" rIns="0" bIns="0" rtlCol="0" anchor="t"/>
          <a:lstStyle/>
          <a:p>
            <a:pPr algn="r"/>
            <a:r>
              <a:rPr lang="en-US" sz="1800" dirty="0">
                <a:solidFill>
                  <a:srgbClr val="E31837">
                    <a:alpha val="100000"/>
                  </a:srgbClr>
                </a:solidFill>
                <a:latin typeface="IBM Plex Sans Bold" pitchFamily="34" charset="0"/>
                <a:ea typeface="IBM Plex Sans Bold" pitchFamily="34" charset="-122"/>
                <a:cs typeface="IBM Plex Sans Bold" pitchFamily="34" charset="-120"/>
              </a:rPr>
              <a:t>4.</a:t>
            </a:r>
            <a:endParaRPr lang="en-US" sz="1800" dirty="0"/>
          </a:p>
        </p:txBody>
      </p:sp>
      <p:sp>
        <p:nvSpPr>
          <p:cNvPr id="33" name="Shape 30"/>
          <p:cNvSpPr/>
          <p:nvPr/>
        </p:nvSpPr>
        <p:spPr>
          <a:xfrm>
            <a:off x="1155700" y="5511800"/>
            <a:ext cx="6159500" cy="292100"/>
          </a:xfrm>
          <a:prstGeom prst="rect">
            <a:avLst/>
          </a:prstGeom>
          <a:noFill/>
          <a:ln/>
        </p:spPr>
      </p:sp>
      <p:sp>
        <p:nvSpPr>
          <p:cNvPr id="34" name="Text 31"/>
          <p:cNvSpPr/>
          <p:nvPr/>
        </p:nvSpPr>
        <p:spPr>
          <a:xfrm>
            <a:off x="1155700" y="5511800"/>
            <a:ext cx="6235700" cy="368300"/>
          </a:xfrm>
          <a:prstGeom prst="rect">
            <a:avLst/>
          </a:prstGeom>
          <a:noFill/>
          <a:ln/>
        </p:spPr>
        <p:txBody>
          <a:bodyPr wrap="square" lIns="0" tIns="0" rIns="0" bIns="0" rtlCol="0" anchor="t"/>
          <a:lstStyle/>
          <a:p>
            <a:pPr algn="l"/>
            <a:r>
              <a:rPr lang="en-US" sz="1800" dirty="0">
                <a:solidFill>
                  <a:srgbClr val="E31837">
                    <a:alpha val="100000"/>
                  </a:srgbClr>
                </a:solidFill>
                <a:latin typeface="IBM Plex Sans Bold" pitchFamily="34" charset="0"/>
                <a:ea typeface="IBM Plex Sans Bold" pitchFamily="34" charset="-122"/>
                <a:cs typeface="IBM Plex Sans Bold" pitchFamily="34" charset="-120"/>
              </a:rPr>
              <a:t>Playing videos saved to the camera</a:t>
            </a:r>
            <a:endParaRPr lang="en-US" sz="1800" dirty="0"/>
          </a:p>
        </p:txBody>
      </p:sp>
      <p:sp>
        <p:nvSpPr>
          <p:cNvPr id="35" name="Shape 32"/>
          <p:cNvSpPr/>
          <p:nvPr/>
        </p:nvSpPr>
        <p:spPr>
          <a:xfrm>
            <a:off x="457200" y="5803900"/>
            <a:ext cx="6858000" cy="457200"/>
          </a:xfrm>
          <a:prstGeom prst="rect">
            <a:avLst/>
          </a:prstGeom>
          <a:noFill/>
          <a:ln/>
        </p:spPr>
      </p:sp>
      <p:sp>
        <p:nvSpPr>
          <p:cNvPr id="36" name="Shape 33"/>
          <p:cNvSpPr/>
          <p:nvPr/>
        </p:nvSpPr>
        <p:spPr>
          <a:xfrm>
            <a:off x="584200" y="5803900"/>
            <a:ext cx="508000" cy="228600"/>
          </a:xfrm>
          <a:prstGeom prst="rect">
            <a:avLst/>
          </a:prstGeom>
          <a:noFill/>
          <a:ln/>
        </p:spPr>
      </p:sp>
      <p:sp>
        <p:nvSpPr>
          <p:cNvPr id="37" name="Text 34"/>
          <p:cNvSpPr/>
          <p:nvPr/>
        </p:nvSpPr>
        <p:spPr>
          <a:xfrm>
            <a:off x="867833" y="5803900"/>
            <a:ext cx="224367" cy="287867"/>
          </a:xfrm>
          <a:prstGeom prst="rect">
            <a:avLst/>
          </a:prstGeom>
          <a:noFill/>
          <a:ln/>
        </p:spPr>
        <p:txBody>
          <a:bodyPr wrap="square" lIns="0" tIns="0" rIns="0" bIns="0" rtlCol="0" anchor="t"/>
          <a:lstStyle/>
          <a:p>
            <a:pPr algn="r">
              <a:spcAft>
                <a:spcPts val="150"/>
              </a:spcAft>
            </a:pPr>
            <a:r>
              <a:rPr lang="en-US" sz="1400" dirty="0">
                <a:solidFill>
                  <a:srgbClr val="000000">
                    <a:alpha val="100000"/>
                  </a:srgbClr>
                </a:solidFill>
                <a:latin typeface="IBM Plex Sans Bold" pitchFamily="34" charset="0"/>
                <a:ea typeface="IBM Plex Sans Bold" pitchFamily="34" charset="-122"/>
                <a:cs typeface="IBM Plex Sans Bold" pitchFamily="34" charset="-120"/>
              </a:rPr>
              <a:t>1.</a:t>
            </a:r>
            <a:endParaRPr lang="en-US" sz="1400" dirty="0"/>
          </a:p>
        </p:txBody>
      </p:sp>
      <p:sp>
        <p:nvSpPr>
          <p:cNvPr id="38" name="Text 35"/>
          <p:cNvSpPr/>
          <p:nvPr/>
        </p:nvSpPr>
        <p:spPr>
          <a:xfrm>
            <a:off x="1155700" y="5803900"/>
            <a:ext cx="6091767" cy="516467"/>
          </a:xfrm>
          <a:prstGeom prst="rect">
            <a:avLst/>
          </a:prstGeom>
          <a:noFill/>
          <a:ln/>
        </p:spPr>
        <p:txBody>
          <a:bodyPr wrap="square" lIns="0" tIns="0" rIns="0" bIns="0" rtlCol="0" anchor="t"/>
          <a:lstStyle/>
          <a:p>
            <a:pPr algn="l">
              <a:spcAft>
                <a:spcPts val="150"/>
              </a:spcAft>
            </a:pPr>
            <a:r>
              <a:rPr lang="en-US" sz="1400" dirty="0">
                <a:solidFill>
                  <a:srgbClr val="000000">
                    <a:alpha val="100000"/>
                  </a:srgbClr>
                </a:solidFill>
                <a:latin typeface="IBM Plex Sans Regular" pitchFamily="34" charset="0"/>
                <a:ea typeface="IBM Plex Sans Regular" pitchFamily="34" charset="-122"/>
                <a:cs typeface="IBM Plex Sans Regular" pitchFamily="34" charset="-120"/>
              </a:rPr>
              <a:t>Click the play button (right-facing triangle) in the controls area (Fig. 4a) to view recorded content.</a:t>
            </a:r>
            <a:endParaRPr lang="en-US" sz="1400" dirty="0"/>
          </a:p>
        </p:txBody>
      </p:sp>
      <p:sp>
        <p:nvSpPr>
          <p:cNvPr id="39" name="Shape 36"/>
          <p:cNvSpPr/>
          <p:nvPr/>
        </p:nvSpPr>
        <p:spPr>
          <a:xfrm>
            <a:off x="457200" y="6261100"/>
            <a:ext cx="6858000" cy="457200"/>
          </a:xfrm>
          <a:prstGeom prst="rect">
            <a:avLst/>
          </a:prstGeom>
          <a:noFill/>
          <a:ln/>
        </p:spPr>
      </p:sp>
      <p:sp>
        <p:nvSpPr>
          <p:cNvPr id="40" name="Shape 37"/>
          <p:cNvSpPr/>
          <p:nvPr/>
        </p:nvSpPr>
        <p:spPr>
          <a:xfrm>
            <a:off x="584200" y="6261100"/>
            <a:ext cx="508000" cy="228600"/>
          </a:xfrm>
          <a:prstGeom prst="rect">
            <a:avLst/>
          </a:prstGeom>
          <a:noFill/>
          <a:ln/>
        </p:spPr>
      </p:sp>
      <p:sp>
        <p:nvSpPr>
          <p:cNvPr id="41" name="Text 38"/>
          <p:cNvSpPr/>
          <p:nvPr/>
        </p:nvSpPr>
        <p:spPr>
          <a:xfrm>
            <a:off x="867833" y="6261100"/>
            <a:ext cx="224367" cy="287867"/>
          </a:xfrm>
          <a:prstGeom prst="rect">
            <a:avLst/>
          </a:prstGeom>
          <a:noFill/>
          <a:ln/>
        </p:spPr>
        <p:txBody>
          <a:bodyPr wrap="square" lIns="0" tIns="0" rIns="0" bIns="0" rtlCol="0" anchor="t"/>
          <a:lstStyle/>
          <a:p>
            <a:pPr algn="r">
              <a:spcAft>
                <a:spcPts val="150"/>
              </a:spcAft>
            </a:pPr>
            <a:r>
              <a:rPr lang="en-US" sz="1400" dirty="0">
                <a:solidFill>
                  <a:srgbClr val="000000">
                    <a:alpha val="100000"/>
                  </a:srgbClr>
                </a:solidFill>
                <a:latin typeface="IBM Plex Sans Bold" pitchFamily="34" charset="0"/>
                <a:ea typeface="IBM Plex Sans Bold" pitchFamily="34" charset="-122"/>
                <a:cs typeface="IBM Plex Sans Bold" pitchFamily="34" charset="-120"/>
              </a:rPr>
              <a:t>2.</a:t>
            </a:r>
            <a:endParaRPr lang="en-US" sz="1400" dirty="0"/>
          </a:p>
        </p:txBody>
      </p:sp>
      <p:sp>
        <p:nvSpPr>
          <p:cNvPr id="42" name="Text 39"/>
          <p:cNvSpPr/>
          <p:nvPr/>
        </p:nvSpPr>
        <p:spPr>
          <a:xfrm>
            <a:off x="1155700" y="6261100"/>
            <a:ext cx="6091767" cy="516467"/>
          </a:xfrm>
          <a:prstGeom prst="rect">
            <a:avLst/>
          </a:prstGeom>
          <a:noFill/>
          <a:ln/>
        </p:spPr>
        <p:txBody>
          <a:bodyPr wrap="square" lIns="0" tIns="0" rIns="0" bIns="0" rtlCol="0" anchor="t"/>
          <a:lstStyle/>
          <a:p>
            <a:pPr algn="l">
              <a:spcAft>
                <a:spcPts val="150"/>
              </a:spcAft>
            </a:pPr>
            <a:r>
              <a:rPr lang="en-US" sz="1400" dirty="0">
                <a:solidFill>
                  <a:srgbClr val="000000">
                    <a:alpha val="100000"/>
                  </a:srgbClr>
                </a:solidFill>
                <a:latin typeface="IBM Plex Sans Regular" pitchFamily="34" charset="0"/>
                <a:ea typeface="IBM Plex Sans Regular" pitchFamily="34" charset="-122"/>
                <a:cs typeface="IBM Plex Sans Regular" pitchFamily="34" charset="-120"/>
              </a:rPr>
              <a:t>Switch between clips using the reverse-skip button or the forward-skip button in the controls area (Fig 4.a). The playback screen has similar icons.</a:t>
            </a:r>
            <a:endParaRPr lang="en-US" sz="1400" dirty="0"/>
          </a:p>
        </p:txBody>
      </p:sp>
      <p:sp>
        <p:nvSpPr>
          <p:cNvPr id="43" name="Shape 40"/>
          <p:cNvSpPr/>
          <p:nvPr/>
        </p:nvSpPr>
        <p:spPr>
          <a:xfrm>
            <a:off x="457200" y="6718300"/>
            <a:ext cx="6858000" cy="2933700"/>
          </a:xfrm>
          <a:prstGeom prst="rect">
            <a:avLst/>
          </a:prstGeom>
          <a:noFill/>
          <a:ln/>
        </p:spPr>
      </p:sp>
      <p:pic>
        <p:nvPicPr>
          <p:cNvPr id="44" name="Image 1" descr="preencoded.png">    </p:cNvPr>
          <p:cNvPicPr>
            <a:picLocks noChangeAspect="1"/>
          </p:cNvPicPr>
          <p:nvPr/>
        </p:nvPicPr>
        <p:blipFill>
          <a:blip r:embed="rId2"/>
          <a:stretch>
            <a:fillRect/>
          </a:stretch>
        </p:blipFill>
        <p:spPr>
          <a:xfrm>
            <a:off x="1346200" y="6781800"/>
            <a:ext cx="5080000" cy="2540000"/>
          </a:xfrm>
          <a:prstGeom prst="rect">
            <a:avLst/>
          </a:prstGeom>
        </p:spPr>
      </p:pic>
      <p:sp>
        <p:nvSpPr>
          <p:cNvPr id="45" name="Text 41"/>
          <p:cNvSpPr/>
          <p:nvPr/>
        </p:nvSpPr>
        <p:spPr>
          <a:xfrm>
            <a:off x="427567" y="9359900"/>
            <a:ext cx="6917267" cy="287867"/>
          </a:xfrm>
          <a:prstGeom prst="rect">
            <a:avLst/>
          </a:prstGeom>
          <a:noFill/>
          <a:ln/>
        </p:spPr>
        <p:txBody>
          <a:bodyPr wrap="square" lIns="0" tIns="0" rIns="0" bIns="0" rtlCol="0" anchor="t"/>
          <a:lstStyle/>
          <a:p>
            <a:pPr algn="ctr">
              <a:spcAft>
                <a:spcPts val="150"/>
              </a:spcAft>
            </a:pPr>
            <a:r>
              <a:rPr lang="en-US" sz="1400" dirty="0">
                <a:solidFill>
                  <a:srgbClr val="000000">
                    <a:alpha val="100000"/>
                  </a:srgbClr>
                </a:solidFill>
                <a:latin typeface="IBM Plex Sans Bold" pitchFamily="34" charset="0"/>
                <a:ea typeface="IBM Plex Sans Bold" pitchFamily="34" charset="-122"/>
                <a:cs typeface="IBM Plex Sans Bold" pitchFamily="34" charset="-120"/>
              </a:rPr>
              <a:t>Fig. 4a. </a:t>
            </a:r>
            <a:pPr algn="ctr">
              <a:spcAft>
                <a:spcPts val="150"/>
              </a:spcAft>
            </a:pPr>
            <a:r>
              <a:rPr lang="en-US" sz="1400" dirty="0">
                <a:solidFill>
                  <a:srgbClr val="000000">
                    <a:alpha val="100000"/>
                  </a:srgbClr>
                </a:solidFill>
                <a:latin typeface="IBM Plex Sans Regular" pitchFamily="34" charset="0"/>
                <a:ea typeface="IBM Plex Sans Regular" pitchFamily="34" charset="-122"/>
                <a:cs typeface="IBM Plex Sans Regular" pitchFamily="34" charset="-120"/>
              </a:rPr>
              <a:t>Reverse-skip (left), play, and forward-skip (right) buttons in controls area</a:t>
            </a:r>
            <a:endParaRPr lang="en-US" sz="1400" dirty="0"/>
          </a:p>
        </p:txBody>
      </p:sp>
      <p:sp>
        <p:nvSpPr>
          <p:cNvPr id="46" name="Shape 42"/>
          <p:cNvSpPr/>
          <p:nvPr/>
        </p:nvSpPr>
        <p:spPr>
          <a:xfrm>
            <a:off x="0" y="0"/>
            <a:ext cx="7772400" cy="10058400"/>
          </a:xfrm>
          <a:prstGeom prst="rect">
            <a:avLst/>
          </a:prstGeom>
          <a:noFill/>
          <a:ln/>
        </p:spPr>
      </p:sp>
      <p:sp>
        <p:nvSpPr>
          <p:cNvPr id="47" name="Shape 43"/>
          <p:cNvSpPr/>
          <p:nvPr/>
        </p:nvSpPr>
        <p:spPr>
          <a:xfrm>
            <a:off x="0" y="9829800"/>
            <a:ext cx="7772400" cy="228600"/>
          </a:xfrm>
          <a:prstGeom prst="rect">
            <a:avLst/>
          </a:prstGeom>
          <a:solidFill>
            <a:srgbClr val="ACE6F8">
              <a:alpha val="100000"/>
            </a:srgbClr>
          </a:solidFill>
          <a:ln/>
        </p:spPr>
      </p:sp>
      <p:sp>
        <p:nvSpPr>
          <p:cNvPr id="48" name="Shape 44"/>
          <p:cNvSpPr/>
          <p:nvPr/>
        </p:nvSpPr>
        <p:spPr>
          <a:xfrm>
            <a:off x="0" y="0"/>
            <a:ext cx="228600" cy="10058400"/>
          </a:xfrm>
          <a:prstGeom prst="rect">
            <a:avLst/>
          </a:prstGeom>
          <a:solidFill>
            <a:srgbClr val="E31837">
              <a:alpha val="100000"/>
            </a:srgbClr>
          </a:solidFill>
          <a:ln/>
        </p:spPr>
      </p:sp>
      <p:sp>
        <p:nvSpPr>
          <p:cNvPr id="49" name="Shape 45"/>
          <p:cNvSpPr/>
          <p:nvPr/>
        </p:nvSpPr>
        <p:spPr>
          <a:xfrm>
            <a:off x="7543800" y="0"/>
            <a:ext cx="228600" cy="10058400"/>
          </a:xfrm>
          <a:prstGeom prst="rect">
            <a:avLst/>
          </a:prstGeom>
          <a:solidFill>
            <a:srgbClr val="ACE6F8">
              <a:alpha val="100000"/>
            </a:srgbClr>
          </a:solidFill>
          <a:ln/>
        </p:spPr>
      </p:sp>
      <p:sp>
        <p:nvSpPr>
          <p:cNvPr id="50" name="Shape 46"/>
          <p:cNvSpPr/>
          <p:nvPr/>
        </p:nvSpPr>
        <p:spPr>
          <a:xfrm>
            <a:off x="0" y="0"/>
            <a:ext cx="7772400" cy="228600"/>
          </a:xfrm>
          <a:prstGeom prst="rect">
            <a:avLst/>
          </a:prstGeom>
          <a:solidFill>
            <a:srgbClr val="DBD11B">
              <a:alpha val="100000"/>
            </a:srgbClr>
          </a:solidFill>
          <a:ln/>
        </p:spPr>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name="Slide 8">
    <p:bg>
      <p:bgPr>
        <a:solidFill>
          <a:srgbClr val="FFFFFF"/>
        </a:solidFill>
      </p:bgPr>
    </p:bg>
    <p:spTree>
      <p:nvGrpSpPr>
        <p:cNvPr id="1" name=""/>
        <p:cNvGrpSpPr/>
        <p:nvPr/>
      </p:nvGrpSpPr>
      <p:grpSpPr>
        <a:xfrm>
          <a:off x="0" y="0"/>
          <a:ext cx="0" cy="0"/>
          <a:chOff x="0" y="0"/>
          <a:chExt cx="0" cy="0"/>
        </a:xfrm>
      </p:grpSpPr>
      <p:sp>
        <p:nvSpPr>
          <p:cNvPr id="2" name="Shape 0"/>
          <p:cNvSpPr/>
          <p:nvPr/>
        </p:nvSpPr>
        <p:spPr>
          <a:xfrm>
            <a:off x="457200" y="457200"/>
            <a:ext cx="6858000" cy="9144000"/>
          </a:xfrm>
          <a:prstGeom prst="rect">
            <a:avLst/>
          </a:prstGeom>
          <a:noFill/>
          <a:ln/>
        </p:spPr>
      </p:sp>
      <p:sp>
        <p:nvSpPr>
          <p:cNvPr id="3" name="Shape 1"/>
          <p:cNvSpPr/>
          <p:nvPr/>
        </p:nvSpPr>
        <p:spPr>
          <a:xfrm>
            <a:off x="457200" y="457200"/>
            <a:ext cx="6858000" cy="228600"/>
          </a:xfrm>
          <a:prstGeom prst="rect">
            <a:avLst/>
          </a:prstGeom>
          <a:noFill/>
          <a:ln/>
        </p:spPr>
      </p:sp>
      <p:sp>
        <p:nvSpPr>
          <p:cNvPr id="4" name="Shape 2"/>
          <p:cNvSpPr/>
          <p:nvPr/>
        </p:nvSpPr>
        <p:spPr>
          <a:xfrm>
            <a:off x="457200" y="457200"/>
            <a:ext cx="6858000" cy="228600"/>
          </a:xfrm>
          <a:prstGeom prst="rect">
            <a:avLst/>
          </a:prstGeom>
          <a:noFill/>
          <a:ln/>
        </p:spPr>
      </p:sp>
      <p:sp>
        <p:nvSpPr>
          <p:cNvPr id="5" name="Text 3"/>
          <p:cNvSpPr/>
          <p:nvPr/>
        </p:nvSpPr>
        <p:spPr>
          <a:xfrm>
            <a:off x="7200900" y="457200"/>
            <a:ext cx="173567" cy="287867"/>
          </a:xfrm>
          <a:prstGeom prst="rect">
            <a:avLst/>
          </a:prstGeom>
          <a:noFill/>
          <a:ln/>
        </p:spPr>
        <p:txBody>
          <a:bodyPr wrap="square" lIns="0" tIns="0" rIns="0" bIns="0" rtlCol="0" anchor="t"/>
          <a:lstStyle/>
          <a:p>
            <a:pPr algn="l">
              <a:spcAft>
                <a:spcPts val="150"/>
              </a:spcAft>
            </a:pPr>
            <a:r>
              <a:rPr lang="en-US" sz="1400" dirty="0">
                <a:solidFill>
                  <a:srgbClr val="000000">
                    <a:alpha val="100000"/>
                  </a:srgbClr>
                </a:solidFill>
                <a:latin typeface="IBM Plex Sans Bold" pitchFamily="34" charset="0"/>
                <a:ea typeface="IBM Plex Sans Bold" pitchFamily="34" charset="-122"/>
                <a:cs typeface="IBM Plex Sans Bold" pitchFamily="34" charset="-120"/>
              </a:rPr>
              <a:t>7</a:t>
            </a:r>
            <a:endParaRPr lang="en-US" sz="1400" dirty="0"/>
          </a:p>
        </p:txBody>
      </p:sp>
      <p:sp>
        <p:nvSpPr>
          <p:cNvPr id="6" name="Shape 4"/>
          <p:cNvSpPr/>
          <p:nvPr/>
        </p:nvSpPr>
        <p:spPr>
          <a:xfrm>
            <a:off x="457200" y="685800"/>
            <a:ext cx="6858000" cy="292100"/>
          </a:xfrm>
          <a:prstGeom prst="rect">
            <a:avLst/>
          </a:prstGeom>
          <a:noFill/>
          <a:ln/>
        </p:spPr>
      </p:sp>
      <p:sp>
        <p:nvSpPr>
          <p:cNvPr id="7" name="Shape 5"/>
          <p:cNvSpPr/>
          <p:nvPr/>
        </p:nvSpPr>
        <p:spPr>
          <a:xfrm>
            <a:off x="584200" y="685800"/>
            <a:ext cx="508000" cy="292100"/>
          </a:xfrm>
          <a:prstGeom prst="rect">
            <a:avLst/>
          </a:prstGeom>
          <a:noFill/>
          <a:ln/>
        </p:spPr>
      </p:sp>
      <p:sp>
        <p:nvSpPr>
          <p:cNvPr id="8" name="Text 6"/>
          <p:cNvSpPr/>
          <p:nvPr/>
        </p:nvSpPr>
        <p:spPr>
          <a:xfrm>
            <a:off x="800100" y="685800"/>
            <a:ext cx="292100" cy="368300"/>
          </a:xfrm>
          <a:prstGeom prst="rect">
            <a:avLst/>
          </a:prstGeom>
          <a:noFill/>
          <a:ln/>
        </p:spPr>
        <p:txBody>
          <a:bodyPr wrap="square" lIns="0" tIns="0" rIns="0" bIns="0" rtlCol="0" anchor="t"/>
          <a:lstStyle/>
          <a:p>
            <a:pPr algn="r"/>
            <a:r>
              <a:rPr lang="en-US" sz="1800" dirty="0">
                <a:solidFill>
                  <a:srgbClr val="E31837">
                    <a:alpha val="100000"/>
                  </a:srgbClr>
                </a:solidFill>
                <a:latin typeface="IBM Plex Sans Bold" pitchFamily="34" charset="0"/>
                <a:ea typeface="IBM Plex Sans Bold" pitchFamily="34" charset="-122"/>
                <a:cs typeface="IBM Plex Sans Bold" pitchFamily="34" charset="-120"/>
              </a:rPr>
              <a:t>5.</a:t>
            </a:r>
            <a:endParaRPr lang="en-US" sz="1800" dirty="0"/>
          </a:p>
        </p:txBody>
      </p:sp>
      <p:sp>
        <p:nvSpPr>
          <p:cNvPr id="9" name="Shape 7"/>
          <p:cNvSpPr/>
          <p:nvPr/>
        </p:nvSpPr>
        <p:spPr>
          <a:xfrm>
            <a:off x="1155700" y="685800"/>
            <a:ext cx="6159500" cy="292100"/>
          </a:xfrm>
          <a:prstGeom prst="rect">
            <a:avLst/>
          </a:prstGeom>
          <a:noFill/>
          <a:ln/>
        </p:spPr>
      </p:sp>
      <p:sp>
        <p:nvSpPr>
          <p:cNvPr id="10" name="Text 8"/>
          <p:cNvSpPr/>
          <p:nvPr/>
        </p:nvSpPr>
        <p:spPr>
          <a:xfrm>
            <a:off x="1155700" y="685800"/>
            <a:ext cx="6235700" cy="368300"/>
          </a:xfrm>
          <a:prstGeom prst="rect">
            <a:avLst/>
          </a:prstGeom>
          <a:noFill/>
          <a:ln/>
        </p:spPr>
        <p:txBody>
          <a:bodyPr wrap="square" lIns="0" tIns="0" rIns="0" bIns="0" rtlCol="0" anchor="t"/>
          <a:lstStyle/>
          <a:p>
            <a:pPr algn="l"/>
            <a:r>
              <a:rPr lang="en-US" sz="1800" dirty="0">
                <a:solidFill>
                  <a:srgbClr val="E31837">
                    <a:alpha val="100000"/>
                  </a:srgbClr>
                </a:solidFill>
                <a:latin typeface="IBM Plex Sans Bold" pitchFamily="34" charset="0"/>
                <a:ea typeface="IBM Plex Sans Bold" pitchFamily="34" charset="-122"/>
                <a:cs typeface="IBM Plex Sans Bold" pitchFamily="34" charset="-120"/>
              </a:rPr>
              <a:t>Transferring videos to a computer</a:t>
            </a:r>
            <a:endParaRPr lang="en-US" sz="1800" dirty="0"/>
          </a:p>
        </p:txBody>
      </p:sp>
      <p:sp>
        <p:nvSpPr>
          <p:cNvPr id="11" name="Shape 9"/>
          <p:cNvSpPr/>
          <p:nvPr/>
        </p:nvSpPr>
        <p:spPr>
          <a:xfrm>
            <a:off x="457200" y="977900"/>
            <a:ext cx="6858000" cy="228600"/>
          </a:xfrm>
          <a:prstGeom prst="rect">
            <a:avLst/>
          </a:prstGeom>
          <a:noFill/>
          <a:ln/>
        </p:spPr>
      </p:sp>
      <p:sp>
        <p:nvSpPr>
          <p:cNvPr id="12" name="Shape 10"/>
          <p:cNvSpPr/>
          <p:nvPr/>
        </p:nvSpPr>
        <p:spPr>
          <a:xfrm>
            <a:off x="584200" y="977900"/>
            <a:ext cx="508000" cy="228600"/>
          </a:xfrm>
          <a:prstGeom prst="rect">
            <a:avLst/>
          </a:prstGeom>
          <a:noFill/>
          <a:ln/>
        </p:spPr>
      </p:sp>
      <p:sp>
        <p:nvSpPr>
          <p:cNvPr id="13" name="Text 11"/>
          <p:cNvSpPr/>
          <p:nvPr/>
        </p:nvSpPr>
        <p:spPr>
          <a:xfrm>
            <a:off x="867833" y="977900"/>
            <a:ext cx="224367" cy="287867"/>
          </a:xfrm>
          <a:prstGeom prst="rect">
            <a:avLst/>
          </a:prstGeom>
          <a:noFill/>
          <a:ln/>
        </p:spPr>
        <p:txBody>
          <a:bodyPr wrap="square" lIns="0" tIns="0" rIns="0" bIns="0" rtlCol="0" anchor="t"/>
          <a:lstStyle/>
          <a:p>
            <a:pPr algn="r">
              <a:spcAft>
                <a:spcPts val="150"/>
              </a:spcAft>
            </a:pPr>
            <a:r>
              <a:rPr lang="en-US" sz="1400" dirty="0">
                <a:solidFill>
                  <a:srgbClr val="000000">
                    <a:alpha val="100000"/>
                  </a:srgbClr>
                </a:solidFill>
                <a:latin typeface="IBM Plex Sans Bold" pitchFamily="34" charset="0"/>
                <a:ea typeface="IBM Plex Sans Bold" pitchFamily="34" charset="-122"/>
                <a:cs typeface="IBM Plex Sans Bold" pitchFamily="34" charset="-120"/>
              </a:rPr>
              <a:t>1.</a:t>
            </a:r>
            <a:endParaRPr lang="en-US" sz="1400" dirty="0"/>
          </a:p>
        </p:txBody>
      </p:sp>
      <p:sp>
        <p:nvSpPr>
          <p:cNvPr id="14" name="Text 12"/>
          <p:cNvSpPr/>
          <p:nvPr/>
        </p:nvSpPr>
        <p:spPr>
          <a:xfrm>
            <a:off x="1155700" y="977900"/>
            <a:ext cx="6091767" cy="287867"/>
          </a:xfrm>
          <a:prstGeom prst="rect">
            <a:avLst/>
          </a:prstGeom>
          <a:noFill/>
          <a:ln/>
        </p:spPr>
        <p:txBody>
          <a:bodyPr wrap="square" lIns="0" tIns="0" rIns="0" bIns="0" rtlCol="0" anchor="t"/>
          <a:lstStyle/>
          <a:p>
            <a:pPr algn="l">
              <a:spcAft>
                <a:spcPts val="150"/>
              </a:spcAft>
            </a:pPr>
            <a:r>
              <a:rPr lang="en-US" sz="1400" dirty="0">
                <a:solidFill>
                  <a:srgbClr val="000000">
                    <a:alpha val="100000"/>
                  </a:srgbClr>
                </a:solidFill>
                <a:latin typeface="IBM Plex Sans Bold" pitchFamily="34" charset="0"/>
                <a:ea typeface="IBM Plex Sans Bold" pitchFamily="34" charset="-122"/>
                <a:cs typeface="IBM Plex Sans Bold" pitchFamily="34" charset="-120"/>
              </a:rPr>
              <a:t>Turn off the camera:</a:t>
            </a:r>
            <a:endParaRPr lang="en-US" sz="1400" dirty="0"/>
          </a:p>
        </p:txBody>
      </p:sp>
      <p:pic>
        <p:nvPicPr>
          <p:cNvPr id="15" name="Image 0" descr="preencoded.png">    </p:cNvPr>
          <p:cNvPicPr>
            <a:picLocks noChangeAspect="1"/>
          </p:cNvPicPr>
          <p:nvPr/>
        </p:nvPicPr>
        <p:blipFill>
          <a:blip r:embed="rId1"/>
          <a:stretch>
            <a:fillRect/>
          </a:stretch>
        </p:blipFill>
        <p:spPr>
          <a:xfrm>
            <a:off x="457200" y="1206500"/>
            <a:ext cx="6858000" cy="228600"/>
          </a:xfrm>
          <a:prstGeom prst="rect">
            <a:avLst/>
          </a:prstGeom>
        </p:spPr>
      </p:pic>
      <p:sp>
        <p:nvSpPr>
          <p:cNvPr id="16" name="Shape 13"/>
          <p:cNvSpPr/>
          <p:nvPr/>
        </p:nvSpPr>
        <p:spPr>
          <a:xfrm>
            <a:off x="965200" y="1206500"/>
            <a:ext cx="508000" cy="228600"/>
          </a:xfrm>
          <a:prstGeom prst="rect">
            <a:avLst/>
          </a:prstGeom>
          <a:noFill/>
          <a:ln/>
        </p:spPr>
      </p:sp>
      <p:sp>
        <p:nvSpPr>
          <p:cNvPr id="17" name="Text 14"/>
          <p:cNvSpPr/>
          <p:nvPr/>
        </p:nvSpPr>
        <p:spPr>
          <a:xfrm>
            <a:off x="1083733" y="1206500"/>
            <a:ext cx="389467" cy="287867"/>
          </a:xfrm>
          <a:prstGeom prst="rect">
            <a:avLst/>
          </a:prstGeom>
          <a:noFill/>
          <a:ln/>
        </p:spPr>
        <p:txBody>
          <a:bodyPr wrap="square" lIns="0" tIns="0" rIns="0" bIns="0" rtlCol="0" anchor="t"/>
          <a:lstStyle/>
          <a:p>
            <a:pPr algn="r">
              <a:spcAft>
                <a:spcPts val="150"/>
              </a:spcAft>
            </a:pPr>
            <a:r>
              <a:rPr lang="en-US" sz="1400" dirty="0">
                <a:solidFill>
                  <a:srgbClr val="000000">
                    <a:alpha val="100000"/>
                  </a:srgbClr>
                </a:solidFill>
                <a:latin typeface="IBM Plex Sans Bold" pitchFamily="34" charset="0"/>
                <a:ea typeface="IBM Plex Sans Bold" pitchFamily="34" charset="-122"/>
                <a:cs typeface="IBM Plex Sans Bold" pitchFamily="34" charset="-120"/>
              </a:rPr>
              <a:t>1.1.</a:t>
            </a:r>
            <a:endParaRPr lang="en-US" sz="1400" dirty="0"/>
          </a:p>
        </p:txBody>
      </p:sp>
      <p:sp>
        <p:nvSpPr>
          <p:cNvPr id="18" name="Text 15"/>
          <p:cNvSpPr/>
          <p:nvPr/>
        </p:nvSpPr>
        <p:spPr>
          <a:xfrm>
            <a:off x="1536700" y="1206500"/>
            <a:ext cx="5710767" cy="287867"/>
          </a:xfrm>
          <a:prstGeom prst="rect">
            <a:avLst/>
          </a:prstGeom>
          <a:noFill/>
          <a:ln/>
        </p:spPr>
        <p:txBody>
          <a:bodyPr wrap="square" lIns="0" tIns="0" rIns="0" bIns="0" rtlCol="0" anchor="t"/>
          <a:lstStyle/>
          <a:p>
            <a:pPr algn="l">
              <a:spcAft>
                <a:spcPts val="150"/>
              </a:spcAft>
            </a:pPr>
            <a:r>
              <a:rPr lang="en-US" sz="1400" dirty="0">
                <a:solidFill>
                  <a:srgbClr val="000000">
                    <a:alpha val="100000"/>
                  </a:srgbClr>
                </a:solidFill>
                <a:latin typeface="IBM Plex Sans Regular" pitchFamily="34" charset="0"/>
                <a:ea typeface="IBM Plex Sans Regular" pitchFamily="34" charset="-122"/>
                <a:cs typeface="IBM Plex Sans Regular" pitchFamily="34" charset="-120"/>
              </a:rPr>
              <a:t>Slide the </a:t>
            </a:r>
            <a:pPr algn="l">
              <a:spcAft>
                <a:spcPts val="150"/>
              </a:spcAft>
            </a:pPr>
            <a:r>
              <a:rPr lang="en-US" sz="1400" dirty="0">
                <a:solidFill>
                  <a:srgbClr val="000000">
                    <a:alpha val="100000"/>
                  </a:srgbClr>
                </a:solidFill>
                <a:latin typeface="IBM Plex Sans Bold Italic" pitchFamily="34" charset="0"/>
                <a:ea typeface="IBM Plex Sans Bold Italic" pitchFamily="34" charset="-122"/>
                <a:cs typeface="IBM Plex Sans Bold Italic" pitchFamily="34" charset="-120"/>
              </a:rPr>
              <a:t>On/Off</a:t>
            </a:r>
            <a:pPr algn="l">
              <a:spcAft>
                <a:spcPts val="150"/>
              </a:spcAft>
            </a:pPr>
            <a:r>
              <a:rPr lang="en-US" sz="1400" dirty="0">
                <a:solidFill>
                  <a:srgbClr val="000000">
                    <a:alpha val="100000"/>
                  </a:srgbClr>
                </a:solidFill>
                <a:latin typeface="IBM Plex Sans Regular" pitchFamily="34" charset="0"/>
                <a:ea typeface="IBM Plex Sans Regular" pitchFamily="34" charset="-122"/>
                <a:cs typeface="IBM Plex Sans Regular" pitchFamily="34" charset="-120"/>
              </a:rPr>
              <a:t> switch to the </a:t>
            </a:r>
            <a:pPr algn="l">
              <a:spcAft>
                <a:spcPts val="150"/>
              </a:spcAft>
            </a:pPr>
            <a:r>
              <a:rPr lang="en-US" sz="1400" dirty="0">
                <a:solidFill>
                  <a:srgbClr val="000000">
                    <a:alpha val="100000"/>
                  </a:srgbClr>
                </a:solidFill>
                <a:latin typeface="IBM Plex Sans Bold Italic" pitchFamily="34" charset="0"/>
                <a:ea typeface="IBM Plex Sans Bold Italic" pitchFamily="34" charset="-122"/>
                <a:cs typeface="IBM Plex Sans Bold Italic" pitchFamily="34" charset="-120"/>
              </a:rPr>
              <a:t>Off</a:t>
            </a:r>
            <a:pPr algn="l">
              <a:spcAft>
                <a:spcPts val="150"/>
              </a:spcAft>
            </a:pPr>
            <a:r>
              <a:rPr lang="en-US" sz="1400" dirty="0">
                <a:solidFill>
                  <a:srgbClr val="000000">
                    <a:alpha val="100000"/>
                  </a:srgbClr>
                </a:solidFill>
                <a:latin typeface="IBM Plex Sans Regular" pitchFamily="34" charset="0"/>
                <a:ea typeface="IBM Plex Sans Regular" pitchFamily="34" charset="-122"/>
                <a:cs typeface="IBM Plex Sans Regular" pitchFamily="34" charset="-120"/>
              </a:rPr>
              <a:t> position. Wait several seconds.</a:t>
            </a:r>
            <a:endParaRPr lang="en-US" sz="1400" dirty="0"/>
          </a:p>
        </p:txBody>
      </p:sp>
      <p:pic>
        <p:nvPicPr>
          <p:cNvPr id="19" name="Image 1" descr="preencoded.png">    </p:cNvPr>
          <p:cNvPicPr>
            <a:picLocks noChangeAspect="1"/>
          </p:cNvPicPr>
          <p:nvPr/>
        </p:nvPicPr>
        <p:blipFill>
          <a:blip r:embed="rId2"/>
          <a:stretch>
            <a:fillRect/>
          </a:stretch>
        </p:blipFill>
        <p:spPr>
          <a:xfrm>
            <a:off x="457200" y="1435100"/>
            <a:ext cx="6858000" cy="685800"/>
          </a:xfrm>
          <a:prstGeom prst="rect">
            <a:avLst/>
          </a:prstGeom>
        </p:spPr>
      </p:pic>
      <p:sp>
        <p:nvSpPr>
          <p:cNvPr id="20" name="Shape 16"/>
          <p:cNvSpPr/>
          <p:nvPr/>
        </p:nvSpPr>
        <p:spPr>
          <a:xfrm>
            <a:off x="965200" y="1435100"/>
            <a:ext cx="508000" cy="228600"/>
          </a:xfrm>
          <a:prstGeom prst="rect">
            <a:avLst/>
          </a:prstGeom>
          <a:noFill/>
          <a:ln/>
        </p:spPr>
      </p:sp>
      <p:sp>
        <p:nvSpPr>
          <p:cNvPr id="21" name="Text 17"/>
          <p:cNvSpPr/>
          <p:nvPr/>
        </p:nvSpPr>
        <p:spPr>
          <a:xfrm>
            <a:off x="1083733" y="1435100"/>
            <a:ext cx="389467" cy="287867"/>
          </a:xfrm>
          <a:prstGeom prst="rect">
            <a:avLst/>
          </a:prstGeom>
          <a:noFill/>
          <a:ln/>
        </p:spPr>
        <p:txBody>
          <a:bodyPr wrap="square" lIns="0" tIns="0" rIns="0" bIns="0" rtlCol="0" anchor="t"/>
          <a:lstStyle/>
          <a:p>
            <a:pPr algn="r">
              <a:spcAft>
                <a:spcPts val="150"/>
              </a:spcAft>
            </a:pPr>
            <a:r>
              <a:rPr lang="en-US" sz="1400" dirty="0">
                <a:solidFill>
                  <a:srgbClr val="000000">
                    <a:alpha val="100000"/>
                  </a:srgbClr>
                </a:solidFill>
                <a:latin typeface="IBM Plex Sans Bold" pitchFamily="34" charset="0"/>
                <a:ea typeface="IBM Plex Sans Bold" pitchFamily="34" charset="-122"/>
                <a:cs typeface="IBM Plex Sans Bold" pitchFamily="34" charset="-120"/>
              </a:rPr>
              <a:t>1.2.</a:t>
            </a:r>
            <a:endParaRPr lang="en-US" sz="1400" dirty="0"/>
          </a:p>
        </p:txBody>
      </p:sp>
      <p:sp>
        <p:nvSpPr>
          <p:cNvPr id="22" name="Text 18"/>
          <p:cNvSpPr/>
          <p:nvPr/>
        </p:nvSpPr>
        <p:spPr>
          <a:xfrm>
            <a:off x="1536700" y="1435100"/>
            <a:ext cx="5710767" cy="745067"/>
          </a:xfrm>
          <a:prstGeom prst="rect">
            <a:avLst/>
          </a:prstGeom>
          <a:noFill/>
          <a:ln/>
        </p:spPr>
        <p:txBody>
          <a:bodyPr wrap="square" lIns="0" tIns="0" rIns="0" bIns="0" rtlCol="0" anchor="t"/>
          <a:lstStyle/>
          <a:p>
            <a:pPr algn="l">
              <a:spcAft>
                <a:spcPts val="150"/>
              </a:spcAft>
            </a:pPr>
            <a:r>
              <a:rPr lang="en-US" sz="1400" dirty="0">
                <a:solidFill>
                  <a:srgbClr val="000000">
                    <a:alpha val="100000"/>
                  </a:srgbClr>
                </a:solidFill>
                <a:latin typeface="IBM Plex Sans Regular" pitchFamily="34" charset="0"/>
                <a:ea typeface="IBM Plex Sans Regular" pitchFamily="34" charset="-122"/>
                <a:cs typeface="IBM Plex Sans Regular" pitchFamily="34" charset="-120"/>
              </a:rPr>
              <a:t>Check the LED display on the front of the display panel (or the indicator light next the </a:t>
            </a:r>
            <a:pPr algn="l">
              <a:spcAft>
                <a:spcPts val="150"/>
              </a:spcAft>
            </a:pPr>
            <a:r>
              <a:rPr lang="en-US" sz="1400" dirty="0">
                <a:solidFill>
                  <a:srgbClr val="000000">
                    <a:alpha val="100000"/>
                  </a:srgbClr>
                </a:solidFill>
                <a:latin typeface="IBM Plex Sans Bold Italic" pitchFamily="34" charset="0"/>
                <a:ea typeface="IBM Plex Sans Bold Italic" pitchFamily="34" charset="-122"/>
                <a:cs typeface="IBM Plex Sans Bold Italic" pitchFamily="34" charset="-120"/>
              </a:rPr>
              <a:t>Rec</a:t>
            </a:r>
            <a:pPr algn="l">
              <a:spcAft>
                <a:spcPts val="150"/>
              </a:spcAft>
            </a:pPr>
            <a:r>
              <a:rPr lang="en-US" sz="1400" dirty="0">
                <a:solidFill>
                  <a:srgbClr val="000000">
                    <a:alpha val="100000"/>
                  </a:srgbClr>
                </a:solidFill>
                <a:latin typeface="IBM Plex Sans Regular" pitchFamily="34" charset="0"/>
                <a:ea typeface="IBM Plex Sans Regular" pitchFamily="34" charset="-122"/>
                <a:cs typeface="IBM Plex Sans Regular" pitchFamily="34" charset="-120"/>
              </a:rPr>
              <a:t> button near the front) to ensure that the camera is off.</a:t>
            </a:r>
            <a:endParaRPr lang="en-US" sz="1400" dirty="0"/>
          </a:p>
        </p:txBody>
      </p:sp>
      <p:sp>
        <p:nvSpPr>
          <p:cNvPr id="23" name="Shape 19"/>
          <p:cNvSpPr/>
          <p:nvPr/>
        </p:nvSpPr>
        <p:spPr>
          <a:xfrm>
            <a:off x="457200" y="2120900"/>
            <a:ext cx="6858000" cy="228600"/>
          </a:xfrm>
          <a:prstGeom prst="rect">
            <a:avLst/>
          </a:prstGeom>
          <a:noFill/>
          <a:ln/>
        </p:spPr>
      </p:sp>
      <p:sp>
        <p:nvSpPr>
          <p:cNvPr id="24" name="Shape 20"/>
          <p:cNvSpPr/>
          <p:nvPr/>
        </p:nvSpPr>
        <p:spPr>
          <a:xfrm>
            <a:off x="584200" y="2120900"/>
            <a:ext cx="508000" cy="228600"/>
          </a:xfrm>
          <a:prstGeom prst="rect">
            <a:avLst/>
          </a:prstGeom>
          <a:noFill/>
          <a:ln/>
        </p:spPr>
      </p:sp>
      <p:sp>
        <p:nvSpPr>
          <p:cNvPr id="25" name="Text 21"/>
          <p:cNvSpPr/>
          <p:nvPr/>
        </p:nvSpPr>
        <p:spPr>
          <a:xfrm>
            <a:off x="867833" y="2120900"/>
            <a:ext cx="224367" cy="287867"/>
          </a:xfrm>
          <a:prstGeom prst="rect">
            <a:avLst/>
          </a:prstGeom>
          <a:noFill/>
          <a:ln/>
        </p:spPr>
        <p:txBody>
          <a:bodyPr wrap="square" lIns="0" tIns="0" rIns="0" bIns="0" rtlCol="0" anchor="t"/>
          <a:lstStyle/>
          <a:p>
            <a:pPr algn="r">
              <a:spcAft>
                <a:spcPts val="150"/>
              </a:spcAft>
            </a:pPr>
            <a:r>
              <a:rPr lang="en-US" sz="1400" dirty="0">
                <a:solidFill>
                  <a:srgbClr val="000000">
                    <a:alpha val="100000"/>
                  </a:srgbClr>
                </a:solidFill>
                <a:latin typeface="IBM Plex Sans Bold" pitchFamily="34" charset="0"/>
                <a:ea typeface="IBM Plex Sans Bold" pitchFamily="34" charset="-122"/>
                <a:cs typeface="IBM Plex Sans Bold" pitchFamily="34" charset="-120"/>
              </a:rPr>
              <a:t>2.</a:t>
            </a:r>
            <a:endParaRPr lang="en-US" sz="1400" dirty="0"/>
          </a:p>
        </p:txBody>
      </p:sp>
      <p:sp>
        <p:nvSpPr>
          <p:cNvPr id="26" name="Text 22"/>
          <p:cNvSpPr/>
          <p:nvPr/>
        </p:nvSpPr>
        <p:spPr>
          <a:xfrm>
            <a:off x="1155700" y="2120900"/>
            <a:ext cx="6091767" cy="287867"/>
          </a:xfrm>
          <a:prstGeom prst="rect">
            <a:avLst/>
          </a:prstGeom>
          <a:noFill/>
          <a:ln/>
        </p:spPr>
        <p:txBody>
          <a:bodyPr wrap="square" lIns="0" tIns="0" rIns="0" bIns="0" rtlCol="0" anchor="t"/>
          <a:lstStyle/>
          <a:p>
            <a:pPr algn="l">
              <a:spcAft>
                <a:spcPts val="150"/>
              </a:spcAft>
            </a:pPr>
            <a:r>
              <a:rPr lang="en-US" sz="1400" dirty="0">
                <a:solidFill>
                  <a:srgbClr val="000000">
                    <a:alpha val="100000"/>
                  </a:srgbClr>
                </a:solidFill>
                <a:latin typeface="IBM Plex Sans Bold" pitchFamily="34" charset="0"/>
                <a:ea typeface="IBM Plex Sans Bold" pitchFamily="34" charset="-122"/>
                <a:cs typeface="IBM Plex Sans Bold" pitchFamily="34" charset="-120"/>
              </a:rPr>
              <a:t>Remove the SD card to which you recorded video(s) (Fig. 5a):</a:t>
            </a:r>
            <a:endParaRPr lang="en-US" sz="1400" dirty="0"/>
          </a:p>
        </p:txBody>
      </p:sp>
      <p:pic>
        <p:nvPicPr>
          <p:cNvPr id="27" name="Image 2" descr="preencoded.png">    </p:cNvPr>
          <p:cNvPicPr>
            <a:picLocks noChangeAspect="1"/>
          </p:cNvPicPr>
          <p:nvPr/>
        </p:nvPicPr>
        <p:blipFill>
          <a:blip r:embed="rId3"/>
          <a:stretch>
            <a:fillRect/>
          </a:stretch>
        </p:blipFill>
        <p:spPr>
          <a:xfrm>
            <a:off x="457200" y="2349500"/>
            <a:ext cx="6858000" cy="457200"/>
          </a:xfrm>
          <a:prstGeom prst="rect">
            <a:avLst/>
          </a:prstGeom>
        </p:spPr>
      </p:pic>
      <p:sp>
        <p:nvSpPr>
          <p:cNvPr id="28" name="Shape 23"/>
          <p:cNvSpPr/>
          <p:nvPr/>
        </p:nvSpPr>
        <p:spPr>
          <a:xfrm>
            <a:off x="965200" y="2349500"/>
            <a:ext cx="508000" cy="228600"/>
          </a:xfrm>
          <a:prstGeom prst="rect">
            <a:avLst/>
          </a:prstGeom>
          <a:noFill/>
          <a:ln/>
        </p:spPr>
      </p:sp>
      <p:sp>
        <p:nvSpPr>
          <p:cNvPr id="29" name="Text 24"/>
          <p:cNvSpPr/>
          <p:nvPr/>
        </p:nvSpPr>
        <p:spPr>
          <a:xfrm>
            <a:off x="1083733" y="2349500"/>
            <a:ext cx="389467" cy="287867"/>
          </a:xfrm>
          <a:prstGeom prst="rect">
            <a:avLst/>
          </a:prstGeom>
          <a:noFill/>
          <a:ln/>
        </p:spPr>
        <p:txBody>
          <a:bodyPr wrap="square" lIns="0" tIns="0" rIns="0" bIns="0" rtlCol="0" anchor="t"/>
          <a:lstStyle/>
          <a:p>
            <a:pPr algn="r">
              <a:spcAft>
                <a:spcPts val="150"/>
              </a:spcAft>
            </a:pPr>
            <a:r>
              <a:rPr lang="en-US" sz="1400" dirty="0">
                <a:solidFill>
                  <a:srgbClr val="000000">
                    <a:alpha val="100000"/>
                  </a:srgbClr>
                </a:solidFill>
                <a:latin typeface="IBM Plex Sans Bold" pitchFamily="34" charset="0"/>
                <a:ea typeface="IBM Plex Sans Bold" pitchFamily="34" charset="-122"/>
                <a:cs typeface="IBM Plex Sans Bold" pitchFamily="34" charset="-120"/>
              </a:rPr>
              <a:t>2.1.</a:t>
            </a:r>
            <a:endParaRPr lang="en-US" sz="1400" dirty="0"/>
          </a:p>
        </p:txBody>
      </p:sp>
      <p:sp>
        <p:nvSpPr>
          <p:cNvPr id="30" name="Text 25"/>
          <p:cNvSpPr/>
          <p:nvPr/>
        </p:nvSpPr>
        <p:spPr>
          <a:xfrm>
            <a:off x="1536700" y="2349500"/>
            <a:ext cx="5710767" cy="516467"/>
          </a:xfrm>
          <a:prstGeom prst="rect">
            <a:avLst/>
          </a:prstGeom>
          <a:noFill/>
          <a:ln/>
        </p:spPr>
        <p:txBody>
          <a:bodyPr wrap="square" lIns="0" tIns="0" rIns="0" bIns="0" rtlCol="0" anchor="t"/>
          <a:lstStyle/>
          <a:p>
            <a:pPr algn="l">
              <a:spcAft>
                <a:spcPts val="150"/>
              </a:spcAft>
            </a:pPr>
            <a:r>
              <a:rPr lang="en-US" sz="1400" dirty="0">
                <a:solidFill>
                  <a:srgbClr val="000000">
                    <a:alpha val="100000"/>
                  </a:srgbClr>
                </a:solidFill>
                <a:latin typeface="IBM Plex Sans Regular" pitchFamily="34" charset="0"/>
                <a:ea typeface="IBM Plex Sans Regular" pitchFamily="34" charset="-122"/>
                <a:cs typeface="IBM Plex Sans Regular" pitchFamily="34" charset="-120"/>
              </a:rPr>
              <a:t>Press the exposed edge the card. It will click and extend outward from  the slot.</a:t>
            </a:r>
            <a:endParaRPr lang="en-US" sz="1400" dirty="0"/>
          </a:p>
        </p:txBody>
      </p:sp>
      <p:pic>
        <p:nvPicPr>
          <p:cNvPr id="31" name="Image 3" descr="preencoded.png">    </p:cNvPr>
          <p:cNvPicPr>
            <a:picLocks noChangeAspect="1"/>
          </p:cNvPicPr>
          <p:nvPr/>
        </p:nvPicPr>
        <p:blipFill>
          <a:blip r:embed="rId4"/>
          <a:stretch>
            <a:fillRect/>
          </a:stretch>
        </p:blipFill>
        <p:spPr>
          <a:xfrm>
            <a:off x="457200" y="2806700"/>
            <a:ext cx="6858000" cy="228600"/>
          </a:xfrm>
          <a:prstGeom prst="rect">
            <a:avLst/>
          </a:prstGeom>
        </p:spPr>
      </p:pic>
      <p:sp>
        <p:nvSpPr>
          <p:cNvPr id="32" name="Shape 26"/>
          <p:cNvSpPr/>
          <p:nvPr/>
        </p:nvSpPr>
        <p:spPr>
          <a:xfrm>
            <a:off x="965200" y="2806700"/>
            <a:ext cx="508000" cy="228600"/>
          </a:xfrm>
          <a:prstGeom prst="rect">
            <a:avLst/>
          </a:prstGeom>
          <a:noFill/>
          <a:ln/>
        </p:spPr>
      </p:sp>
      <p:sp>
        <p:nvSpPr>
          <p:cNvPr id="33" name="Text 27"/>
          <p:cNvSpPr/>
          <p:nvPr/>
        </p:nvSpPr>
        <p:spPr>
          <a:xfrm>
            <a:off x="1083733" y="2806700"/>
            <a:ext cx="389467" cy="287867"/>
          </a:xfrm>
          <a:prstGeom prst="rect">
            <a:avLst/>
          </a:prstGeom>
          <a:noFill/>
          <a:ln/>
        </p:spPr>
        <p:txBody>
          <a:bodyPr wrap="square" lIns="0" tIns="0" rIns="0" bIns="0" rtlCol="0" anchor="t"/>
          <a:lstStyle/>
          <a:p>
            <a:pPr algn="r">
              <a:spcAft>
                <a:spcPts val="150"/>
              </a:spcAft>
            </a:pPr>
            <a:r>
              <a:rPr lang="en-US" sz="1400" dirty="0">
                <a:solidFill>
                  <a:srgbClr val="000000">
                    <a:alpha val="100000"/>
                  </a:srgbClr>
                </a:solidFill>
                <a:latin typeface="IBM Plex Sans Bold" pitchFamily="34" charset="0"/>
                <a:ea typeface="IBM Plex Sans Bold" pitchFamily="34" charset="-122"/>
                <a:cs typeface="IBM Plex Sans Bold" pitchFamily="34" charset="-120"/>
              </a:rPr>
              <a:t>2.2.</a:t>
            </a:r>
            <a:endParaRPr lang="en-US" sz="1400" dirty="0"/>
          </a:p>
        </p:txBody>
      </p:sp>
      <p:sp>
        <p:nvSpPr>
          <p:cNvPr id="34" name="Text 28"/>
          <p:cNvSpPr/>
          <p:nvPr/>
        </p:nvSpPr>
        <p:spPr>
          <a:xfrm>
            <a:off x="1536700" y="2806700"/>
            <a:ext cx="5710767" cy="287867"/>
          </a:xfrm>
          <a:prstGeom prst="rect">
            <a:avLst/>
          </a:prstGeom>
          <a:noFill/>
          <a:ln/>
        </p:spPr>
        <p:txBody>
          <a:bodyPr wrap="square" lIns="0" tIns="0" rIns="0" bIns="0" rtlCol="0" anchor="t"/>
          <a:lstStyle/>
          <a:p>
            <a:pPr algn="l">
              <a:spcAft>
                <a:spcPts val="150"/>
              </a:spcAft>
            </a:pPr>
            <a:r>
              <a:rPr lang="en-US" sz="1400" dirty="0">
                <a:solidFill>
                  <a:srgbClr val="000000">
                    <a:alpha val="100000"/>
                  </a:srgbClr>
                </a:solidFill>
                <a:latin typeface="IBM Plex Sans Regular" pitchFamily="34" charset="0"/>
                <a:ea typeface="IBM Plex Sans Regular" pitchFamily="34" charset="-122"/>
                <a:cs typeface="IBM Plex Sans Regular" pitchFamily="34" charset="-120"/>
              </a:rPr>
              <a:t>Grab and remove the SD card.</a:t>
            </a:r>
            <a:endParaRPr lang="en-US" sz="1400" dirty="0"/>
          </a:p>
        </p:txBody>
      </p:sp>
      <p:sp>
        <p:nvSpPr>
          <p:cNvPr id="35" name="Shape 29"/>
          <p:cNvSpPr/>
          <p:nvPr/>
        </p:nvSpPr>
        <p:spPr>
          <a:xfrm>
            <a:off x="457200" y="3035300"/>
            <a:ext cx="6858000" cy="2933700"/>
          </a:xfrm>
          <a:prstGeom prst="rect">
            <a:avLst/>
          </a:prstGeom>
          <a:noFill/>
          <a:ln/>
        </p:spPr>
      </p:sp>
      <p:pic>
        <p:nvPicPr>
          <p:cNvPr id="36" name="Image 4" descr="preencoded.png">    </p:cNvPr>
          <p:cNvPicPr>
            <a:picLocks noChangeAspect="1"/>
          </p:cNvPicPr>
          <p:nvPr/>
        </p:nvPicPr>
        <p:blipFill>
          <a:blip r:embed="rId5"/>
          <a:stretch>
            <a:fillRect/>
          </a:stretch>
        </p:blipFill>
        <p:spPr>
          <a:xfrm>
            <a:off x="1346200" y="3098800"/>
            <a:ext cx="5080000" cy="2540000"/>
          </a:xfrm>
          <a:prstGeom prst="rect">
            <a:avLst/>
          </a:prstGeom>
        </p:spPr>
      </p:pic>
      <p:sp>
        <p:nvSpPr>
          <p:cNvPr id="37" name="Text 30"/>
          <p:cNvSpPr/>
          <p:nvPr/>
        </p:nvSpPr>
        <p:spPr>
          <a:xfrm>
            <a:off x="427567" y="5676900"/>
            <a:ext cx="6917267" cy="287867"/>
          </a:xfrm>
          <a:prstGeom prst="rect">
            <a:avLst/>
          </a:prstGeom>
          <a:noFill/>
          <a:ln/>
        </p:spPr>
        <p:txBody>
          <a:bodyPr wrap="square" lIns="0" tIns="0" rIns="0" bIns="0" rtlCol="0" anchor="t"/>
          <a:lstStyle/>
          <a:p>
            <a:pPr algn="ctr">
              <a:spcAft>
                <a:spcPts val="150"/>
              </a:spcAft>
            </a:pPr>
            <a:r>
              <a:rPr lang="en-US" sz="1400" dirty="0">
                <a:solidFill>
                  <a:srgbClr val="000000">
                    <a:alpha val="100000"/>
                  </a:srgbClr>
                </a:solidFill>
                <a:latin typeface="IBM Plex Sans Bold" pitchFamily="34" charset="0"/>
                <a:ea typeface="IBM Plex Sans Bold" pitchFamily="34" charset="-122"/>
                <a:cs typeface="IBM Plex Sans Bold" pitchFamily="34" charset="-120"/>
              </a:rPr>
              <a:t>Fig. 5a. </a:t>
            </a:r>
            <a:pPr algn="ctr">
              <a:spcAft>
                <a:spcPts val="150"/>
              </a:spcAft>
            </a:pPr>
            <a:r>
              <a:rPr lang="en-US" sz="1400" dirty="0">
                <a:solidFill>
                  <a:srgbClr val="000000">
                    <a:alpha val="100000"/>
                  </a:srgbClr>
                </a:solidFill>
                <a:latin typeface="IBM Plex Sans Regular" pitchFamily="34" charset="0"/>
                <a:ea typeface="IBM Plex Sans Regular" pitchFamily="34" charset="-122"/>
                <a:cs typeface="IBM Plex Sans Regular" pitchFamily="34" charset="-120"/>
              </a:rPr>
              <a:t>Location and removal of the SD Card</a:t>
            </a:r>
            <a:endParaRPr lang="en-US" sz="1400" dirty="0"/>
          </a:p>
        </p:txBody>
      </p:sp>
      <p:sp>
        <p:nvSpPr>
          <p:cNvPr id="38" name="Shape 31"/>
          <p:cNvSpPr/>
          <p:nvPr/>
        </p:nvSpPr>
        <p:spPr>
          <a:xfrm>
            <a:off x="457200" y="5969000"/>
            <a:ext cx="6858000" cy="228600"/>
          </a:xfrm>
          <a:prstGeom prst="rect">
            <a:avLst/>
          </a:prstGeom>
          <a:noFill/>
          <a:ln/>
        </p:spPr>
      </p:sp>
      <p:sp>
        <p:nvSpPr>
          <p:cNvPr id="39" name="Shape 32"/>
          <p:cNvSpPr/>
          <p:nvPr/>
        </p:nvSpPr>
        <p:spPr>
          <a:xfrm>
            <a:off x="584200" y="5969000"/>
            <a:ext cx="508000" cy="228600"/>
          </a:xfrm>
          <a:prstGeom prst="rect">
            <a:avLst/>
          </a:prstGeom>
          <a:noFill/>
          <a:ln/>
        </p:spPr>
      </p:sp>
      <p:sp>
        <p:nvSpPr>
          <p:cNvPr id="40" name="Text 33"/>
          <p:cNvSpPr/>
          <p:nvPr/>
        </p:nvSpPr>
        <p:spPr>
          <a:xfrm>
            <a:off x="867833" y="5969000"/>
            <a:ext cx="224367" cy="287867"/>
          </a:xfrm>
          <a:prstGeom prst="rect">
            <a:avLst/>
          </a:prstGeom>
          <a:noFill/>
          <a:ln/>
        </p:spPr>
        <p:txBody>
          <a:bodyPr wrap="square" lIns="0" tIns="0" rIns="0" bIns="0" rtlCol="0" anchor="t"/>
          <a:lstStyle/>
          <a:p>
            <a:pPr algn="r">
              <a:spcAft>
                <a:spcPts val="150"/>
              </a:spcAft>
            </a:pPr>
            <a:r>
              <a:rPr lang="en-US" sz="1400" dirty="0">
                <a:solidFill>
                  <a:srgbClr val="000000">
                    <a:alpha val="100000"/>
                  </a:srgbClr>
                </a:solidFill>
                <a:latin typeface="IBM Plex Sans Bold" pitchFamily="34" charset="0"/>
                <a:ea typeface="IBM Plex Sans Bold" pitchFamily="34" charset="-122"/>
                <a:cs typeface="IBM Plex Sans Bold" pitchFamily="34" charset="-120"/>
              </a:rPr>
              <a:t>3.</a:t>
            </a:r>
            <a:endParaRPr lang="en-US" sz="1400" dirty="0"/>
          </a:p>
        </p:txBody>
      </p:sp>
      <p:sp>
        <p:nvSpPr>
          <p:cNvPr id="41" name="Text 34"/>
          <p:cNvSpPr/>
          <p:nvPr/>
        </p:nvSpPr>
        <p:spPr>
          <a:xfrm>
            <a:off x="1155700" y="5969000"/>
            <a:ext cx="6091767" cy="287867"/>
          </a:xfrm>
          <a:prstGeom prst="rect">
            <a:avLst/>
          </a:prstGeom>
          <a:noFill/>
          <a:ln/>
        </p:spPr>
        <p:txBody>
          <a:bodyPr wrap="square" lIns="0" tIns="0" rIns="0" bIns="0" rtlCol="0" anchor="t"/>
          <a:lstStyle/>
          <a:p>
            <a:pPr algn="l">
              <a:spcAft>
                <a:spcPts val="150"/>
              </a:spcAft>
            </a:pPr>
            <a:r>
              <a:rPr lang="en-US" sz="1400" dirty="0">
                <a:solidFill>
                  <a:srgbClr val="000000">
                    <a:alpha val="100000"/>
                  </a:srgbClr>
                </a:solidFill>
                <a:latin typeface="IBM Plex Sans Bold" pitchFamily="34" charset="0"/>
                <a:ea typeface="IBM Plex Sans Bold" pitchFamily="34" charset="-122"/>
                <a:cs typeface="IBM Plex Sans Bold" pitchFamily="34" charset="-120"/>
              </a:rPr>
              <a:t>Insert the SD card into the computer’s SD card slot.</a:t>
            </a:r>
            <a:endParaRPr lang="en-US" sz="1400" dirty="0"/>
          </a:p>
        </p:txBody>
      </p:sp>
      <p:sp>
        <p:nvSpPr>
          <p:cNvPr id="42" name="Shape 35"/>
          <p:cNvSpPr/>
          <p:nvPr/>
        </p:nvSpPr>
        <p:spPr>
          <a:xfrm>
            <a:off x="457200" y="6197600"/>
            <a:ext cx="6858000" cy="228600"/>
          </a:xfrm>
          <a:prstGeom prst="rect">
            <a:avLst/>
          </a:prstGeom>
          <a:noFill/>
          <a:ln/>
        </p:spPr>
      </p:sp>
      <p:sp>
        <p:nvSpPr>
          <p:cNvPr id="43" name="Shape 36"/>
          <p:cNvSpPr/>
          <p:nvPr/>
        </p:nvSpPr>
        <p:spPr>
          <a:xfrm>
            <a:off x="584200" y="6197600"/>
            <a:ext cx="508000" cy="228600"/>
          </a:xfrm>
          <a:prstGeom prst="rect">
            <a:avLst/>
          </a:prstGeom>
          <a:noFill/>
          <a:ln/>
        </p:spPr>
      </p:sp>
      <p:sp>
        <p:nvSpPr>
          <p:cNvPr id="44" name="Text 37"/>
          <p:cNvSpPr/>
          <p:nvPr/>
        </p:nvSpPr>
        <p:spPr>
          <a:xfrm>
            <a:off x="867833" y="6197600"/>
            <a:ext cx="224367" cy="287867"/>
          </a:xfrm>
          <a:prstGeom prst="rect">
            <a:avLst/>
          </a:prstGeom>
          <a:noFill/>
          <a:ln/>
        </p:spPr>
        <p:txBody>
          <a:bodyPr wrap="square" lIns="0" tIns="0" rIns="0" bIns="0" rtlCol="0" anchor="t"/>
          <a:lstStyle/>
          <a:p>
            <a:pPr algn="r">
              <a:spcAft>
                <a:spcPts val="150"/>
              </a:spcAft>
            </a:pPr>
            <a:r>
              <a:rPr lang="en-US" sz="1400" dirty="0">
                <a:solidFill>
                  <a:srgbClr val="000000">
                    <a:alpha val="100000"/>
                  </a:srgbClr>
                </a:solidFill>
                <a:latin typeface="IBM Plex Sans Bold" pitchFamily="34" charset="0"/>
                <a:ea typeface="IBM Plex Sans Bold" pitchFamily="34" charset="-122"/>
                <a:cs typeface="IBM Plex Sans Bold" pitchFamily="34" charset="-120"/>
              </a:rPr>
              <a:t>4.</a:t>
            </a:r>
            <a:endParaRPr lang="en-US" sz="1400" dirty="0"/>
          </a:p>
        </p:txBody>
      </p:sp>
      <p:sp>
        <p:nvSpPr>
          <p:cNvPr id="45" name="Text 38"/>
          <p:cNvSpPr/>
          <p:nvPr/>
        </p:nvSpPr>
        <p:spPr>
          <a:xfrm>
            <a:off x="1155700" y="6197600"/>
            <a:ext cx="6091767" cy="287867"/>
          </a:xfrm>
          <a:prstGeom prst="rect">
            <a:avLst/>
          </a:prstGeom>
          <a:noFill/>
          <a:ln/>
        </p:spPr>
        <p:txBody>
          <a:bodyPr wrap="square" lIns="0" tIns="0" rIns="0" bIns="0" rtlCol="0" anchor="t"/>
          <a:lstStyle/>
          <a:p>
            <a:pPr algn="l">
              <a:spcAft>
                <a:spcPts val="150"/>
              </a:spcAft>
            </a:pPr>
            <a:r>
              <a:rPr lang="en-US" sz="1400" dirty="0">
                <a:solidFill>
                  <a:srgbClr val="000000">
                    <a:alpha val="100000"/>
                  </a:srgbClr>
                </a:solidFill>
                <a:latin typeface="IBM Plex Sans Bold" pitchFamily="34" charset="0"/>
                <a:ea typeface="IBM Plex Sans Bold" pitchFamily="34" charset="-122"/>
                <a:cs typeface="IBM Plex Sans Bold" pitchFamily="34" charset="-120"/>
              </a:rPr>
              <a:t>Open the virtual container (folder) that represents the SD card:</a:t>
            </a:r>
            <a:endParaRPr lang="en-US" sz="1400" dirty="0"/>
          </a:p>
        </p:txBody>
      </p:sp>
      <p:pic>
        <p:nvPicPr>
          <p:cNvPr id="46" name="Image 5" descr="preencoded.png">    </p:cNvPr>
          <p:cNvPicPr>
            <a:picLocks noChangeAspect="1"/>
          </p:cNvPicPr>
          <p:nvPr/>
        </p:nvPicPr>
        <p:blipFill>
          <a:blip r:embed="rId6"/>
          <a:stretch>
            <a:fillRect/>
          </a:stretch>
        </p:blipFill>
        <p:spPr>
          <a:xfrm>
            <a:off x="457200" y="6426200"/>
            <a:ext cx="6858000" cy="457200"/>
          </a:xfrm>
          <a:prstGeom prst="rect">
            <a:avLst/>
          </a:prstGeom>
        </p:spPr>
      </p:pic>
      <p:sp>
        <p:nvSpPr>
          <p:cNvPr id="47" name="Shape 39"/>
          <p:cNvSpPr/>
          <p:nvPr/>
        </p:nvSpPr>
        <p:spPr>
          <a:xfrm>
            <a:off x="965200" y="6426200"/>
            <a:ext cx="508000" cy="228600"/>
          </a:xfrm>
          <a:prstGeom prst="rect">
            <a:avLst/>
          </a:prstGeom>
          <a:noFill/>
          <a:ln/>
        </p:spPr>
      </p:sp>
      <p:sp>
        <p:nvSpPr>
          <p:cNvPr id="48" name="Text 40"/>
          <p:cNvSpPr/>
          <p:nvPr/>
        </p:nvSpPr>
        <p:spPr>
          <a:xfrm>
            <a:off x="1083733" y="6426200"/>
            <a:ext cx="389467" cy="287867"/>
          </a:xfrm>
          <a:prstGeom prst="rect">
            <a:avLst/>
          </a:prstGeom>
          <a:noFill/>
          <a:ln/>
        </p:spPr>
        <p:txBody>
          <a:bodyPr wrap="square" lIns="0" tIns="0" rIns="0" bIns="0" rtlCol="0" anchor="t"/>
          <a:lstStyle/>
          <a:p>
            <a:pPr algn="r">
              <a:spcAft>
                <a:spcPts val="150"/>
              </a:spcAft>
            </a:pPr>
            <a:r>
              <a:rPr lang="en-US" sz="1400" dirty="0">
                <a:solidFill>
                  <a:srgbClr val="000000">
                    <a:alpha val="100000"/>
                  </a:srgbClr>
                </a:solidFill>
                <a:latin typeface="IBM Plex Sans Bold" pitchFamily="34" charset="0"/>
                <a:ea typeface="IBM Plex Sans Bold" pitchFamily="34" charset="-122"/>
                <a:cs typeface="IBM Plex Sans Bold" pitchFamily="34" charset="-120"/>
              </a:rPr>
              <a:t>4.1.</a:t>
            </a:r>
            <a:endParaRPr lang="en-US" sz="1400" dirty="0"/>
          </a:p>
        </p:txBody>
      </p:sp>
      <p:sp>
        <p:nvSpPr>
          <p:cNvPr id="49" name="Text 41"/>
          <p:cNvSpPr/>
          <p:nvPr/>
        </p:nvSpPr>
        <p:spPr>
          <a:xfrm>
            <a:off x="1536700" y="6426200"/>
            <a:ext cx="5710767" cy="516467"/>
          </a:xfrm>
          <a:prstGeom prst="rect">
            <a:avLst/>
          </a:prstGeom>
          <a:noFill/>
          <a:ln/>
        </p:spPr>
        <p:txBody>
          <a:bodyPr wrap="square" lIns="0" tIns="0" rIns="0" bIns="0" rtlCol="0" anchor="t"/>
          <a:lstStyle/>
          <a:p>
            <a:pPr algn="l">
              <a:spcAft>
                <a:spcPts val="150"/>
              </a:spcAft>
            </a:pPr>
            <a:r>
              <a:rPr lang="en-US" sz="1400" dirty="0">
                <a:solidFill>
                  <a:srgbClr val="000000">
                    <a:alpha val="100000"/>
                  </a:srgbClr>
                </a:solidFill>
                <a:latin typeface="IBM Plex Sans Regular" pitchFamily="34" charset="0"/>
                <a:ea typeface="IBM Plex Sans Regular" pitchFamily="34" charset="-122"/>
                <a:cs typeface="IBM Plex Sans Regular" pitchFamily="34" charset="-120"/>
              </a:rPr>
              <a:t>Open either a File Explorer window (Windows/PC) or a Finder window (macOS/Mac).</a:t>
            </a:r>
            <a:endParaRPr lang="en-US" sz="1400" dirty="0"/>
          </a:p>
        </p:txBody>
      </p:sp>
      <p:pic>
        <p:nvPicPr>
          <p:cNvPr id="50" name="Image 6" descr="preencoded.png">    </p:cNvPr>
          <p:cNvPicPr>
            <a:picLocks noChangeAspect="1"/>
          </p:cNvPicPr>
          <p:nvPr/>
        </p:nvPicPr>
        <p:blipFill>
          <a:blip r:embed="rId7"/>
          <a:stretch>
            <a:fillRect/>
          </a:stretch>
        </p:blipFill>
        <p:spPr>
          <a:xfrm>
            <a:off x="457200" y="6883400"/>
            <a:ext cx="6858000" cy="228600"/>
          </a:xfrm>
          <a:prstGeom prst="rect">
            <a:avLst/>
          </a:prstGeom>
        </p:spPr>
      </p:pic>
      <p:sp>
        <p:nvSpPr>
          <p:cNvPr id="51" name="Shape 42"/>
          <p:cNvSpPr/>
          <p:nvPr/>
        </p:nvSpPr>
        <p:spPr>
          <a:xfrm>
            <a:off x="965200" y="6883400"/>
            <a:ext cx="508000" cy="228600"/>
          </a:xfrm>
          <a:prstGeom prst="rect">
            <a:avLst/>
          </a:prstGeom>
          <a:noFill/>
          <a:ln/>
        </p:spPr>
      </p:sp>
      <p:sp>
        <p:nvSpPr>
          <p:cNvPr id="52" name="Text 43"/>
          <p:cNvSpPr/>
          <p:nvPr/>
        </p:nvSpPr>
        <p:spPr>
          <a:xfrm>
            <a:off x="1083733" y="6883400"/>
            <a:ext cx="389467" cy="287867"/>
          </a:xfrm>
          <a:prstGeom prst="rect">
            <a:avLst/>
          </a:prstGeom>
          <a:noFill/>
          <a:ln/>
        </p:spPr>
        <p:txBody>
          <a:bodyPr wrap="square" lIns="0" tIns="0" rIns="0" bIns="0" rtlCol="0" anchor="t"/>
          <a:lstStyle/>
          <a:p>
            <a:pPr algn="r">
              <a:spcAft>
                <a:spcPts val="150"/>
              </a:spcAft>
            </a:pPr>
            <a:r>
              <a:rPr lang="en-US" sz="1400" dirty="0">
                <a:solidFill>
                  <a:srgbClr val="000000">
                    <a:alpha val="100000"/>
                  </a:srgbClr>
                </a:solidFill>
                <a:latin typeface="IBM Plex Sans Bold" pitchFamily="34" charset="0"/>
                <a:ea typeface="IBM Plex Sans Bold" pitchFamily="34" charset="-122"/>
                <a:cs typeface="IBM Plex Sans Bold" pitchFamily="34" charset="-120"/>
              </a:rPr>
              <a:t>4.2.</a:t>
            </a:r>
            <a:endParaRPr lang="en-US" sz="1400" dirty="0"/>
          </a:p>
        </p:txBody>
      </p:sp>
      <p:sp>
        <p:nvSpPr>
          <p:cNvPr id="53" name="Text 44"/>
          <p:cNvSpPr/>
          <p:nvPr/>
        </p:nvSpPr>
        <p:spPr>
          <a:xfrm>
            <a:off x="1536700" y="6883400"/>
            <a:ext cx="5710767" cy="287867"/>
          </a:xfrm>
          <a:prstGeom prst="rect">
            <a:avLst/>
          </a:prstGeom>
          <a:noFill/>
          <a:ln/>
        </p:spPr>
        <p:txBody>
          <a:bodyPr wrap="square" lIns="0" tIns="0" rIns="0" bIns="0" rtlCol="0" anchor="t"/>
          <a:lstStyle/>
          <a:p>
            <a:pPr algn="l">
              <a:spcAft>
                <a:spcPts val="150"/>
              </a:spcAft>
            </a:pPr>
            <a:r>
              <a:rPr lang="en-US" sz="1400" dirty="0">
                <a:solidFill>
                  <a:srgbClr val="000000">
                    <a:alpha val="100000"/>
                  </a:srgbClr>
                </a:solidFill>
                <a:latin typeface="IBM Plex Sans Regular" pitchFamily="34" charset="0"/>
                <a:ea typeface="IBM Plex Sans Regular" pitchFamily="34" charset="-122"/>
                <a:cs typeface="IBM Plex Sans Regular" pitchFamily="34" charset="-120"/>
              </a:rPr>
              <a:t>Open (click) the SD card’s container in the window sidebar.</a:t>
            </a:r>
            <a:endParaRPr lang="en-US" sz="1400" dirty="0"/>
          </a:p>
        </p:txBody>
      </p:sp>
      <p:sp>
        <p:nvSpPr>
          <p:cNvPr id="54" name="Shape 45"/>
          <p:cNvSpPr/>
          <p:nvPr/>
        </p:nvSpPr>
        <p:spPr>
          <a:xfrm>
            <a:off x="457200" y="7112000"/>
            <a:ext cx="6858000" cy="457200"/>
          </a:xfrm>
          <a:prstGeom prst="rect">
            <a:avLst/>
          </a:prstGeom>
          <a:noFill/>
          <a:ln/>
        </p:spPr>
      </p:sp>
      <p:sp>
        <p:nvSpPr>
          <p:cNvPr id="55" name="Shape 46"/>
          <p:cNvSpPr/>
          <p:nvPr/>
        </p:nvSpPr>
        <p:spPr>
          <a:xfrm>
            <a:off x="584200" y="7112000"/>
            <a:ext cx="508000" cy="228600"/>
          </a:xfrm>
          <a:prstGeom prst="rect">
            <a:avLst/>
          </a:prstGeom>
          <a:noFill/>
          <a:ln/>
        </p:spPr>
      </p:sp>
      <p:sp>
        <p:nvSpPr>
          <p:cNvPr id="56" name="Text 47"/>
          <p:cNvSpPr/>
          <p:nvPr/>
        </p:nvSpPr>
        <p:spPr>
          <a:xfrm>
            <a:off x="867833" y="7112000"/>
            <a:ext cx="224367" cy="287867"/>
          </a:xfrm>
          <a:prstGeom prst="rect">
            <a:avLst/>
          </a:prstGeom>
          <a:noFill/>
          <a:ln/>
        </p:spPr>
        <p:txBody>
          <a:bodyPr wrap="square" lIns="0" tIns="0" rIns="0" bIns="0" rtlCol="0" anchor="t"/>
          <a:lstStyle/>
          <a:p>
            <a:pPr algn="r">
              <a:spcAft>
                <a:spcPts val="150"/>
              </a:spcAft>
            </a:pPr>
            <a:r>
              <a:rPr lang="en-US" sz="1400" dirty="0">
                <a:solidFill>
                  <a:srgbClr val="000000">
                    <a:alpha val="100000"/>
                  </a:srgbClr>
                </a:solidFill>
                <a:latin typeface="IBM Plex Sans Bold" pitchFamily="34" charset="0"/>
                <a:ea typeface="IBM Plex Sans Bold" pitchFamily="34" charset="-122"/>
                <a:cs typeface="IBM Plex Sans Bold" pitchFamily="34" charset="-120"/>
              </a:rPr>
              <a:t>5.</a:t>
            </a:r>
            <a:endParaRPr lang="en-US" sz="1400" dirty="0"/>
          </a:p>
        </p:txBody>
      </p:sp>
      <p:sp>
        <p:nvSpPr>
          <p:cNvPr id="57" name="Text 48"/>
          <p:cNvSpPr/>
          <p:nvPr/>
        </p:nvSpPr>
        <p:spPr>
          <a:xfrm>
            <a:off x="1155700" y="7112000"/>
            <a:ext cx="6091767" cy="516467"/>
          </a:xfrm>
          <a:prstGeom prst="rect">
            <a:avLst/>
          </a:prstGeom>
          <a:noFill/>
          <a:ln/>
        </p:spPr>
        <p:txBody>
          <a:bodyPr wrap="square" lIns="0" tIns="0" rIns="0" bIns="0" rtlCol="0" anchor="t"/>
          <a:lstStyle/>
          <a:p>
            <a:pPr algn="l">
              <a:spcAft>
                <a:spcPts val="150"/>
              </a:spcAft>
            </a:pPr>
            <a:r>
              <a:rPr lang="en-US" sz="1400" dirty="0">
                <a:solidFill>
                  <a:srgbClr val="000000">
                    <a:alpha val="100000"/>
                  </a:srgbClr>
                </a:solidFill>
                <a:latin typeface="IBM Plex Sans Bold" pitchFamily="34" charset="0"/>
                <a:ea typeface="IBM Plex Sans Bold" pitchFamily="34" charset="-122"/>
                <a:cs typeface="IBM Plex Sans Bold" pitchFamily="34" charset="-120"/>
              </a:rPr>
              <a:t>Copy your video(s) </a:t>
            </a:r>
            <a:pPr algn="l">
              <a:spcAft>
                <a:spcPts val="150"/>
              </a:spcAft>
            </a:pPr>
            <a:r>
              <a:rPr lang="en-US" sz="1400" dirty="0">
                <a:solidFill>
                  <a:srgbClr val="000000">
                    <a:alpha val="100000"/>
                  </a:srgbClr>
                </a:solidFill>
                <a:latin typeface="IBM Plex Sans Regular" pitchFamily="34" charset="0"/>
                <a:ea typeface="IBM Plex Sans Regular" pitchFamily="34" charset="-122"/>
                <a:cs typeface="IBM Plex Sans Regular" pitchFamily="34" charset="-120"/>
              </a:rPr>
              <a:t>to your physical storage device(s) and/or cloud storage account(s).</a:t>
            </a:r>
            <a:endParaRPr lang="en-US" sz="1400" dirty="0"/>
          </a:p>
        </p:txBody>
      </p:sp>
      <p:sp>
        <p:nvSpPr>
          <p:cNvPr id="58" name="Shape 49"/>
          <p:cNvSpPr/>
          <p:nvPr/>
        </p:nvSpPr>
        <p:spPr>
          <a:xfrm>
            <a:off x="0" y="0"/>
            <a:ext cx="7772400" cy="10058400"/>
          </a:xfrm>
          <a:prstGeom prst="rect">
            <a:avLst/>
          </a:prstGeom>
          <a:noFill/>
          <a:ln/>
        </p:spPr>
      </p:sp>
      <p:sp>
        <p:nvSpPr>
          <p:cNvPr id="59" name="Shape 50"/>
          <p:cNvSpPr/>
          <p:nvPr/>
        </p:nvSpPr>
        <p:spPr>
          <a:xfrm>
            <a:off x="0" y="9829800"/>
            <a:ext cx="7772400" cy="228600"/>
          </a:xfrm>
          <a:prstGeom prst="rect">
            <a:avLst/>
          </a:prstGeom>
          <a:solidFill>
            <a:srgbClr val="ACE6F8">
              <a:alpha val="100000"/>
            </a:srgbClr>
          </a:solidFill>
          <a:ln/>
        </p:spPr>
      </p:sp>
      <p:sp>
        <p:nvSpPr>
          <p:cNvPr id="60" name="Shape 51"/>
          <p:cNvSpPr/>
          <p:nvPr/>
        </p:nvSpPr>
        <p:spPr>
          <a:xfrm>
            <a:off x="0" y="0"/>
            <a:ext cx="228600" cy="10058400"/>
          </a:xfrm>
          <a:prstGeom prst="rect">
            <a:avLst/>
          </a:prstGeom>
          <a:solidFill>
            <a:srgbClr val="E31837">
              <a:alpha val="100000"/>
            </a:srgbClr>
          </a:solidFill>
          <a:ln/>
        </p:spPr>
      </p:sp>
      <p:sp>
        <p:nvSpPr>
          <p:cNvPr id="61" name="Shape 52"/>
          <p:cNvSpPr/>
          <p:nvPr/>
        </p:nvSpPr>
        <p:spPr>
          <a:xfrm>
            <a:off x="7543800" y="0"/>
            <a:ext cx="228600" cy="10058400"/>
          </a:xfrm>
          <a:prstGeom prst="rect">
            <a:avLst/>
          </a:prstGeom>
          <a:solidFill>
            <a:srgbClr val="ACE6F8">
              <a:alpha val="100000"/>
            </a:srgbClr>
          </a:solidFill>
          <a:ln/>
        </p:spPr>
      </p:sp>
      <p:sp>
        <p:nvSpPr>
          <p:cNvPr id="62" name="Shape 53"/>
          <p:cNvSpPr/>
          <p:nvPr/>
        </p:nvSpPr>
        <p:spPr>
          <a:xfrm>
            <a:off x="0" y="0"/>
            <a:ext cx="7772400" cy="228600"/>
          </a:xfrm>
          <a:prstGeom prst="rect">
            <a:avLst/>
          </a:prstGeom>
          <a:solidFill>
            <a:srgbClr val="DBD11B">
              <a:alpha val="100000"/>
            </a:srgbClr>
          </a:solidFill>
          <a:ln/>
        </p:spPr>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name="Slide 9">
    <p:bg>
      <p:bgPr>
        <a:solidFill>
          <a:srgbClr val="FFFFFF"/>
        </a:solidFill>
      </p:bgPr>
    </p:bg>
    <p:spTree>
      <p:nvGrpSpPr>
        <p:cNvPr id="1" name=""/>
        <p:cNvGrpSpPr/>
        <p:nvPr/>
      </p:nvGrpSpPr>
      <p:grpSpPr>
        <a:xfrm>
          <a:off x="0" y="0"/>
          <a:ext cx="0" cy="0"/>
          <a:chOff x="0" y="0"/>
          <a:chExt cx="0" cy="0"/>
        </a:xfrm>
      </p:grpSpPr>
      <p:sp>
        <p:nvSpPr>
          <p:cNvPr id="2" name="Shape 0"/>
          <p:cNvSpPr/>
          <p:nvPr/>
        </p:nvSpPr>
        <p:spPr>
          <a:xfrm>
            <a:off x="457200" y="457200"/>
            <a:ext cx="6858000" cy="9144000"/>
          </a:xfrm>
          <a:prstGeom prst="rect">
            <a:avLst/>
          </a:prstGeom>
          <a:noFill/>
          <a:ln/>
        </p:spPr>
      </p:sp>
      <p:sp>
        <p:nvSpPr>
          <p:cNvPr id="3" name="Shape 1"/>
          <p:cNvSpPr/>
          <p:nvPr/>
        </p:nvSpPr>
        <p:spPr>
          <a:xfrm>
            <a:off x="457200" y="457200"/>
            <a:ext cx="6858000" cy="228600"/>
          </a:xfrm>
          <a:prstGeom prst="rect">
            <a:avLst/>
          </a:prstGeom>
          <a:noFill/>
          <a:ln/>
        </p:spPr>
      </p:sp>
      <p:sp>
        <p:nvSpPr>
          <p:cNvPr id="4" name="Shape 2"/>
          <p:cNvSpPr/>
          <p:nvPr/>
        </p:nvSpPr>
        <p:spPr>
          <a:xfrm>
            <a:off x="457200" y="457200"/>
            <a:ext cx="6858000" cy="228600"/>
          </a:xfrm>
          <a:prstGeom prst="rect">
            <a:avLst/>
          </a:prstGeom>
          <a:noFill/>
          <a:ln/>
        </p:spPr>
      </p:sp>
      <p:sp>
        <p:nvSpPr>
          <p:cNvPr id="5" name="Text 3"/>
          <p:cNvSpPr/>
          <p:nvPr/>
        </p:nvSpPr>
        <p:spPr>
          <a:xfrm>
            <a:off x="7200900" y="457200"/>
            <a:ext cx="173567" cy="287867"/>
          </a:xfrm>
          <a:prstGeom prst="rect">
            <a:avLst/>
          </a:prstGeom>
          <a:noFill/>
          <a:ln/>
        </p:spPr>
        <p:txBody>
          <a:bodyPr wrap="square" lIns="0" tIns="0" rIns="0" bIns="0" rtlCol="0" anchor="t"/>
          <a:lstStyle/>
          <a:p>
            <a:pPr algn="l">
              <a:spcAft>
                <a:spcPts val="150"/>
              </a:spcAft>
            </a:pPr>
            <a:r>
              <a:rPr lang="en-US" sz="1400" dirty="0">
                <a:solidFill>
                  <a:srgbClr val="000000">
                    <a:alpha val="100000"/>
                  </a:srgbClr>
                </a:solidFill>
                <a:latin typeface="IBM Plex Sans Bold" pitchFamily="34" charset="0"/>
                <a:ea typeface="IBM Plex Sans Bold" pitchFamily="34" charset="-122"/>
                <a:cs typeface="IBM Plex Sans Bold" pitchFamily="34" charset="-120"/>
              </a:rPr>
              <a:t>8</a:t>
            </a:r>
            <a:endParaRPr lang="en-US" sz="1400" dirty="0"/>
          </a:p>
        </p:txBody>
      </p:sp>
      <p:sp>
        <p:nvSpPr>
          <p:cNvPr id="6" name="Shape 4"/>
          <p:cNvSpPr/>
          <p:nvPr/>
        </p:nvSpPr>
        <p:spPr>
          <a:xfrm>
            <a:off x="457200" y="685800"/>
            <a:ext cx="6858000" cy="355600"/>
          </a:xfrm>
          <a:prstGeom prst="rect">
            <a:avLst/>
          </a:prstGeom>
          <a:noFill/>
          <a:ln/>
        </p:spPr>
      </p:sp>
      <p:sp>
        <p:nvSpPr>
          <p:cNvPr id="7" name="Shape 5"/>
          <p:cNvSpPr/>
          <p:nvPr/>
        </p:nvSpPr>
        <p:spPr>
          <a:xfrm>
            <a:off x="584200" y="749300"/>
            <a:ext cx="508000" cy="292100"/>
          </a:xfrm>
          <a:prstGeom prst="rect">
            <a:avLst/>
          </a:prstGeom>
          <a:noFill/>
          <a:ln/>
        </p:spPr>
      </p:sp>
      <p:sp>
        <p:nvSpPr>
          <p:cNvPr id="8" name="Text 6"/>
          <p:cNvSpPr/>
          <p:nvPr/>
        </p:nvSpPr>
        <p:spPr>
          <a:xfrm>
            <a:off x="673100" y="749300"/>
            <a:ext cx="419100" cy="368300"/>
          </a:xfrm>
          <a:prstGeom prst="rect">
            <a:avLst/>
          </a:prstGeom>
          <a:noFill/>
          <a:ln/>
        </p:spPr>
        <p:txBody>
          <a:bodyPr wrap="square" lIns="0" tIns="0" rIns="0" bIns="0" rtlCol="0" anchor="t"/>
          <a:lstStyle/>
          <a:p>
            <a:pPr algn="r"/>
            <a:r>
              <a:rPr lang="en-US" sz="1800" dirty="0">
                <a:solidFill>
                  <a:srgbClr val="E31837">
                    <a:alpha val="100000"/>
                  </a:srgbClr>
                </a:solidFill>
                <a:latin typeface="IBM Plex Sans Bold" pitchFamily="34" charset="0"/>
                <a:ea typeface="IBM Plex Sans Bold" pitchFamily="34" charset="-122"/>
                <a:cs typeface="IBM Plex Sans Bold" pitchFamily="34" charset="-120"/>
              </a:rPr>
              <a:t>6a.</a:t>
            </a:r>
            <a:endParaRPr lang="en-US" sz="1800" dirty="0"/>
          </a:p>
        </p:txBody>
      </p:sp>
      <p:sp>
        <p:nvSpPr>
          <p:cNvPr id="9" name="Shape 7"/>
          <p:cNvSpPr/>
          <p:nvPr/>
        </p:nvSpPr>
        <p:spPr>
          <a:xfrm>
            <a:off x="1155700" y="749300"/>
            <a:ext cx="6159500" cy="292100"/>
          </a:xfrm>
          <a:prstGeom prst="rect">
            <a:avLst/>
          </a:prstGeom>
          <a:noFill/>
          <a:ln/>
        </p:spPr>
      </p:sp>
      <p:sp>
        <p:nvSpPr>
          <p:cNvPr id="10" name="Text 8"/>
          <p:cNvSpPr/>
          <p:nvPr/>
        </p:nvSpPr>
        <p:spPr>
          <a:xfrm>
            <a:off x="1155700" y="749300"/>
            <a:ext cx="6235700" cy="368300"/>
          </a:xfrm>
          <a:prstGeom prst="rect">
            <a:avLst/>
          </a:prstGeom>
          <a:noFill/>
          <a:ln/>
        </p:spPr>
        <p:txBody>
          <a:bodyPr wrap="square" lIns="0" tIns="0" rIns="0" bIns="0" rtlCol="0" anchor="t"/>
          <a:lstStyle/>
          <a:p>
            <a:pPr algn="l"/>
            <a:r>
              <a:rPr lang="en-US" sz="1800" dirty="0">
                <a:solidFill>
                  <a:srgbClr val="E31837">
                    <a:alpha val="100000"/>
                  </a:srgbClr>
                </a:solidFill>
                <a:latin typeface="IBM Plex Sans Bold" pitchFamily="34" charset="0"/>
                <a:ea typeface="IBM Plex Sans Bold" pitchFamily="34" charset="-122"/>
                <a:cs typeface="IBM Plex Sans Bold" pitchFamily="34" charset="-120"/>
              </a:rPr>
              <a:t>Deleting videos by manual selection</a:t>
            </a:r>
            <a:endParaRPr lang="en-US" sz="1800" dirty="0"/>
          </a:p>
        </p:txBody>
      </p:sp>
      <p:sp>
        <p:nvSpPr>
          <p:cNvPr id="11" name="Shape 9"/>
          <p:cNvSpPr/>
          <p:nvPr/>
        </p:nvSpPr>
        <p:spPr>
          <a:xfrm>
            <a:off x="457200" y="1041400"/>
            <a:ext cx="6858000" cy="228600"/>
          </a:xfrm>
          <a:prstGeom prst="rect">
            <a:avLst/>
          </a:prstGeom>
          <a:noFill/>
          <a:ln/>
        </p:spPr>
      </p:sp>
      <p:sp>
        <p:nvSpPr>
          <p:cNvPr id="12" name="Shape 10"/>
          <p:cNvSpPr/>
          <p:nvPr/>
        </p:nvSpPr>
        <p:spPr>
          <a:xfrm>
            <a:off x="584200" y="1041400"/>
            <a:ext cx="508000" cy="228600"/>
          </a:xfrm>
          <a:prstGeom prst="rect">
            <a:avLst/>
          </a:prstGeom>
          <a:noFill/>
          <a:ln/>
        </p:spPr>
      </p:sp>
      <p:sp>
        <p:nvSpPr>
          <p:cNvPr id="13" name="Text 11"/>
          <p:cNvSpPr/>
          <p:nvPr/>
        </p:nvSpPr>
        <p:spPr>
          <a:xfrm>
            <a:off x="867833" y="1041400"/>
            <a:ext cx="224367" cy="287867"/>
          </a:xfrm>
          <a:prstGeom prst="rect">
            <a:avLst/>
          </a:prstGeom>
          <a:noFill/>
          <a:ln/>
        </p:spPr>
        <p:txBody>
          <a:bodyPr wrap="square" lIns="0" tIns="0" rIns="0" bIns="0" rtlCol="0" anchor="t"/>
          <a:lstStyle/>
          <a:p>
            <a:pPr algn="r">
              <a:spcAft>
                <a:spcPts val="150"/>
              </a:spcAft>
            </a:pPr>
            <a:r>
              <a:rPr lang="en-US" sz="1400" dirty="0">
                <a:solidFill>
                  <a:srgbClr val="000000">
                    <a:alpha val="100000"/>
                  </a:srgbClr>
                </a:solidFill>
                <a:latin typeface="IBM Plex Sans Bold" pitchFamily="34" charset="0"/>
                <a:ea typeface="IBM Plex Sans Bold" pitchFamily="34" charset="-122"/>
                <a:cs typeface="IBM Plex Sans Bold" pitchFamily="34" charset="-120"/>
              </a:rPr>
              <a:t>1.</a:t>
            </a:r>
            <a:endParaRPr lang="en-US" sz="1400" dirty="0"/>
          </a:p>
        </p:txBody>
      </p:sp>
      <p:sp>
        <p:nvSpPr>
          <p:cNvPr id="14" name="Text 12"/>
          <p:cNvSpPr/>
          <p:nvPr/>
        </p:nvSpPr>
        <p:spPr>
          <a:xfrm>
            <a:off x="1155700" y="1041400"/>
            <a:ext cx="6091767" cy="287867"/>
          </a:xfrm>
          <a:prstGeom prst="rect">
            <a:avLst/>
          </a:prstGeom>
          <a:noFill/>
          <a:ln/>
        </p:spPr>
        <p:txBody>
          <a:bodyPr wrap="square" lIns="0" tIns="0" rIns="0" bIns="0" rtlCol="0" anchor="t"/>
          <a:lstStyle/>
          <a:p>
            <a:pPr algn="l">
              <a:spcAft>
                <a:spcPts val="150"/>
              </a:spcAft>
            </a:pPr>
            <a:r>
              <a:rPr lang="en-US" sz="1400" dirty="0">
                <a:solidFill>
                  <a:srgbClr val="000000">
                    <a:alpha val="100000"/>
                  </a:srgbClr>
                </a:solidFill>
                <a:latin typeface="IBM Plex Sans Bold" pitchFamily="34" charset="0"/>
                <a:ea typeface="IBM Plex Sans Bold" pitchFamily="34" charset="-122"/>
                <a:cs typeface="IBM Plex Sans Bold" pitchFamily="34" charset="-120"/>
              </a:rPr>
              <a:t>Delete any copies that you’ve saved to the MCL workstation computer.</a:t>
            </a:r>
            <a:endParaRPr lang="en-US" sz="1400" dirty="0"/>
          </a:p>
        </p:txBody>
      </p:sp>
      <p:sp>
        <p:nvSpPr>
          <p:cNvPr id="15" name="Shape 13"/>
          <p:cNvSpPr/>
          <p:nvPr/>
        </p:nvSpPr>
        <p:spPr>
          <a:xfrm>
            <a:off x="457200" y="1270000"/>
            <a:ext cx="6858000" cy="228600"/>
          </a:xfrm>
          <a:prstGeom prst="rect">
            <a:avLst/>
          </a:prstGeom>
          <a:noFill/>
          <a:ln/>
        </p:spPr>
      </p:sp>
      <p:sp>
        <p:nvSpPr>
          <p:cNvPr id="16" name="Shape 14"/>
          <p:cNvSpPr/>
          <p:nvPr/>
        </p:nvSpPr>
        <p:spPr>
          <a:xfrm>
            <a:off x="584200" y="1270000"/>
            <a:ext cx="508000" cy="228600"/>
          </a:xfrm>
          <a:prstGeom prst="rect">
            <a:avLst/>
          </a:prstGeom>
          <a:noFill/>
          <a:ln/>
        </p:spPr>
      </p:sp>
      <p:sp>
        <p:nvSpPr>
          <p:cNvPr id="17" name="Text 15"/>
          <p:cNvSpPr/>
          <p:nvPr/>
        </p:nvSpPr>
        <p:spPr>
          <a:xfrm>
            <a:off x="766233" y="1270000"/>
            <a:ext cx="325967" cy="287867"/>
          </a:xfrm>
          <a:prstGeom prst="rect">
            <a:avLst/>
          </a:prstGeom>
          <a:noFill/>
          <a:ln/>
        </p:spPr>
        <p:txBody>
          <a:bodyPr wrap="square" lIns="0" tIns="0" rIns="0" bIns="0" rtlCol="0" anchor="t"/>
          <a:lstStyle/>
          <a:p>
            <a:pPr algn="r">
              <a:spcAft>
                <a:spcPts val="150"/>
              </a:spcAft>
            </a:pPr>
            <a:r>
              <a:rPr lang="en-US" sz="1400" dirty="0">
                <a:solidFill>
                  <a:srgbClr val="000000">
                    <a:alpha val="100000"/>
                  </a:srgbClr>
                </a:solidFill>
                <a:latin typeface="IBM Plex Sans Bold" pitchFamily="34" charset="0"/>
                <a:ea typeface="IBM Plex Sans Bold" pitchFamily="34" charset="-122"/>
                <a:cs typeface="IBM Plex Sans Bold" pitchFamily="34" charset="-120"/>
              </a:rPr>
              <a:t>2a.</a:t>
            </a:r>
            <a:endParaRPr lang="en-US" sz="1400" dirty="0"/>
          </a:p>
        </p:txBody>
      </p:sp>
      <p:sp>
        <p:nvSpPr>
          <p:cNvPr id="18" name="Text 16"/>
          <p:cNvSpPr/>
          <p:nvPr/>
        </p:nvSpPr>
        <p:spPr>
          <a:xfrm>
            <a:off x="1155700" y="1270000"/>
            <a:ext cx="6091767" cy="287867"/>
          </a:xfrm>
          <a:prstGeom prst="rect">
            <a:avLst/>
          </a:prstGeom>
          <a:noFill/>
          <a:ln/>
        </p:spPr>
        <p:txBody>
          <a:bodyPr wrap="square" lIns="0" tIns="0" rIns="0" bIns="0" rtlCol="0" anchor="t"/>
          <a:lstStyle/>
          <a:p>
            <a:pPr algn="l">
              <a:spcAft>
                <a:spcPts val="150"/>
              </a:spcAft>
            </a:pPr>
            <a:r>
              <a:rPr lang="en-US" sz="1400" dirty="0">
                <a:solidFill>
                  <a:srgbClr val="000000">
                    <a:alpha val="100000"/>
                  </a:srgbClr>
                </a:solidFill>
                <a:latin typeface="IBM Plex Sans Bold" pitchFamily="34" charset="0"/>
                <a:ea typeface="IBM Plex Sans Bold" pitchFamily="34" charset="-122"/>
                <a:cs typeface="IBM Plex Sans Bold" pitchFamily="34" charset="-120"/>
              </a:rPr>
              <a:t>(PC/Windows) Delete the original video(s) from the camera’s SD card:</a:t>
            </a:r>
            <a:endParaRPr lang="en-US" sz="1400" dirty="0"/>
          </a:p>
        </p:txBody>
      </p:sp>
      <p:pic>
        <p:nvPicPr>
          <p:cNvPr id="19" name="Image 0" descr="preencoded.png">    </p:cNvPr>
          <p:cNvPicPr>
            <a:picLocks noChangeAspect="1"/>
          </p:cNvPicPr>
          <p:nvPr/>
        </p:nvPicPr>
        <p:blipFill>
          <a:blip r:embed="rId1"/>
          <a:stretch>
            <a:fillRect/>
          </a:stretch>
        </p:blipFill>
        <p:spPr>
          <a:xfrm>
            <a:off x="457200" y="1498600"/>
            <a:ext cx="6858000" cy="228600"/>
          </a:xfrm>
          <a:prstGeom prst="rect">
            <a:avLst/>
          </a:prstGeom>
        </p:spPr>
      </p:pic>
      <p:sp>
        <p:nvSpPr>
          <p:cNvPr id="20" name="Shape 17"/>
          <p:cNvSpPr/>
          <p:nvPr/>
        </p:nvSpPr>
        <p:spPr>
          <a:xfrm>
            <a:off x="965200" y="1498600"/>
            <a:ext cx="508000" cy="228600"/>
          </a:xfrm>
          <a:prstGeom prst="rect">
            <a:avLst/>
          </a:prstGeom>
          <a:noFill/>
          <a:ln/>
        </p:spPr>
      </p:sp>
      <p:sp>
        <p:nvSpPr>
          <p:cNvPr id="21" name="Text 18"/>
          <p:cNvSpPr/>
          <p:nvPr/>
        </p:nvSpPr>
        <p:spPr>
          <a:xfrm>
            <a:off x="1147233" y="1498600"/>
            <a:ext cx="325967" cy="287867"/>
          </a:xfrm>
          <a:prstGeom prst="rect">
            <a:avLst/>
          </a:prstGeom>
          <a:noFill/>
          <a:ln/>
        </p:spPr>
        <p:txBody>
          <a:bodyPr wrap="square" lIns="0" tIns="0" rIns="0" bIns="0" rtlCol="0" anchor="t"/>
          <a:lstStyle/>
          <a:p>
            <a:pPr algn="r">
              <a:spcAft>
                <a:spcPts val="150"/>
              </a:spcAft>
            </a:pPr>
            <a:r>
              <a:rPr lang="en-US" sz="1400" dirty="0">
                <a:solidFill>
                  <a:srgbClr val="000000">
                    <a:alpha val="100000"/>
                  </a:srgbClr>
                </a:solidFill>
                <a:latin typeface="IBM Plex Sans Bold" pitchFamily="34" charset="0"/>
                <a:ea typeface="IBM Plex Sans Bold" pitchFamily="34" charset="-122"/>
                <a:cs typeface="IBM Plex Sans Bold" pitchFamily="34" charset="-120"/>
              </a:rPr>
              <a:t>a1.</a:t>
            </a:r>
            <a:endParaRPr lang="en-US" sz="1400" dirty="0"/>
          </a:p>
        </p:txBody>
      </p:sp>
      <p:sp>
        <p:nvSpPr>
          <p:cNvPr id="22" name="Text 19"/>
          <p:cNvSpPr/>
          <p:nvPr/>
        </p:nvSpPr>
        <p:spPr>
          <a:xfrm>
            <a:off x="1536700" y="1498600"/>
            <a:ext cx="5710767" cy="287867"/>
          </a:xfrm>
          <a:prstGeom prst="rect">
            <a:avLst/>
          </a:prstGeom>
          <a:noFill/>
          <a:ln/>
        </p:spPr>
        <p:txBody>
          <a:bodyPr wrap="square" lIns="0" tIns="0" rIns="0" bIns="0" rtlCol="0" anchor="t"/>
          <a:lstStyle/>
          <a:p>
            <a:pPr algn="l">
              <a:spcAft>
                <a:spcPts val="150"/>
              </a:spcAft>
            </a:pPr>
            <a:r>
              <a:rPr lang="en-US" sz="1400" dirty="0">
                <a:solidFill>
                  <a:srgbClr val="000000">
                    <a:alpha val="100000"/>
                  </a:srgbClr>
                </a:solidFill>
                <a:latin typeface="IBM Plex Sans Regular" pitchFamily="34" charset="0"/>
                <a:ea typeface="IBM Plex Sans Regular" pitchFamily="34" charset="-122"/>
                <a:cs typeface="IBM Plex Sans Regular" pitchFamily="34" charset="-120"/>
              </a:rPr>
              <a:t>In a File Explorer window, navigate to the SD card.</a:t>
            </a:r>
            <a:endParaRPr lang="en-US" sz="1400" dirty="0"/>
          </a:p>
        </p:txBody>
      </p:sp>
      <p:pic>
        <p:nvPicPr>
          <p:cNvPr id="23" name="Image 1" descr="preencoded.png">    </p:cNvPr>
          <p:cNvPicPr>
            <a:picLocks noChangeAspect="1"/>
          </p:cNvPicPr>
          <p:nvPr/>
        </p:nvPicPr>
        <p:blipFill>
          <a:blip r:embed="rId2"/>
          <a:stretch>
            <a:fillRect/>
          </a:stretch>
        </p:blipFill>
        <p:spPr>
          <a:xfrm>
            <a:off x="457200" y="1727200"/>
            <a:ext cx="6858000" cy="228600"/>
          </a:xfrm>
          <a:prstGeom prst="rect">
            <a:avLst/>
          </a:prstGeom>
        </p:spPr>
      </p:pic>
      <p:sp>
        <p:nvSpPr>
          <p:cNvPr id="24" name="Shape 20"/>
          <p:cNvSpPr/>
          <p:nvPr/>
        </p:nvSpPr>
        <p:spPr>
          <a:xfrm>
            <a:off x="965200" y="1727200"/>
            <a:ext cx="508000" cy="228600"/>
          </a:xfrm>
          <a:prstGeom prst="rect">
            <a:avLst/>
          </a:prstGeom>
          <a:noFill/>
          <a:ln/>
        </p:spPr>
      </p:sp>
      <p:sp>
        <p:nvSpPr>
          <p:cNvPr id="25" name="Text 21"/>
          <p:cNvSpPr/>
          <p:nvPr/>
        </p:nvSpPr>
        <p:spPr>
          <a:xfrm>
            <a:off x="1147233" y="1727200"/>
            <a:ext cx="325967" cy="287867"/>
          </a:xfrm>
          <a:prstGeom prst="rect">
            <a:avLst/>
          </a:prstGeom>
          <a:noFill/>
          <a:ln/>
        </p:spPr>
        <p:txBody>
          <a:bodyPr wrap="square" lIns="0" tIns="0" rIns="0" bIns="0" rtlCol="0" anchor="t"/>
          <a:lstStyle/>
          <a:p>
            <a:pPr algn="r">
              <a:spcAft>
                <a:spcPts val="150"/>
              </a:spcAft>
            </a:pPr>
            <a:r>
              <a:rPr lang="en-US" sz="1400" dirty="0">
                <a:solidFill>
                  <a:srgbClr val="000000">
                    <a:alpha val="100000"/>
                  </a:srgbClr>
                </a:solidFill>
                <a:latin typeface="IBM Plex Sans Bold" pitchFamily="34" charset="0"/>
                <a:ea typeface="IBM Plex Sans Bold" pitchFamily="34" charset="-122"/>
                <a:cs typeface="IBM Plex Sans Bold" pitchFamily="34" charset="-120"/>
              </a:rPr>
              <a:t>a2.</a:t>
            </a:r>
            <a:endParaRPr lang="en-US" sz="1400" dirty="0"/>
          </a:p>
        </p:txBody>
      </p:sp>
      <p:sp>
        <p:nvSpPr>
          <p:cNvPr id="26" name="Text 22"/>
          <p:cNvSpPr/>
          <p:nvPr/>
        </p:nvSpPr>
        <p:spPr>
          <a:xfrm>
            <a:off x="1536700" y="1727200"/>
            <a:ext cx="5710767" cy="287867"/>
          </a:xfrm>
          <a:prstGeom prst="rect">
            <a:avLst/>
          </a:prstGeom>
          <a:noFill/>
          <a:ln/>
        </p:spPr>
        <p:txBody>
          <a:bodyPr wrap="square" lIns="0" tIns="0" rIns="0" bIns="0" rtlCol="0" anchor="t"/>
          <a:lstStyle/>
          <a:p>
            <a:pPr algn="l">
              <a:spcAft>
                <a:spcPts val="150"/>
              </a:spcAft>
            </a:pPr>
            <a:r>
              <a:rPr lang="en-US" sz="1400" dirty="0">
                <a:solidFill>
                  <a:srgbClr val="000000">
                    <a:alpha val="100000"/>
                  </a:srgbClr>
                </a:solidFill>
                <a:latin typeface="IBM Plex Sans Regular" pitchFamily="34" charset="0"/>
                <a:ea typeface="IBM Plex Sans Regular" pitchFamily="34" charset="-122"/>
                <a:cs typeface="IBM Plex Sans Regular" pitchFamily="34" charset="-120"/>
              </a:rPr>
              <a:t>Select your video(s).</a:t>
            </a:r>
            <a:endParaRPr lang="en-US" sz="1400" dirty="0"/>
          </a:p>
        </p:txBody>
      </p:sp>
      <p:pic>
        <p:nvPicPr>
          <p:cNvPr id="27" name="Image 2" descr="preencoded.png">    </p:cNvPr>
          <p:cNvPicPr>
            <a:picLocks noChangeAspect="1"/>
          </p:cNvPicPr>
          <p:nvPr/>
        </p:nvPicPr>
        <p:blipFill>
          <a:blip r:embed="rId3"/>
          <a:stretch>
            <a:fillRect/>
          </a:stretch>
        </p:blipFill>
        <p:spPr>
          <a:xfrm>
            <a:off x="457200" y="1955800"/>
            <a:ext cx="6858000" cy="228600"/>
          </a:xfrm>
          <a:prstGeom prst="rect">
            <a:avLst/>
          </a:prstGeom>
        </p:spPr>
      </p:pic>
      <p:sp>
        <p:nvSpPr>
          <p:cNvPr id="28" name="Shape 23"/>
          <p:cNvSpPr/>
          <p:nvPr/>
        </p:nvSpPr>
        <p:spPr>
          <a:xfrm>
            <a:off x="965200" y="1955800"/>
            <a:ext cx="508000" cy="228600"/>
          </a:xfrm>
          <a:prstGeom prst="rect">
            <a:avLst/>
          </a:prstGeom>
          <a:noFill/>
          <a:ln/>
        </p:spPr>
      </p:sp>
      <p:sp>
        <p:nvSpPr>
          <p:cNvPr id="29" name="Text 24"/>
          <p:cNvSpPr/>
          <p:nvPr/>
        </p:nvSpPr>
        <p:spPr>
          <a:xfrm>
            <a:off x="1147233" y="1955800"/>
            <a:ext cx="325967" cy="287867"/>
          </a:xfrm>
          <a:prstGeom prst="rect">
            <a:avLst/>
          </a:prstGeom>
          <a:noFill/>
          <a:ln/>
        </p:spPr>
        <p:txBody>
          <a:bodyPr wrap="square" lIns="0" tIns="0" rIns="0" bIns="0" rtlCol="0" anchor="t"/>
          <a:lstStyle/>
          <a:p>
            <a:pPr algn="r">
              <a:spcAft>
                <a:spcPts val="150"/>
              </a:spcAft>
            </a:pPr>
            <a:r>
              <a:rPr lang="en-US" sz="1400" dirty="0">
                <a:solidFill>
                  <a:srgbClr val="000000">
                    <a:alpha val="100000"/>
                  </a:srgbClr>
                </a:solidFill>
                <a:latin typeface="IBM Plex Sans Bold" pitchFamily="34" charset="0"/>
                <a:ea typeface="IBM Plex Sans Bold" pitchFamily="34" charset="-122"/>
                <a:cs typeface="IBM Plex Sans Bold" pitchFamily="34" charset="-120"/>
              </a:rPr>
              <a:t>a3.</a:t>
            </a:r>
            <a:endParaRPr lang="en-US" sz="1400" dirty="0"/>
          </a:p>
        </p:txBody>
      </p:sp>
      <p:sp>
        <p:nvSpPr>
          <p:cNvPr id="30" name="Text 25"/>
          <p:cNvSpPr/>
          <p:nvPr/>
        </p:nvSpPr>
        <p:spPr>
          <a:xfrm>
            <a:off x="1536700" y="1955800"/>
            <a:ext cx="5710767" cy="287867"/>
          </a:xfrm>
          <a:prstGeom prst="rect">
            <a:avLst/>
          </a:prstGeom>
          <a:noFill/>
          <a:ln/>
        </p:spPr>
        <p:txBody>
          <a:bodyPr wrap="square" lIns="0" tIns="0" rIns="0" bIns="0" rtlCol="0" anchor="t"/>
          <a:lstStyle/>
          <a:p>
            <a:pPr algn="l">
              <a:spcAft>
                <a:spcPts val="150"/>
              </a:spcAft>
            </a:pPr>
            <a:r>
              <a:rPr lang="en-US" sz="1400" dirty="0">
                <a:solidFill>
                  <a:srgbClr val="000000">
                    <a:alpha val="100000"/>
                  </a:srgbClr>
                </a:solidFill>
                <a:latin typeface="IBM Plex Sans Regular" pitchFamily="34" charset="0"/>
                <a:ea typeface="IBM Plex Sans Regular" pitchFamily="34" charset="-122"/>
                <a:cs typeface="IBM Plex Sans Regular" pitchFamily="34" charset="-120"/>
              </a:rPr>
              <a:t>Right-click on the video(s) and select the </a:t>
            </a:r>
            <a:pPr algn="l">
              <a:spcAft>
                <a:spcPts val="150"/>
              </a:spcAft>
            </a:pPr>
            <a:r>
              <a:rPr lang="en-US" sz="1400" dirty="0">
                <a:solidFill>
                  <a:srgbClr val="000000">
                    <a:alpha val="100000"/>
                  </a:srgbClr>
                </a:solidFill>
                <a:latin typeface="IBM Plex Sans Bold Italic" pitchFamily="34" charset="0"/>
                <a:ea typeface="IBM Plex Sans Bold Italic" pitchFamily="34" charset="-122"/>
                <a:cs typeface="IBM Plex Sans Bold Italic" pitchFamily="34" charset="-120"/>
              </a:rPr>
              <a:t>“Delete”</a:t>
            </a:r>
            <a:pPr algn="l">
              <a:spcAft>
                <a:spcPts val="150"/>
              </a:spcAft>
            </a:pPr>
            <a:r>
              <a:rPr lang="en-US" sz="1400" dirty="0">
                <a:solidFill>
                  <a:srgbClr val="000000">
                    <a:alpha val="100000"/>
                  </a:srgbClr>
                </a:solidFill>
                <a:latin typeface="IBM Plex Sans Regular" pitchFamily="34" charset="0"/>
                <a:ea typeface="IBM Plex Sans Regular" pitchFamily="34" charset="-122"/>
                <a:cs typeface="IBM Plex Sans Regular" pitchFamily="34" charset="-120"/>
              </a:rPr>
              <a:t> command.</a:t>
            </a:r>
            <a:endParaRPr lang="en-US" sz="1400" dirty="0"/>
          </a:p>
        </p:txBody>
      </p:sp>
      <p:pic>
        <p:nvPicPr>
          <p:cNvPr id="31" name="Image 3" descr="preencoded.png">    </p:cNvPr>
          <p:cNvPicPr>
            <a:picLocks noChangeAspect="1"/>
          </p:cNvPicPr>
          <p:nvPr/>
        </p:nvPicPr>
        <p:blipFill>
          <a:blip r:embed="rId4"/>
          <a:stretch>
            <a:fillRect/>
          </a:stretch>
        </p:blipFill>
        <p:spPr>
          <a:xfrm>
            <a:off x="457200" y="2184400"/>
            <a:ext cx="6858000" cy="228600"/>
          </a:xfrm>
          <a:prstGeom prst="rect">
            <a:avLst/>
          </a:prstGeom>
        </p:spPr>
      </p:pic>
      <p:sp>
        <p:nvSpPr>
          <p:cNvPr id="32" name="Shape 26"/>
          <p:cNvSpPr/>
          <p:nvPr/>
        </p:nvSpPr>
        <p:spPr>
          <a:xfrm>
            <a:off x="965200" y="2184400"/>
            <a:ext cx="508000" cy="228600"/>
          </a:xfrm>
          <a:prstGeom prst="rect">
            <a:avLst/>
          </a:prstGeom>
          <a:noFill/>
          <a:ln/>
        </p:spPr>
      </p:sp>
      <p:sp>
        <p:nvSpPr>
          <p:cNvPr id="33" name="Text 27"/>
          <p:cNvSpPr/>
          <p:nvPr/>
        </p:nvSpPr>
        <p:spPr>
          <a:xfrm>
            <a:off x="1147233" y="2184400"/>
            <a:ext cx="325967" cy="287867"/>
          </a:xfrm>
          <a:prstGeom prst="rect">
            <a:avLst/>
          </a:prstGeom>
          <a:noFill/>
          <a:ln/>
        </p:spPr>
        <p:txBody>
          <a:bodyPr wrap="square" lIns="0" tIns="0" rIns="0" bIns="0" rtlCol="0" anchor="t"/>
          <a:lstStyle/>
          <a:p>
            <a:pPr algn="r">
              <a:spcAft>
                <a:spcPts val="150"/>
              </a:spcAft>
            </a:pPr>
            <a:r>
              <a:rPr lang="en-US" sz="1400" dirty="0">
                <a:solidFill>
                  <a:srgbClr val="000000">
                    <a:alpha val="100000"/>
                  </a:srgbClr>
                </a:solidFill>
                <a:latin typeface="IBM Plex Sans Bold" pitchFamily="34" charset="0"/>
                <a:ea typeface="IBM Plex Sans Bold" pitchFamily="34" charset="-122"/>
                <a:cs typeface="IBM Plex Sans Bold" pitchFamily="34" charset="-120"/>
              </a:rPr>
              <a:t>a4.</a:t>
            </a:r>
            <a:endParaRPr lang="en-US" sz="1400" dirty="0"/>
          </a:p>
        </p:txBody>
      </p:sp>
      <p:sp>
        <p:nvSpPr>
          <p:cNvPr id="34" name="Text 28"/>
          <p:cNvSpPr/>
          <p:nvPr/>
        </p:nvSpPr>
        <p:spPr>
          <a:xfrm>
            <a:off x="1536700" y="2184400"/>
            <a:ext cx="5710767" cy="287867"/>
          </a:xfrm>
          <a:prstGeom prst="rect">
            <a:avLst/>
          </a:prstGeom>
          <a:noFill/>
          <a:ln/>
        </p:spPr>
        <p:txBody>
          <a:bodyPr wrap="square" lIns="0" tIns="0" rIns="0" bIns="0" rtlCol="0" anchor="t"/>
          <a:lstStyle/>
          <a:p>
            <a:pPr algn="l">
              <a:spcAft>
                <a:spcPts val="150"/>
              </a:spcAft>
            </a:pPr>
            <a:r>
              <a:rPr lang="en-US" sz="1400" dirty="0">
                <a:solidFill>
                  <a:srgbClr val="000000">
                    <a:alpha val="100000"/>
                  </a:srgbClr>
                </a:solidFill>
                <a:latin typeface="IBM Plex Sans Regular" pitchFamily="34" charset="0"/>
                <a:ea typeface="IBM Plex Sans Regular" pitchFamily="34" charset="-122"/>
                <a:cs typeface="IBM Plex Sans Regular" pitchFamily="34" charset="-120"/>
              </a:rPr>
              <a:t>At the </a:t>
            </a:r>
            <a:pPr algn="l">
              <a:spcAft>
                <a:spcPts val="150"/>
              </a:spcAft>
            </a:pPr>
            <a:r>
              <a:rPr lang="en-US" sz="1400" dirty="0">
                <a:solidFill>
                  <a:srgbClr val="000000">
                    <a:alpha val="100000"/>
                  </a:srgbClr>
                </a:solidFill>
                <a:latin typeface="IBM Plex Sans Bold Italic" pitchFamily="34" charset="0"/>
                <a:ea typeface="IBM Plex Sans Bold Italic" pitchFamily="34" charset="-122"/>
                <a:cs typeface="IBM Plex Sans Bold Italic" pitchFamily="34" charset="-120"/>
              </a:rPr>
              <a:t>“Delete File”</a:t>
            </a:r>
            <a:pPr algn="l">
              <a:spcAft>
                <a:spcPts val="150"/>
              </a:spcAft>
            </a:pPr>
            <a:r>
              <a:rPr lang="en-US" sz="1400" dirty="0">
                <a:solidFill>
                  <a:srgbClr val="000000">
                    <a:alpha val="100000"/>
                  </a:srgbClr>
                </a:solidFill>
                <a:latin typeface="IBM Plex Sans Regular" pitchFamily="34" charset="0"/>
                <a:ea typeface="IBM Plex Sans Regular" pitchFamily="34" charset="-122"/>
                <a:cs typeface="IBM Plex Sans Regular" pitchFamily="34" charset="-120"/>
              </a:rPr>
              <a:t> prompt, click </a:t>
            </a:r>
            <a:pPr algn="l">
              <a:spcAft>
                <a:spcPts val="150"/>
              </a:spcAft>
            </a:pPr>
            <a:r>
              <a:rPr lang="en-US" sz="1400" dirty="0">
                <a:solidFill>
                  <a:srgbClr val="000000">
                    <a:alpha val="100000"/>
                  </a:srgbClr>
                </a:solidFill>
                <a:latin typeface="IBM Plex Sans Bold Italic" pitchFamily="34" charset="0"/>
                <a:ea typeface="IBM Plex Sans Bold Italic" pitchFamily="34" charset="-122"/>
                <a:cs typeface="IBM Plex Sans Bold Italic" pitchFamily="34" charset="-120"/>
              </a:rPr>
              <a:t>“Yes.”</a:t>
            </a:r>
            <a:endParaRPr lang="en-US" sz="1400" dirty="0"/>
          </a:p>
        </p:txBody>
      </p:sp>
      <p:sp>
        <p:nvSpPr>
          <p:cNvPr id="35" name="Shape 29"/>
          <p:cNvSpPr/>
          <p:nvPr/>
        </p:nvSpPr>
        <p:spPr>
          <a:xfrm>
            <a:off x="457200" y="2413000"/>
            <a:ext cx="6858000" cy="228600"/>
          </a:xfrm>
          <a:prstGeom prst="rect">
            <a:avLst/>
          </a:prstGeom>
          <a:noFill/>
          <a:ln/>
        </p:spPr>
      </p:sp>
      <p:sp>
        <p:nvSpPr>
          <p:cNvPr id="36" name="Shape 30"/>
          <p:cNvSpPr/>
          <p:nvPr/>
        </p:nvSpPr>
        <p:spPr>
          <a:xfrm>
            <a:off x="584200" y="2413000"/>
            <a:ext cx="508000" cy="228600"/>
          </a:xfrm>
          <a:prstGeom prst="rect">
            <a:avLst/>
          </a:prstGeom>
          <a:noFill/>
          <a:ln/>
        </p:spPr>
      </p:sp>
      <p:sp>
        <p:nvSpPr>
          <p:cNvPr id="37" name="Text 31"/>
          <p:cNvSpPr/>
          <p:nvPr/>
        </p:nvSpPr>
        <p:spPr>
          <a:xfrm>
            <a:off x="753533" y="2413000"/>
            <a:ext cx="338667" cy="287867"/>
          </a:xfrm>
          <a:prstGeom prst="rect">
            <a:avLst/>
          </a:prstGeom>
          <a:noFill/>
          <a:ln/>
        </p:spPr>
        <p:txBody>
          <a:bodyPr wrap="square" lIns="0" tIns="0" rIns="0" bIns="0" rtlCol="0" anchor="t"/>
          <a:lstStyle/>
          <a:p>
            <a:pPr algn="r">
              <a:spcAft>
                <a:spcPts val="150"/>
              </a:spcAft>
            </a:pPr>
            <a:r>
              <a:rPr lang="en-US" sz="1400" dirty="0">
                <a:solidFill>
                  <a:srgbClr val="000000">
                    <a:alpha val="100000"/>
                  </a:srgbClr>
                </a:solidFill>
                <a:latin typeface="IBM Plex Sans Bold" pitchFamily="34" charset="0"/>
                <a:ea typeface="IBM Plex Sans Bold" pitchFamily="34" charset="-122"/>
                <a:cs typeface="IBM Plex Sans Bold" pitchFamily="34" charset="-120"/>
              </a:rPr>
              <a:t>2b.</a:t>
            </a:r>
            <a:endParaRPr lang="en-US" sz="1400" dirty="0"/>
          </a:p>
        </p:txBody>
      </p:sp>
      <p:sp>
        <p:nvSpPr>
          <p:cNvPr id="38" name="Text 32"/>
          <p:cNvSpPr/>
          <p:nvPr/>
        </p:nvSpPr>
        <p:spPr>
          <a:xfrm>
            <a:off x="1155700" y="2413000"/>
            <a:ext cx="6091767" cy="287867"/>
          </a:xfrm>
          <a:prstGeom prst="rect">
            <a:avLst/>
          </a:prstGeom>
          <a:noFill/>
          <a:ln/>
        </p:spPr>
        <p:txBody>
          <a:bodyPr wrap="square" lIns="0" tIns="0" rIns="0" bIns="0" rtlCol="0" anchor="t"/>
          <a:lstStyle/>
          <a:p>
            <a:pPr algn="l">
              <a:spcAft>
                <a:spcPts val="150"/>
              </a:spcAft>
            </a:pPr>
            <a:r>
              <a:rPr lang="en-US" sz="1400" dirty="0">
                <a:solidFill>
                  <a:srgbClr val="000000">
                    <a:alpha val="100000"/>
                  </a:srgbClr>
                </a:solidFill>
                <a:latin typeface="IBM Plex Sans Bold" pitchFamily="34" charset="0"/>
                <a:ea typeface="IBM Plex Sans Bold" pitchFamily="34" charset="-122"/>
                <a:cs typeface="IBM Plex Sans Bold" pitchFamily="34" charset="-120"/>
              </a:rPr>
              <a:t>(Mac/macOS) Delete the original video(s) from the camera’s SD card:</a:t>
            </a:r>
            <a:endParaRPr lang="en-US" sz="1400" dirty="0"/>
          </a:p>
        </p:txBody>
      </p:sp>
      <p:pic>
        <p:nvPicPr>
          <p:cNvPr id="39" name="Image 4" descr="preencoded.png">    </p:cNvPr>
          <p:cNvPicPr>
            <a:picLocks noChangeAspect="1"/>
          </p:cNvPicPr>
          <p:nvPr/>
        </p:nvPicPr>
        <p:blipFill>
          <a:blip r:embed="rId5"/>
          <a:stretch>
            <a:fillRect/>
          </a:stretch>
        </p:blipFill>
        <p:spPr>
          <a:xfrm>
            <a:off x="457200" y="2641600"/>
            <a:ext cx="6858000" cy="228600"/>
          </a:xfrm>
          <a:prstGeom prst="rect">
            <a:avLst/>
          </a:prstGeom>
        </p:spPr>
      </p:pic>
      <p:sp>
        <p:nvSpPr>
          <p:cNvPr id="40" name="Shape 33"/>
          <p:cNvSpPr/>
          <p:nvPr/>
        </p:nvSpPr>
        <p:spPr>
          <a:xfrm>
            <a:off x="965200" y="2641600"/>
            <a:ext cx="508000" cy="228600"/>
          </a:xfrm>
          <a:prstGeom prst="rect">
            <a:avLst/>
          </a:prstGeom>
          <a:noFill/>
          <a:ln/>
        </p:spPr>
      </p:sp>
      <p:sp>
        <p:nvSpPr>
          <p:cNvPr id="41" name="Text 34"/>
          <p:cNvSpPr/>
          <p:nvPr/>
        </p:nvSpPr>
        <p:spPr>
          <a:xfrm>
            <a:off x="1134533" y="2641600"/>
            <a:ext cx="338667" cy="287867"/>
          </a:xfrm>
          <a:prstGeom prst="rect">
            <a:avLst/>
          </a:prstGeom>
          <a:noFill/>
          <a:ln/>
        </p:spPr>
        <p:txBody>
          <a:bodyPr wrap="square" lIns="0" tIns="0" rIns="0" bIns="0" rtlCol="0" anchor="t"/>
          <a:lstStyle/>
          <a:p>
            <a:pPr algn="r">
              <a:spcAft>
                <a:spcPts val="150"/>
              </a:spcAft>
            </a:pPr>
            <a:r>
              <a:rPr lang="en-US" sz="1400" dirty="0">
                <a:solidFill>
                  <a:srgbClr val="000000">
                    <a:alpha val="100000"/>
                  </a:srgbClr>
                </a:solidFill>
                <a:latin typeface="IBM Plex Sans Bold" pitchFamily="34" charset="0"/>
                <a:ea typeface="IBM Plex Sans Bold" pitchFamily="34" charset="-122"/>
                <a:cs typeface="IBM Plex Sans Bold" pitchFamily="34" charset="-120"/>
              </a:rPr>
              <a:t>b1.</a:t>
            </a:r>
            <a:endParaRPr lang="en-US" sz="1400" dirty="0"/>
          </a:p>
        </p:txBody>
      </p:sp>
      <p:sp>
        <p:nvSpPr>
          <p:cNvPr id="42" name="Text 35"/>
          <p:cNvSpPr/>
          <p:nvPr/>
        </p:nvSpPr>
        <p:spPr>
          <a:xfrm>
            <a:off x="1536700" y="2641600"/>
            <a:ext cx="5710767" cy="287867"/>
          </a:xfrm>
          <a:prstGeom prst="rect">
            <a:avLst/>
          </a:prstGeom>
          <a:noFill/>
          <a:ln/>
        </p:spPr>
        <p:txBody>
          <a:bodyPr wrap="square" lIns="0" tIns="0" rIns="0" bIns="0" rtlCol="0" anchor="t"/>
          <a:lstStyle/>
          <a:p>
            <a:pPr algn="l">
              <a:spcAft>
                <a:spcPts val="150"/>
              </a:spcAft>
            </a:pPr>
            <a:r>
              <a:rPr lang="en-US" sz="1400" dirty="0">
                <a:solidFill>
                  <a:srgbClr val="000000">
                    <a:alpha val="100000"/>
                  </a:srgbClr>
                </a:solidFill>
                <a:latin typeface="IBM Plex Sans Regular" pitchFamily="34" charset="0"/>
                <a:ea typeface="IBM Plex Sans Regular" pitchFamily="34" charset="-122"/>
                <a:cs typeface="IBM Plex Sans Regular" pitchFamily="34" charset="-120"/>
              </a:rPr>
              <a:t>In a Finder window, navigate to the the SD card.</a:t>
            </a:r>
            <a:endParaRPr lang="en-US" sz="1400" dirty="0"/>
          </a:p>
        </p:txBody>
      </p:sp>
      <p:pic>
        <p:nvPicPr>
          <p:cNvPr id="43" name="Image 5" descr="preencoded.png">    </p:cNvPr>
          <p:cNvPicPr>
            <a:picLocks noChangeAspect="1"/>
          </p:cNvPicPr>
          <p:nvPr/>
        </p:nvPicPr>
        <p:blipFill>
          <a:blip r:embed="rId6"/>
          <a:stretch>
            <a:fillRect/>
          </a:stretch>
        </p:blipFill>
        <p:spPr>
          <a:xfrm>
            <a:off x="457200" y="2870200"/>
            <a:ext cx="6858000" cy="228600"/>
          </a:xfrm>
          <a:prstGeom prst="rect">
            <a:avLst/>
          </a:prstGeom>
        </p:spPr>
      </p:pic>
      <p:sp>
        <p:nvSpPr>
          <p:cNvPr id="44" name="Shape 36"/>
          <p:cNvSpPr/>
          <p:nvPr/>
        </p:nvSpPr>
        <p:spPr>
          <a:xfrm>
            <a:off x="965200" y="2870200"/>
            <a:ext cx="508000" cy="228600"/>
          </a:xfrm>
          <a:prstGeom prst="rect">
            <a:avLst/>
          </a:prstGeom>
          <a:noFill/>
          <a:ln/>
        </p:spPr>
      </p:sp>
      <p:sp>
        <p:nvSpPr>
          <p:cNvPr id="45" name="Text 37"/>
          <p:cNvSpPr/>
          <p:nvPr/>
        </p:nvSpPr>
        <p:spPr>
          <a:xfrm>
            <a:off x="1134533" y="2870200"/>
            <a:ext cx="338667" cy="287867"/>
          </a:xfrm>
          <a:prstGeom prst="rect">
            <a:avLst/>
          </a:prstGeom>
          <a:noFill/>
          <a:ln/>
        </p:spPr>
        <p:txBody>
          <a:bodyPr wrap="square" lIns="0" tIns="0" rIns="0" bIns="0" rtlCol="0" anchor="t"/>
          <a:lstStyle/>
          <a:p>
            <a:pPr algn="r">
              <a:spcAft>
                <a:spcPts val="150"/>
              </a:spcAft>
            </a:pPr>
            <a:r>
              <a:rPr lang="en-US" sz="1400" dirty="0">
                <a:solidFill>
                  <a:srgbClr val="000000">
                    <a:alpha val="100000"/>
                  </a:srgbClr>
                </a:solidFill>
                <a:latin typeface="IBM Plex Sans Bold" pitchFamily="34" charset="0"/>
                <a:ea typeface="IBM Plex Sans Bold" pitchFamily="34" charset="-122"/>
                <a:cs typeface="IBM Plex Sans Bold" pitchFamily="34" charset="-120"/>
              </a:rPr>
              <a:t>b2.</a:t>
            </a:r>
            <a:endParaRPr lang="en-US" sz="1400" dirty="0"/>
          </a:p>
        </p:txBody>
      </p:sp>
      <p:sp>
        <p:nvSpPr>
          <p:cNvPr id="46" name="Text 38"/>
          <p:cNvSpPr/>
          <p:nvPr/>
        </p:nvSpPr>
        <p:spPr>
          <a:xfrm>
            <a:off x="1536700" y="2870200"/>
            <a:ext cx="5710767" cy="287867"/>
          </a:xfrm>
          <a:prstGeom prst="rect">
            <a:avLst/>
          </a:prstGeom>
          <a:noFill/>
          <a:ln/>
        </p:spPr>
        <p:txBody>
          <a:bodyPr wrap="square" lIns="0" tIns="0" rIns="0" bIns="0" rtlCol="0" anchor="t"/>
          <a:lstStyle/>
          <a:p>
            <a:pPr algn="l">
              <a:spcAft>
                <a:spcPts val="150"/>
              </a:spcAft>
            </a:pPr>
            <a:r>
              <a:rPr lang="en-US" sz="1400" dirty="0">
                <a:solidFill>
                  <a:srgbClr val="000000">
                    <a:alpha val="100000"/>
                  </a:srgbClr>
                </a:solidFill>
                <a:latin typeface="IBM Plex Sans Regular" pitchFamily="34" charset="0"/>
                <a:ea typeface="IBM Plex Sans Regular" pitchFamily="34" charset="-122"/>
                <a:cs typeface="IBM Plex Sans Regular" pitchFamily="34" charset="-120"/>
              </a:rPr>
              <a:t>Select your video(s).</a:t>
            </a:r>
            <a:endParaRPr lang="en-US" sz="1400" dirty="0"/>
          </a:p>
        </p:txBody>
      </p:sp>
      <p:pic>
        <p:nvPicPr>
          <p:cNvPr id="47" name="Image 6" descr="preencoded.png">    </p:cNvPr>
          <p:cNvPicPr>
            <a:picLocks noChangeAspect="1"/>
          </p:cNvPicPr>
          <p:nvPr/>
        </p:nvPicPr>
        <p:blipFill>
          <a:blip r:embed="rId7"/>
          <a:stretch>
            <a:fillRect/>
          </a:stretch>
        </p:blipFill>
        <p:spPr>
          <a:xfrm>
            <a:off x="457200" y="3098800"/>
            <a:ext cx="6858000" cy="228600"/>
          </a:xfrm>
          <a:prstGeom prst="rect">
            <a:avLst/>
          </a:prstGeom>
        </p:spPr>
      </p:pic>
      <p:sp>
        <p:nvSpPr>
          <p:cNvPr id="48" name="Shape 39"/>
          <p:cNvSpPr/>
          <p:nvPr/>
        </p:nvSpPr>
        <p:spPr>
          <a:xfrm>
            <a:off x="965200" y="3098800"/>
            <a:ext cx="508000" cy="228600"/>
          </a:xfrm>
          <a:prstGeom prst="rect">
            <a:avLst/>
          </a:prstGeom>
          <a:noFill/>
          <a:ln/>
        </p:spPr>
      </p:sp>
      <p:sp>
        <p:nvSpPr>
          <p:cNvPr id="49" name="Text 40"/>
          <p:cNvSpPr/>
          <p:nvPr/>
        </p:nvSpPr>
        <p:spPr>
          <a:xfrm>
            <a:off x="1134533" y="3098800"/>
            <a:ext cx="338667" cy="287867"/>
          </a:xfrm>
          <a:prstGeom prst="rect">
            <a:avLst/>
          </a:prstGeom>
          <a:noFill/>
          <a:ln/>
        </p:spPr>
        <p:txBody>
          <a:bodyPr wrap="square" lIns="0" tIns="0" rIns="0" bIns="0" rtlCol="0" anchor="t"/>
          <a:lstStyle/>
          <a:p>
            <a:pPr algn="r">
              <a:spcAft>
                <a:spcPts val="150"/>
              </a:spcAft>
            </a:pPr>
            <a:r>
              <a:rPr lang="en-US" sz="1400" dirty="0">
                <a:solidFill>
                  <a:srgbClr val="000000">
                    <a:alpha val="100000"/>
                  </a:srgbClr>
                </a:solidFill>
                <a:latin typeface="IBM Plex Sans Bold" pitchFamily="34" charset="0"/>
                <a:ea typeface="IBM Plex Sans Bold" pitchFamily="34" charset="-122"/>
                <a:cs typeface="IBM Plex Sans Bold" pitchFamily="34" charset="-120"/>
              </a:rPr>
              <a:t>b3.</a:t>
            </a:r>
            <a:endParaRPr lang="en-US" sz="1400" dirty="0"/>
          </a:p>
        </p:txBody>
      </p:sp>
      <p:sp>
        <p:nvSpPr>
          <p:cNvPr id="50" name="Text 41"/>
          <p:cNvSpPr/>
          <p:nvPr/>
        </p:nvSpPr>
        <p:spPr>
          <a:xfrm>
            <a:off x="1536700" y="3098800"/>
            <a:ext cx="5710767" cy="287867"/>
          </a:xfrm>
          <a:prstGeom prst="rect">
            <a:avLst/>
          </a:prstGeom>
          <a:noFill/>
          <a:ln/>
        </p:spPr>
        <p:txBody>
          <a:bodyPr wrap="square" lIns="0" tIns="0" rIns="0" bIns="0" rtlCol="0" anchor="t"/>
          <a:lstStyle/>
          <a:p>
            <a:pPr algn="l">
              <a:spcAft>
                <a:spcPts val="150"/>
              </a:spcAft>
            </a:pPr>
            <a:r>
              <a:rPr lang="en-US" sz="1400" dirty="0">
                <a:solidFill>
                  <a:srgbClr val="000000">
                    <a:alpha val="100000"/>
                  </a:srgbClr>
                </a:solidFill>
                <a:latin typeface="IBM Plex Sans Regular" pitchFamily="34" charset="0"/>
                <a:ea typeface="IBM Plex Sans Regular" pitchFamily="34" charset="-122"/>
                <a:cs typeface="IBM Plex Sans Regular" pitchFamily="34" charset="-120"/>
              </a:rPr>
              <a:t>Right-click on the video(s) and select the </a:t>
            </a:r>
            <a:pPr algn="l">
              <a:spcAft>
                <a:spcPts val="150"/>
              </a:spcAft>
            </a:pPr>
            <a:r>
              <a:rPr lang="en-US" sz="1400" dirty="0">
                <a:solidFill>
                  <a:srgbClr val="000000">
                    <a:alpha val="100000"/>
                  </a:srgbClr>
                </a:solidFill>
                <a:latin typeface="IBM Plex Sans Bold Italic" pitchFamily="34" charset="0"/>
                <a:ea typeface="IBM Plex Sans Bold Italic" pitchFamily="34" charset="-122"/>
                <a:cs typeface="IBM Plex Sans Bold Italic" pitchFamily="34" charset="-120"/>
              </a:rPr>
              <a:t>“Move to Trash” </a:t>
            </a:r>
            <a:pPr algn="l">
              <a:spcAft>
                <a:spcPts val="150"/>
              </a:spcAft>
            </a:pPr>
            <a:r>
              <a:rPr lang="en-US" sz="1400" dirty="0">
                <a:solidFill>
                  <a:srgbClr val="000000">
                    <a:alpha val="100000"/>
                  </a:srgbClr>
                </a:solidFill>
                <a:latin typeface="IBM Plex Sans Regular" pitchFamily="34" charset="0"/>
                <a:ea typeface="IBM Plex Sans Regular" pitchFamily="34" charset="-122"/>
                <a:cs typeface="IBM Plex Sans Regular" pitchFamily="34" charset="-120"/>
              </a:rPr>
              <a:t>command.</a:t>
            </a:r>
            <a:endParaRPr lang="en-US" sz="1400" dirty="0"/>
          </a:p>
        </p:txBody>
      </p:sp>
      <p:sp>
        <p:nvSpPr>
          <p:cNvPr id="51" name="Shape 42"/>
          <p:cNvSpPr/>
          <p:nvPr/>
        </p:nvSpPr>
        <p:spPr>
          <a:xfrm>
            <a:off x="457200" y="3327400"/>
            <a:ext cx="6858000" cy="355600"/>
          </a:xfrm>
          <a:prstGeom prst="rect">
            <a:avLst/>
          </a:prstGeom>
          <a:noFill/>
          <a:ln/>
        </p:spPr>
      </p:sp>
      <p:sp>
        <p:nvSpPr>
          <p:cNvPr id="52" name="Shape 43"/>
          <p:cNvSpPr/>
          <p:nvPr/>
        </p:nvSpPr>
        <p:spPr>
          <a:xfrm>
            <a:off x="584200" y="3390900"/>
            <a:ext cx="508000" cy="292100"/>
          </a:xfrm>
          <a:prstGeom prst="rect">
            <a:avLst/>
          </a:prstGeom>
          <a:noFill/>
          <a:ln/>
        </p:spPr>
      </p:sp>
      <p:sp>
        <p:nvSpPr>
          <p:cNvPr id="53" name="Text 44"/>
          <p:cNvSpPr/>
          <p:nvPr/>
        </p:nvSpPr>
        <p:spPr>
          <a:xfrm>
            <a:off x="660400" y="3390900"/>
            <a:ext cx="431800" cy="368300"/>
          </a:xfrm>
          <a:prstGeom prst="rect">
            <a:avLst/>
          </a:prstGeom>
          <a:noFill/>
          <a:ln/>
        </p:spPr>
        <p:txBody>
          <a:bodyPr wrap="square" lIns="0" tIns="0" rIns="0" bIns="0" rtlCol="0" anchor="t"/>
          <a:lstStyle/>
          <a:p>
            <a:pPr algn="r"/>
            <a:r>
              <a:rPr lang="en-US" sz="1800" dirty="0">
                <a:solidFill>
                  <a:srgbClr val="E31837">
                    <a:alpha val="100000"/>
                  </a:srgbClr>
                </a:solidFill>
                <a:latin typeface="IBM Plex Sans Bold" pitchFamily="34" charset="0"/>
                <a:ea typeface="IBM Plex Sans Bold" pitchFamily="34" charset="-122"/>
                <a:cs typeface="IBM Plex Sans Bold" pitchFamily="34" charset="-120"/>
              </a:rPr>
              <a:t>6b.</a:t>
            </a:r>
            <a:endParaRPr lang="en-US" sz="1800" dirty="0"/>
          </a:p>
        </p:txBody>
      </p:sp>
      <p:sp>
        <p:nvSpPr>
          <p:cNvPr id="54" name="Shape 45"/>
          <p:cNvSpPr/>
          <p:nvPr/>
        </p:nvSpPr>
        <p:spPr>
          <a:xfrm>
            <a:off x="1155700" y="3390900"/>
            <a:ext cx="6159500" cy="292100"/>
          </a:xfrm>
          <a:prstGeom prst="rect">
            <a:avLst/>
          </a:prstGeom>
          <a:noFill/>
          <a:ln/>
        </p:spPr>
      </p:sp>
      <p:sp>
        <p:nvSpPr>
          <p:cNvPr id="55" name="Text 46"/>
          <p:cNvSpPr/>
          <p:nvPr/>
        </p:nvSpPr>
        <p:spPr>
          <a:xfrm>
            <a:off x="1155700" y="3390900"/>
            <a:ext cx="6235700" cy="368300"/>
          </a:xfrm>
          <a:prstGeom prst="rect">
            <a:avLst/>
          </a:prstGeom>
          <a:noFill/>
          <a:ln/>
        </p:spPr>
        <p:txBody>
          <a:bodyPr wrap="square" lIns="0" tIns="0" rIns="0" bIns="0" rtlCol="0" anchor="t"/>
          <a:lstStyle/>
          <a:p>
            <a:pPr algn="l"/>
            <a:r>
              <a:rPr lang="en-US" sz="1800" dirty="0">
                <a:solidFill>
                  <a:srgbClr val="E31837">
                    <a:alpha val="100000"/>
                  </a:srgbClr>
                </a:solidFill>
                <a:latin typeface="IBM Plex Sans Bold" pitchFamily="34" charset="0"/>
                <a:ea typeface="IBM Plex Sans Bold" pitchFamily="34" charset="-122"/>
                <a:cs typeface="IBM Plex Sans Bold" pitchFamily="34" charset="-120"/>
              </a:rPr>
              <a:t>Deleting videos by card formatting</a:t>
            </a:r>
            <a:endParaRPr lang="en-US" sz="1800" dirty="0"/>
          </a:p>
        </p:txBody>
      </p:sp>
      <p:sp>
        <p:nvSpPr>
          <p:cNvPr id="56" name="Shape 47"/>
          <p:cNvSpPr/>
          <p:nvPr/>
        </p:nvSpPr>
        <p:spPr>
          <a:xfrm>
            <a:off x="457200" y="3683000"/>
            <a:ext cx="6858000" cy="457200"/>
          </a:xfrm>
          <a:prstGeom prst="rect">
            <a:avLst/>
          </a:prstGeom>
          <a:noFill/>
          <a:ln/>
        </p:spPr>
      </p:sp>
      <p:sp>
        <p:nvSpPr>
          <p:cNvPr id="57" name="Text 48"/>
          <p:cNvSpPr/>
          <p:nvPr/>
        </p:nvSpPr>
        <p:spPr>
          <a:xfrm>
            <a:off x="1155700" y="3683000"/>
            <a:ext cx="6091767" cy="516467"/>
          </a:xfrm>
          <a:prstGeom prst="rect">
            <a:avLst/>
          </a:prstGeom>
          <a:noFill/>
          <a:ln/>
        </p:spPr>
        <p:txBody>
          <a:bodyPr wrap="square" lIns="0" tIns="0" rIns="0" bIns="0" rtlCol="0" anchor="t"/>
          <a:lstStyle/>
          <a:p>
            <a:pPr algn="l">
              <a:spcAft>
                <a:spcPts val="150"/>
              </a:spcAft>
            </a:pPr>
            <a:r>
              <a:rPr lang="en-US" sz="1400" dirty="0">
                <a:solidFill>
                  <a:srgbClr val="000000">
                    <a:alpha val="100000"/>
                  </a:srgbClr>
                </a:solidFill>
                <a:latin typeface="IBM Plex Sans Regular" pitchFamily="34" charset="0"/>
                <a:ea typeface="IBM Plex Sans Regular" pitchFamily="34" charset="-122"/>
                <a:cs typeface="IBM Plex Sans Regular" pitchFamily="34" charset="-120"/>
              </a:rPr>
              <a:t>Formatting/erasing the SD card can be more efficient if you have many videos, especially if they’re in multiple folders.</a:t>
            </a:r>
            <a:endParaRPr lang="en-US" sz="1400" dirty="0"/>
          </a:p>
        </p:txBody>
      </p:sp>
      <p:sp>
        <p:nvSpPr>
          <p:cNvPr id="58" name="Shape 49"/>
          <p:cNvSpPr/>
          <p:nvPr/>
        </p:nvSpPr>
        <p:spPr>
          <a:xfrm>
            <a:off x="457200" y="4140200"/>
            <a:ext cx="6858000" cy="457200"/>
          </a:xfrm>
          <a:prstGeom prst="rect">
            <a:avLst/>
          </a:prstGeom>
          <a:noFill/>
          <a:ln/>
        </p:spPr>
      </p:sp>
      <p:sp>
        <p:nvSpPr>
          <p:cNvPr id="59" name="Shape 50"/>
          <p:cNvSpPr/>
          <p:nvPr/>
        </p:nvSpPr>
        <p:spPr>
          <a:xfrm>
            <a:off x="584200" y="4140200"/>
            <a:ext cx="508000" cy="228600"/>
          </a:xfrm>
          <a:prstGeom prst="rect">
            <a:avLst/>
          </a:prstGeom>
          <a:noFill/>
          <a:ln/>
        </p:spPr>
      </p:sp>
      <p:sp>
        <p:nvSpPr>
          <p:cNvPr id="60" name="Text 51"/>
          <p:cNvSpPr/>
          <p:nvPr/>
        </p:nvSpPr>
        <p:spPr>
          <a:xfrm>
            <a:off x="766233" y="4140200"/>
            <a:ext cx="325967" cy="287867"/>
          </a:xfrm>
          <a:prstGeom prst="rect">
            <a:avLst/>
          </a:prstGeom>
          <a:noFill/>
          <a:ln/>
        </p:spPr>
        <p:txBody>
          <a:bodyPr wrap="square" lIns="0" tIns="0" rIns="0" bIns="0" rtlCol="0" anchor="t"/>
          <a:lstStyle/>
          <a:p>
            <a:pPr algn="r">
              <a:spcAft>
                <a:spcPts val="150"/>
              </a:spcAft>
            </a:pPr>
            <a:r>
              <a:rPr lang="en-US" sz="1400" dirty="0">
                <a:solidFill>
                  <a:srgbClr val="000000">
                    <a:alpha val="100000"/>
                  </a:srgbClr>
                </a:solidFill>
                <a:latin typeface="IBM Plex Sans Bold" pitchFamily="34" charset="0"/>
                <a:ea typeface="IBM Plex Sans Bold" pitchFamily="34" charset="-122"/>
                <a:cs typeface="IBM Plex Sans Bold" pitchFamily="34" charset="-120"/>
              </a:rPr>
              <a:t>1a.</a:t>
            </a:r>
            <a:endParaRPr lang="en-US" sz="1400" dirty="0"/>
          </a:p>
        </p:txBody>
      </p:sp>
      <p:sp>
        <p:nvSpPr>
          <p:cNvPr id="61" name="Text 52"/>
          <p:cNvSpPr/>
          <p:nvPr/>
        </p:nvSpPr>
        <p:spPr>
          <a:xfrm>
            <a:off x="1155700" y="4140200"/>
            <a:ext cx="6091767" cy="516467"/>
          </a:xfrm>
          <a:prstGeom prst="rect">
            <a:avLst/>
          </a:prstGeom>
          <a:noFill/>
          <a:ln/>
        </p:spPr>
        <p:txBody>
          <a:bodyPr wrap="square" lIns="0" tIns="0" rIns="0" bIns="0" rtlCol="0" anchor="t"/>
          <a:lstStyle/>
          <a:p>
            <a:pPr algn="l">
              <a:spcAft>
                <a:spcPts val="150"/>
              </a:spcAft>
            </a:pPr>
            <a:r>
              <a:rPr lang="en-US" sz="1400" dirty="0">
                <a:solidFill>
                  <a:srgbClr val="000000">
                    <a:alpha val="100000"/>
                  </a:srgbClr>
                </a:solidFill>
                <a:latin typeface="IBM Plex Sans Bold" pitchFamily="34" charset="0"/>
                <a:ea typeface="IBM Plex Sans Bold" pitchFamily="34" charset="-122"/>
                <a:cs typeface="IBM Plex Sans Bold" pitchFamily="34" charset="-120"/>
              </a:rPr>
              <a:t>(PC/Windows) Use the </a:t>
            </a:r>
            <a:pPr algn="l">
              <a:spcAft>
                <a:spcPts val="150"/>
              </a:spcAft>
            </a:pPr>
            <a:r>
              <a:rPr lang="en-US" sz="1400" dirty="0">
                <a:solidFill>
                  <a:srgbClr val="000000">
                    <a:alpha val="100000"/>
                  </a:srgbClr>
                </a:solidFill>
                <a:latin typeface="IBM Plex Sans Bold Italic" pitchFamily="34" charset="0"/>
                <a:ea typeface="IBM Plex Sans Bold Italic" pitchFamily="34" charset="-122"/>
                <a:cs typeface="IBM Plex Sans Bold Italic" pitchFamily="34" charset="-120"/>
              </a:rPr>
              <a:t>Format</a:t>
            </a:r>
            <a:pPr algn="l">
              <a:spcAft>
                <a:spcPts val="150"/>
              </a:spcAft>
            </a:pPr>
            <a:r>
              <a:rPr lang="en-US" sz="1400" dirty="0">
                <a:solidFill>
                  <a:srgbClr val="000000">
                    <a:alpha val="100000"/>
                  </a:srgbClr>
                </a:solidFill>
                <a:latin typeface="IBM Plex Sans Bold" pitchFamily="34" charset="0"/>
                <a:ea typeface="IBM Plex Sans Bold" pitchFamily="34" charset="-122"/>
                <a:cs typeface="IBM Plex Sans Bold" pitchFamily="34" charset="-120"/>
              </a:rPr>
              <a:t> command to completely erase the SD card:</a:t>
            </a:r>
            <a:endParaRPr lang="en-US" sz="1400" dirty="0"/>
          </a:p>
        </p:txBody>
      </p:sp>
      <p:pic>
        <p:nvPicPr>
          <p:cNvPr id="62" name="Image 7" descr="preencoded.png">    </p:cNvPr>
          <p:cNvPicPr>
            <a:picLocks noChangeAspect="1"/>
          </p:cNvPicPr>
          <p:nvPr/>
        </p:nvPicPr>
        <p:blipFill>
          <a:blip r:embed="rId8"/>
          <a:stretch>
            <a:fillRect/>
          </a:stretch>
        </p:blipFill>
        <p:spPr>
          <a:xfrm>
            <a:off x="457200" y="4597400"/>
            <a:ext cx="6858000" cy="457200"/>
          </a:xfrm>
          <a:prstGeom prst="rect">
            <a:avLst/>
          </a:prstGeom>
        </p:spPr>
      </p:pic>
      <p:sp>
        <p:nvSpPr>
          <p:cNvPr id="63" name="Shape 53"/>
          <p:cNvSpPr/>
          <p:nvPr/>
        </p:nvSpPr>
        <p:spPr>
          <a:xfrm>
            <a:off x="965200" y="4597400"/>
            <a:ext cx="508000" cy="228600"/>
          </a:xfrm>
          <a:prstGeom prst="rect">
            <a:avLst/>
          </a:prstGeom>
          <a:noFill/>
          <a:ln/>
        </p:spPr>
      </p:sp>
      <p:sp>
        <p:nvSpPr>
          <p:cNvPr id="64" name="Text 54"/>
          <p:cNvSpPr/>
          <p:nvPr/>
        </p:nvSpPr>
        <p:spPr>
          <a:xfrm>
            <a:off x="1147233" y="4597400"/>
            <a:ext cx="325967" cy="287867"/>
          </a:xfrm>
          <a:prstGeom prst="rect">
            <a:avLst/>
          </a:prstGeom>
          <a:noFill/>
          <a:ln/>
        </p:spPr>
        <p:txBody>
          <a:bodyPr wrap="square" lIns="0" tIns="0" rIns="0" bIns="0" rtlCol="0" anchor="t"/>
          <a:lstStyle/>
          <a:p>
            <a:pPr algn="r">
              <a:spcAft>
                <a:spcPts val="150"/>
              </a:spcAft>
            </a:pPr>
            <a:r>
              <a:rPr lang="en-US" sz="1400" dirty="0">
                <a:solidFill>
                  <a:srgbClr val="000000">
                    <a:alpha val="100000"/>
                  </a:srgbClr>
                </a:solidFill>
                <a:latin typeface="IBM Plex Sans Bold" pitchFamily="34" charset="0"/>
                <a:ea typeface="IBM Plex Sans Bold" pitchFamily="34" charset="-122"/>
                <a:cs typeface="IBM Plex Sans Bold" pitchFamily="34" charset="-120"/>
              </a:rPr>
              <a:t>a1.</a:t>
            </a:r>
            <a:endParaRPr lang="en-US" sz="1400" dirty="0"/>
          </a:p>
        </p:txBody>
      </p:sp>
      <p:sp>
        <p:nvSpPr>
          <p:cNvPr id="65" name="Text 55"/>
          <p:cNvSpPr/>
          <p:nvPr/>
        </p:nvSpPr>
        <p:spPr>
          <a:xfrm>
            <a:off x="1536700" y="4597400"/>
            <a:ext cx="5710767" cy="516467"/>
          </a:xfrm>
          <a:prstGeom prst="rect">
            <a:avLst/>
          </a:prstGeom>
          <a:noFill/>
          <a:ln/>
        </p:spPr>
        <p:txBody>
          <a:bodyPr wrap="square" lIns="0" tIns="0" rIns="0" bIns="0" rtlCol="0" anchor="t"/>
          <a:lstStyle/>
          <a:p>
            <a:pPr algn="l">
              <a:spcAft>
                <a:spcPts val="150"/>
              </a:spcAft>
            </a:pPr>
            <a:r>
              <a:rPr lang="en-US" sz="1400" dirty="0">
                <a:solidFill>
                  <a:srgbClr val="000000">
                    <a:alpha val="100000"/>
                  </a:srgbClr>
                </a:solidFill>
                <a:latin typeface="IBM Plex Sans Regular" pitchFamily="34" charset="0"/>
                <a:ea typeface="IBM Plex Sans Regular" pitchFamily="34" charset="-122"/>
                <a:cs typeface="IBM Plex Sans Regular" pitchFamily="34" charset="-120"/>
              </a:rPr>
              <a:t>In a File Explorer window, right-click on the SD card container in the sidebar. A command window opens.</a:t>
            </a:r>
            <a:endParaRPr lang="en-US" sz="1400" dirty="0"/>
          </a:p>
        </p:txBody>
      </p:sp>
      <p:pic>
        <p:nvPicPr>
          <p:cNvPr id="66" name="Image 8" descr="preencoded.png">    </p:cNvPr>
          <p:cNvPicPr>
            <a:picLocks noChangeAspect="1"/>
          </p:cNvPicPr>
          <p:nvPr/>
        </p:nvPicPr>
        <p:blipFill>
          <a:blip r:embed="rId9"/>
          <a:stretch>
            <a:fillRect/>
          </a:stretch>
        </p:blipFill>
        <p:spPr>
          <a:xfrm>
            <a:off x="457200" y="5054600"/>
            <a:ext cx="6858000" cy="457200"/>
          </a:xfrm>
          <a:prstGeom prst="rect">
            <a:avLst/>
          </a:prstGeom>
        </p:spPr>
      </p:pic>
      <p:sp>
        <p:nvSpPr>
          <p:cNvPr id="67" name="Shape 56"/>
          <p:cNvSpPr/>
          <p:nvPr/>
        </p:nvSpPr>
        <p:spPr>
          <a:xfrm>
            <a:off x="965200" y="5054600"/>
            <a:ext cx="508000" cy="228600"/>
          </a:xfrm>
          <a:prstGeom prst="rect">
            <a:avLst/>
          </a:prstGeom>
          <a:noFill/>
          <a:ln/>
        </p:spPr>
      </p:sp>
      <p:sp>
        <p:nvSpPr>
          <p:cNvPr id="68" name="Text 57"/>
          <p:cNvSpPr/>
          <p:nvPr/>
        </p:nvSpPr>
        <p:spPr>
          <a:xfrm>
            <a:off x="1147233" y="5054600"/>
            <a:ext cx="325967" cy="287867"/>
          </a:xfrm>
          <a:prstGeom prst="rect">
            <a:avLst/>
          </a:prstGeom>
          <a:noFill/>
          <a:ln/>
        </p:spPr>
        <p:txBody>
          <a:bodyPr wrap="square" lIns="0" tIns="0" rIns="0" bIns="0" rtlCol="0" anchor="t"/>
          <a:lstStyle/>
          <a:p>
            <a:pPr algn="r">
              <a:spcAft>
                <a:spcPts val="150"/>
              </a:spcAft>
            </a:pPr>
            <a:r>
              <a:rPr lang="en-US" sz="1400" dirty="0">
                <a:solidFill>
                  <a:srgbClr val="000000">
                    <a:alpha val="100000"/>
                  </a:srgbClr>
                </a:solidFill>
                <a:latin typeface="IBM Plex Sans Bold" pitchFamily="34" charset="0"/>
                <a:ea typeface="IBM Plex Sans Bold" pitchFamily="34" charset="-122"/>
                <a:cs typeface="IBM Plex Sans Bold" pitchFamily="34" charset="-120"/>
              </a:rPr>
              <a:t>a2.</a:t>
            </a:r>
            <a:endParaRPr lang="en-US" sz="1400" dirty="0"/>
          </a:p>
        </p:txBody>
      </p:sp>
      <p:sp>
        <p:nvSpPr>
          <p:cNvPr id="69" name="Text 58"/>
          <p:cNvSpPr/>
          <p:nvPr/>
        </p:nvSpPr>
        <p:spPr>
          <a:xfrm>
            <a:off x="1536700" y="5054600"/>
            <a:ext cx="5710767" cy="516467"/>
          </a:xfrm>
          <a:prstGeom prst="rect">
            <a:avLst/>
          </a:prstGeom>
          <a:noFill/>
          <a:ln/>
        </p:spPr>
        <p:txBody>
          <a:bodyPr wrap="square" lIns="0" tIns="0" rIns="0" bIns="0" rtlCol="0" anchor="t"/>
          <a:lstStyle/>
          <a:p>
            <a:pPr algn="l">
              <a:spcAft>
                <a:spcPts val="150"/>
              </a:spcAft>
            </a:pPr>
            <a:r>
              <a:rPr lang="en-US" sz="1400" dirty="0">
                <a:solidFill>
                  <a:srgbClr val="000000">
                    <a:alpha val="100000"/>
                  </a:srgbClr>
                </a:solidFill>
                <a:latin typeface="IBM Plex Sans Regular" pitchFamily="34" charset="0"/>
                <a:ea typeface="IBM Plex Sans Regular" pitchFamily="34" charset="-122"/>
                <a:cs typeface="IBM Plex Sans Regular" pitchFamily="34" charset="-120"/>
              </a:rPr>
              <a:t>Select the</a:t>
            </a:r>
            <a:pPr algn="l">
              <a:spcAft>
                <a:spcPts val="150"/>
              </a:spcAft>
            </a:pPr>
            <a:r>
              <a:rPr lang="en-US" sz="1400" dirty="0">
                <a:solidFill>
                  <a:srgbClr val="000000">
                    <a:alpha val="100000"/>
                  </a:srgbClr>
                </a:solidFill>
                <a:latin typeface="IBM Plex Sans Bold Italic" pitchFamily="34" charset="0"/>
                <a:ea typeface="IBM Plex Sans Bold Italic" pitchFamily="34" charset="-122"/>
                <a:cs typeface="IBM Plex Sans Bold Italic" pitchFamily="34" charset="-120"/>
              </a:rPr>
              <a:t> “Format...”</a:t>
            </a:r>
            <a:pPr algn="l">
              <a:spcAft>
                <a:spcPts val="150"/>
              </a:spcAft>
            </a:pPr>
            <a:r>
              <a:rPr lang="en-US" sz="1400" dirty="0">
                <a:solidFill>
                  <a:srgbClr val="000000">
                    <a:alpha val="100000"/>
                  </a:srgbClr>
                </a:solidFill>
                <a:latin typeface="IBM Plex Sans Regular" pitchFamily="34" charset="0"/>
                <a:ea typeface="IBM Plex Sans Regular" pitchFamily="34" charset="-122"/>
                <a:cs typeface="IBM Plex Sans Regular" pitchFamily="34" charset="-120"/>
              </a:rPr>
              <a:t> command.</a:t>
            </a:r>
            <a:pPr algn="l">
              <a:spcAft>
                <a:spcPts val="150"/>
              </a:spcAft>
            </a:pPr>
            <a:r>
              <a:rPr lang="en-US" sz="1400" dirty="0">
                <a:solidFill>
                  <a:srgbClr val="000000">
                    <a:alpha val="100000"/>
                  </a:srgbClr>
                </a:solidFill>
                <a:latin typeface="IBM Plex Sans Bold Italic" pitchFamily="34" charset="0"/>
                <a:ea typeface="IBM Plex Sans Bold Italic" pitchFamily="34" charset="-122"/>
                <a:cs typeface="IBM Plex Sans Bold Italic" pitchFamily="34" charset="-120"/>
              </a:rPr>
              <a:t> </a:t>
            </a:r>
            <a:pPr algn="l">
              <a:spcAft>
                <a:spcPts val="150"/>
              </a:spcAft>
            </a:pPr>
            <a:r>
              <a:rPr lang="en-US" sz="1400" dirty="0">
                <a:solidFill>
                  <a:srgbClr val="000000">
                    <a:alpha val="100000"/>
                  </a:srgbClr>
                </a:solidFill>
                <a:latin typeface="IBM Plex Sans Regular" pitchFamily="34" charset="0"/>
                <a:ea typeface="IBM Plex Sans Regular" pitchFamily="34" charset="-122"/>
                <a:cs typeface="IBM Plex Sans Regular" pitchFamily="34" charset="-120"/>
              </a:rPr>
              <a:t>A window appears with the title,  </a:t>
            </a:r>
            <a:pPr algn="l">
              <a:spcAft>
                <a:spcPts val="150"/>
              </a:spcAft>
            </a:pPr>
            <a:r>
              <a:rPr lang="en-US" sz="1400" dirty="0">
                <a:solidFill>
                  <a:srgbClr val="000000">
                    <a:alpha val="100000"/>
                  </a:srgbClr>
                </a:solidFill>
                <a:latin typeface="IBM Plex Sans Bold Italic" pitchFamily="34" charset="0"/>
                <a:ea typeface="IBM Plex Sans Bold Italic" pitchFamily="34" charset="-122"/>
                <a:cs typeface="IBM Plex Sans Bold Italic" pitchFamily="34" charset="-120"/>
              </a:rPr>
              <a:t>“Format [SD card’s name]</a:t>
            </a:r>
            <a:pPr algn="l">
              <a:spcAft>
                <a:spcPts val="150"/>
              </a:spcAft>
            </a:pPr>
            <a:r>
              <a:rPr lang="en-US" sz="1400" dirty="0">
                <a:solidFill>
                  <a:srgbClr val="000000">
                    <a:alpha val="100000"/>
                  </a:srgbClr>
                </a:solidFill>
                <a:latin typeface="IBM Plex Sans Regular" pitchFamily="34" charset="0"/>
                <a:ea typeface="IBM Plex Sans Regular" pitchFamily="34" charset="-122"/>
                <a:cs typeface="IBM Plex Sans Regular" pitchFamily="34" charset="-120"/>
              </a:rPr>
              <a:t>.</a:t>
            </a:r>
            <a:pPr algn="l">
              <a:spcAft>
                <a:spcPts val="150"/>
              </a:spcAft>
            </a:pPr>
            <a:r>
              <a:rPr lang="en-US" sz="1400" dirty="0">
                <a:solidFill>
                  <a:srgbClr val="000000">
                    <a:alpha val="100000"/>
                  </a:srgbClr>
                </a:solidFill>
                <a:latin typeface="IBM Plex Sans Bold Italic" pitchFamily="34" charset="0"/>
                <a:ea typeface="IBM Plex Sans Bold Italic" pitchFamily="34" charset="-122"/>
                <a:cs typeface="IBM Plex Sans Bold Italic" pitchFamily="34" charset="-120"/>
              </a:rPr>
              <a:t>”</a:t>
            </a:r>
            <a:endParaRPr lang="en-US" sz="1400" dirty="0"/>
          </a:p>
        </p:txBody>
      </p:sp>
      <p:pic>
        <p:nvPicPr>
          <p:cNvPr id="70" name="Image 9" descr="preencoded.png">    </p:cNvPr>
          <p:cNvPicPr>
            <a:picLocks noChangeAspect="1"/>
          </p:cNvPicPr>
          <p:nvPr/>
        </p:nvPicPr>
        <p:blipFill>
          <a:blip r:embed="rId10"/>
          <a:stretch>
            <a:fillRect/>
          </a:stretch>
        </p:blipFill>
        <p:spPr>
          <a:xfrm>
            <a:off x="457200" y="5511800"/>
            <a:ext cx="6858000" cy="457200"/>
          </a:xfrm>
          <a:prstGeom prst="rect">
            <a:avLst/>
          </a:prstGeom>
        </p:spPr>
      </p:pic>
      <p:sp>
        <p:nvSpPr>
          <p:cNvPr id="71" name="Shape 59"/>
          <p:cNvSpPr/>
          <p:nvPr/>
        </p:nvSpPr>
        <p:spPr>
          <a:xfrm>
            <a:off x="965200" y="5511800"/>
            <a:ext cx="508000" cy="228600"/>
          </a:xfrm>
          <a:prstGeom prst="rect">
            <a:avLst/>
          </a:prstGeom>
          <a:noFill/>
          <a:ln/>
        </p:spPr>
      </p:sp>
      <p:sp>
        <p:nvSpPr>
          <p:cNvPr id="72" name="Text 60"/>
          <p:cNvSpPr/>
          <p:nvPr/>
        </p:nvSpPr>
        <p:spPr>
          <a:xfrm>
            <a:off x="1147233" y="5511800"/>
            <a:ext cx="325967" cy="287867"/>
          </a:xfrm>
          <a:prstGeom prst="rect">
            <a:avLst/>
          </a:prstGeom>
          <a:noFill/>
          <a:ln/>
        </p:spPr>
        <p:txBody>
          <a:bodyPr wrap="square" lIns="0" tIns="0" rIns="0" bIns="0" rtlCol="0" anchor="t"/>
          <a:lstStyle/>
          <a:p>
            <a:pPr algn="r">
              <a:spcAft>
                <a:spcPts val="150"/>
              </a:spcAft>
            </a:pPr>
            <a:r>
              <a:rPr lang="en-US" sz="1400" dirty="0">
                <a:solidFill>
                  <a:srgbClr val="000000">
                    <a:alpha val="100000"/>
                  </a:srgbClr>
                </a:solidFill>
                <a:latin typeface="IBM Plex Sans Bold" pitchFamily="34" charset="0"/>
                <a:ea typeface="IBM Plex Sans Bold" pitchFamily="34" charset="-122"/>
                <a:cs typeface="IBM Plex Sans Bold" pitchFamily="34" charset="-120"/>
              </a:rPr>
              <a:t>a3.</a:t>
            </a:r>
            <a:endParaRPr lang="en-US" sz="1400" dirty="0"/>
          </a:p>
        </p:txBody>
      </p:sp>
      <p:sp>
        <p:nvSpPr>
          <p:cNvPr id="73" name="Text 61"/>
          <p:cNvSpPr/>
          <p:nvPr/>
        </p:nvSpPr>
        <p:spPr>
          <a:xfrm>
            <a:off x="1536700" y="5511800"/>
            <a:ext cx="5710767" cy="516467"/>
          </a:xfrm>
          <a:prstGeom prst="rect">
            <a:avLst/>
          </a:prstGeom>
          <a:noFill/>
          <a:ln/>
        </p:spPr>
        <p:txBody>
          <a:bodyPr wrap="square" lIns="0" tIns="0" rIns="0" bIns="0" rtlCol="0" anchor="t"/>
          <a:lstStyle/>
          <a:p>
            <a:pPr algn="l">
              <a:spcAft>
                <a:spcPts val="150"/>
              </a:spcAft>
            </a:pPr>
            <a:r>
              <a:rPr lang="en-US" sz="1400" dirty="0">
                <a:solidFill>
                  <a:srgbClr val="000000">
                    <a:alpha val="100000"/>
                  </a:srgbClr>
                </a:solidFill>
                <a:latin typeface="IBM Plex Sans Regular" pitchFamily="34" charset="0"/>
                <a:ea typeface="IBM Plex Sans Regular" pitchFamily="34" charset="-122"/>
                <a:cs typeface="IBM Plex Sans Regular" pitchFamily="34" charset="-120"/>
              </a:rPr>
              <a:t>In the </a:t>
            </a:r>
            <a:pPr algn="l">
              <a:spcAft>
                <a:spcPts val="150"/>
              </a:spcAft>
            </a:pPr>
            <a:r>
              <a:rPr lang="en-US" sz="1400" dirty="0">
                <a:solidFill>
                  <a:srgbClr val="000000">
                    <a:alpha val="100000"/>
                  </a:srgbClr>
                </a:solidFill>
                <a:latin typeface="IBM Plex Sans Bold Italic" pitchFamily="34" charset="0"/>
                <a:ea typeface="IBM Plex Sans Bold Italic" pitchFamily="34" charset="-122"/>
                <a:cs typeface="IBM Plex Sans Bold Italic" pitchFamily="34" charset="-120"/>
              </a:rPr>
              <a:t>“File system”</a:t>
            </a:r>
            <a:pPr algn="l">
              <a:spcAft>
                <a:spcPts val="150"/>
              </a:spcAft>
            </a:pPr>
            <a:r>
              <a:rPr lang="en-US" sz="1400" dirty="0">
                <a:solidFill>
                  <a:srgbClr val="000000">
                    <a:alpha val="100000"/>
                  </a:srgbClr>
                </a:solidFill>
                <a:latin typeface="IBM Plex Sans Regular" pitchFamily="34" charset="0"/>
                <a:ea typeface="IBM Plex Sans Regular" pitchFamily="34" charset="-122"/>
                <a:cs typeface="IBM Plex Sans Regular" pitchFamily="34" charset="-120"/>
              </a:rPr>
              <a:t> dropdown menu, select </a:t>
            </a:r>
            <a:pPr algn="l">
              <a:spcAft>
                <a:spcPts val="150"/>
              </a:spcAft>
            </a:pPr>
            <a:r>
              <a:rPr lang="en-US" sz="1400" dirty="0">
                <a:solidFill>
                  <a:srgbClr val="000000">
                    <a:alpha val="100000"/>
                  </a:srgbClr>
                </a:solidFill>
                <a:latin typeface="IBM Plex Sans Bold Italic" pitchFamily="34" charset="0"/>
                <a:ea typeface="IBM Plex Sans Bold Italic" pitchFamily="34" charset="-122"/>
                <a:cs typeface="IBM Plex Sans Bold Italic" pitchFamily="34" charset="-120"/>
              </a:rPr>
              <a:t>“exFAT (Default).” </a:t>
            </a:r>
            <a:pPr algn="l">
              <a:spcAft>
                <a:spcPts val="150"/>
              </a:spcAft>
            </a:pPr>
            <a:r>
              <a:rPr lang="en-US" sz="1400" dirty="0">
                <a:solidFill>
                  <a:srgbClr val="000000">
                    <a:alpha val="100000"/>
                  </a:srgbClr>
                </a:solidFill>
                <a:latin typeface="IBM Plex Sans Regular" pitchFamily="34" charset="0"/>
                <a:ea typeface="IBM Plex Sans Regular" pitchFamily="34" charset="-122"/>
                <a:cs typeface="IBM Plex Sans Regular" pitchFamily="34" charset="-120"/>
              </a:rPr>
              <a:t>This format is compatible with Windows and macOS computers.</a:t>
            </a:r>
            <a:endParaRPr lang="en-US" sz="1400" dirty="0"/>
          </a:p>
        </p:txBody>
      </p:sp>
      <p:pic>
        <p:nvPicPr>
          <p:cNvPr id="74" name="Image 10" descr="preencoded.png">    </p:cNvPr>
          <p:cNvPicPr>
            <a:picLocks noChangeAspect="1"/>
          </p:cNvPicPr>
          <p:nvPr/>
        </p:nvPicPr>
        <p:blipFill>
          <a:blip r:embed="rId11"/>
          <a:stretch>
            <a:fillRect/>
          </a:stretch>
        </p:blipFill>
        <p:spPr>
          <a:xfrm>
            <a:off x="457200" y="5969000"/>
            <a:ext cx="6858000" cy="228600"/>
          </a:xfrm>
          <a:prstGeom prst="rect">
            <a:avLst/>
          </a:prstGeom>
        </p:spPr>
      </p:pic>
      <p:sp>
        <p:nvSpPr>
          <p:cNvPr id="75" name="Shape 62"/>
          <p:cNvSpPr/>
          <p:nvPr/>
        </p:nvSpPr>
        <p:spPr>
          <a:xfrm>
            <a:off x="965200" y="5969000"/>
            <a:ext cx="508000" cy="228600"/>
          </a:xfrm>
          <a:prstGeom prst="rect">
            <a:avLst/>
          </a:prstGeom>
          <a:noFill/>
          <a:ln/>
        </p:spPr>
      </p:sp>
      <p:sp>
        <p:nvSpPr>
          <p:cNvPr id="76" name="Text 63"/>
          <p:cNvSpPr/>
          <p:nvPr/>
        </p:nvSpPr>
        <p:spPr>
          <a:xfrm>
            <a:off x="1147233" y="5969000"/>
            <a:ext cx="325967" cy="287867"/>
          </a:xfrm>
          <a:prstGeom prst="rect">
            <a:avLst/>
          </a:prstGeom>
          <a:noFill/>
          <a:ln/>
        </p:spPr>
        <p:txBody>
          <a:bodyPr wrap="square" lIns="0" tIns="0" rIns="0" bIns="0" rtlCol="0" anchor="t"/>
          <a:lstStyle/>
          <a:p>
            <a:pPr algn="r">
              <a:spcAft>
                <a:spcPts val="150"/>
              </a:spcAft>
            </a:pPr>
            <a:r>
              <a:rPr lang="en-US" sz="1400" dirty="0">
                <a:solidFill>
                  <a:srgbClr val="000000">
                    <a:alpha val="100000"/>
                  </a:srgbClr>
                </a:solidFill>
                <a:latin typeface="IBM Plex Sans Bold" pitchFamily="34" charset="0"/>
                <a:ea typeface="IBM Plex Sans Bold" pitchFamily="34" charset="-122"/>
                <a:cs typeface="IBM Plex Sans Bold" pitchFamily="34" charset="-120"/>
              </a:rPr>
              <a:t>a4.</a:t>
            </a:r>
            <a:endParaRPr lang="en-US" sz="1400" dirty="0"/>
          </a:p>
        </p:txBody>
      </p:sp>
      <p:sp>
        <p:nvSpPr>
          <p:cNvPr id="77" name="Text 64"/>
          <p:cNvSpPr/>
          <p:nvPr/>
        </p:nvSpPr>
        <p:spPr>
          <a:xfrm>
            <a:off x="1536700" y="5969000"/>
            <a:ext cx="5710767" cy="287867"/>
          </a:xfrm>
          <a:prstGeom prst="rect">
            <a:avLst/>
          </a:prstGeom>
          <a:noFill/>
          <a:ln/>
        </p:spPr>
        <p:txBody>
          <a:bodyPr wrap="square" lIns="0" tIns="0" rIns="0" bIns="0" rtlCol="0" anchor="t"/>
          <a:lstStyle/>
          <a:p>
            <a:pPr algn="l">
              <a:spcAft>
                <a:spcPts val="150"/>
              </a:spcAft>
            </a:pPr>
            <a:r>
              <a:rPr lang="en-US" sz="1400" dirty="0">
                <a:solidFill>
                  <a:srgbClr val="000000">
                    <a:alpha val="100000"/>
                  </a:srgbClr>
                </a:solidFill>
                <a:latin typeface="IBM Plex Sans Regular" pitchFamily="34" charset="0"/>
                <a:ea typeface="IBM Plex Sans Regular" pitchFamily="34" charset="-122"/>
                <a:cs typeface="IBM Plex Sans Regular" pitchFamily="34" charset="-120"/>
              </a:rPr>
              <a:t>Click the </a:t>
            </a:r>
            <a:pPr algn="l">
              <a:spcAft>
                <a:spcPts val="150"/>
              </a:spcAft>
            </a:pPr>
            <a:r>
              <a:rPr lang="en-US" sz="1400" dirty="0">
                <a:solidFill>
                  <a:srgbClr val="000000">
                    <a:alpha val="100000"/>
                  </a:srgbClr>
                </a:solidFill>
                <a:latin typeface="IBM Plex Sans Bold Italic" pitchFamily="34" charset="0"/>
                <a:ea typeface="IBM Plex Sans Bold Italic" pitchFamily="34" charset="-122"/>
                <a:cs typeface="IBM Plex Sans Bold Italic" pitchFamily="34" charset="-120"/>
              </a:rPr>
              <a:t>“Start”</a:t>
            </a:r>
            <a:pPr algn="l">
              <a:spcAft>
                <a:spcPts val="150"/>
              </a:spcAft>
            </a:pPr>
            <a:r>
              <a:rPr lang="en-US" sz="1400" dirty="0">
                <a:solidFill>
                  <a:srgbClr val="000000">
                    <a:alpha val="100000"/>
                  </a:srgbClr>
                </a:solidFill>
                <a:latin typeface="IBM Plex Sans Regular" pitchFamily="34" charset="0"/>
                <a:ea typeface="IBM Plex Sans Regular" pitchFamily="34" charset="-122"/>
                <a:cs typeface="IBM Plex Sans Regular" pitchFamily="34" charset="-120"/>
              </a:rPr>
              <a:t> button. A confirmation prompt appears.</a:t>
            </a:r>
            <a:endParaRPr lang="en-US" sz="1400" dirty="0"/>
          </a:p>
        </p:txBody>
      </p:sp>
      <p:pic>
        <p:nvPicPr>
          <p:cNvPr id="78" name="Image 11" descr="preencoded.png">    </p:cNvPr>
          <p:cNvPicPr>
            <a:picLocks noChangeAspect="1"/>
          </p:cNvPicPr>
          <p:nvPr/>
        </p:nvPicPr>
        <p:blipFill>
          <a:blip r:embed="rId12"/>
          <a:stretch>
            <a:fillRect/>
          </a:stretch>
        </p:blipFill>
        <p:spPr>
          <a:xfrm>
            <a:off x="457200" y="6197600"/>
            <a:ext cx="6858000" cy="228600"/>
          </a:xfrm>
          <a:prstGeom prst="rect">
            <a:avLst/>
          </a:prstGeom>
        </p:spPr>
      </p:pic>
      <p:sp>
        <p:nvSpPr>
          <p:cNvPr id="79" name="Shape 65"/>
          <p:cNvSpPr/>
          <p:nvPr/>
        </p:nvSpPr>
        <p:spPr>
          <a:xfrm>
            <a:off x="965200" y="6197600"/>
            <a:ext cx="508000" cy="228600"/>
          </a:xfrm>
          <a:prstGeom prst="rect">
            <a:avLst/>
          </a:prstGeom>
          <a:noFill/>
          <a:ln/>
        </p:spPr>
      </p:sp>
      <p:sp>
        <p:nvSpPr>
          <p:cNvPr id="80" name="Text 66"/>
          <p:cNvSpPr/>
          <p:nvPr/>
        </p:nvSpPr>
        <p:spPr>
          <a:xfrm>
            <a:off x="1147233" y="6197600"/>
            <a:ext cx="325967" cy="287867"/>
          </a:xfrm>
          <a:prstGeom prst="rect">
            <a:avLst/>
          </a:prstGeom>
          <a:noFill/>
          <a:ln/>
        </p:spPr>
        <p:txBody>
          <a:bodyPr wrap="square" lIns="0" tIns="0" rIns="0" bIns="0" rtlCol="0" anchor="t"/>
          <a:lstStyle/>
          <a:p>
            <a:pPr algn="r">
              <a:spcAft>
                <a:spcPts val="150"/>
              </a:spcAft>
            </a:pPr>
            <a:r>
              <a:rPr lang="en-US" sz="1400" dirty="0">
                <a:solidFill>
                  <a:srgbClr val="000000">
                    <a:alpha val="100000"/>
                  </a:srgbClr>
                </a:solidFill>
                <a:latin typeface="IBM Plex Sans Bold" pitchFamily="34" charset="0"/>
                <a:ea typeface="IBM Plex Sans Bold" pitchFamily="34" charset="-122"/>
                <a:cs typeface="IBM Plex Sans Bold" pitchFamily="34" charset="-120"/>
              </a:rPr>
              <a:t>a5.</a:t>
            </a:r>
            <a:endParaRPr lang="en-US" sz="1400" dirty="0"/>
          </a:p>
        </p:txBody>
      </p:sp>
      <p:sp>
        <p:nvSpPr>
          <p:cNvPr id="81" name="Text 67"/>
          <p:cNvSpPr/>
          <p:nvPr/>
        </p:nvSpPr>
        <p:spPr>
          <a:xfrm>
            <a:off x="1536700" y="6197600"/>
            <a:ext cx="5710767" cy="287867"/>
          </a:xfrm>
          <a:prstGeom prst="rect">
            <a:avLst/>
          </a:prstGeom>
          <a:noFill/>
          <a:ln/>
        </p:spPr>
        <p:txBody>
          <a:bodyPr wrap="square" lIns="0" tIns="0" rIns="0" bIns="0" rtlCol="0" anchor="t"/>
          <a:lstStyle/>
          <a:p>
            <a:pPr algn="l">
              <a:spcAft>
                <a:spcPts val="150"/>
              </a:spcAft>
            </a:pPr>
            <a:r>
              <a:rPr lang="en-US" sz="1400" dirty="0">
                <a:solidFill>
                  <a:srgbClr val="000000">
                    <a:alpha val="100000"/>
                  </a:srgbClr>
                </a:solidFill>
                <a:latin typeface="IBM Plex Sans Regular" pitchFamily="34" charset="0"/>
                <a:ea typeface="IBM Plex Sans Regular" pitchFamily="34" charset="-122"/>
                <a:cs typeface="IBM Plex Sans Regular" pitchFamily="34" charset="-120"/>
              </a:rPr>
              <a:t>Click the </a:t>
            </a:r>
            <a:pPr algn="l">
              <a:spcAft>
                <a:spcPts val="150"/>
              </a:spcAft>
            </a:pPr>
            <a:r>
              <a:rPr lang="en-US" sz="1400" dirty="0">
                <a:solidFill>
                  <a:srgbClr val="000000">
                    <a:alpha val="100000"/>
                  </a:srgbClr>
                </a:solidFill>
                <a:latin typeface="IBM Plex Sans Bold Italic" pitchFamily="34" charset="0"/>
                <a:ea typeface="IBM Plex Sans Bold Italic" pitchFamily="34" charset="-122"/>
                <a:cs typeface="IBM Plex Sans Bold Italic" pitchFamily="34" charset="-120"/>
              </a:rPr>
              <a:t>“OK”</a:t>
            </a:r>
            <a:pPr algn="l">
              <a:spcAft>
                <a:spcPts val="150"/>
              </a:spcAft>
            </a:pPr>
            <a:r>
              <a:rPr lang="en-US" sz="1400" dirty="0">
                <a:solidFill>
                  <a:srgbClr val="000000">
                    <a:alpha val="100000"/>
                  </a:srgbClr>
                </a:solidFill>
                <a:latin typeface="IBM Plex Sans Regular" pitchFamily="34" charset="0"/>
                <a:ea typeface="IBM Plex Sans Regular" pitchFamily="34" charset="-122"/>
                <a:cs typeface="IBM Plex Sans Regular" pitchFamily="34" charset="-120"/>
              </a:rPr>
              <a:t> button.</a:t>
            </a:r>
            <a:endParaRPr lang="en-US" sz="1400" dirty="0"/>
          </a:p>
        </p:txBody>
      </p:sp>
      <p:sp>
        <p:nvSpPr>
          <p:cNvPr id="82" name="Shape 68"/>
          <p:cNvSpPr/>
          <p:nvPr/>
        </p:nvSpPr>
        <p:spPr>
          <a:xfrm>
            <a:off x="457200" y="6426200"/>
            <a:ext cx="6858000" cy="228600"/>
          </a:xfrm>
          <a:prstGeom prst="rect">
            <a:avLst/>
          </a:prstGeom>
          <a:noFill/>
          <a:ln/>
        </p:spPr>
      </p:sp>
      <p:sp>
        <p:nvSpPr>
          <p:cNvPr id="83" name="Shape 69"/>
          <p:cNvSpPr/>
          <p:nvPr/>
        </p:nvSpPr>
        <p:spPr>
          <a:xfrm>
            <a:off x="584200" y="6426200"/>
            <a:ext cx="508000" cy="228600"/>
          </a:xfrm>
          <a:prstGeom prst="rect">
            <a:avLst/>
          </a:prstGeom>
          <a:noFill/>
          <a:ln/>
        </p:spPr>
      </p:sp>
      <p:sp>
        <p:nvSpPr>
          <p:cNvPr id="84" name="Text 70"/>
          <p:cNvSpPr/>
          <p:nvPr/>
        </p:nvSpPr>
        <p:spPr>
          <a:xfrm>
            <a:off x="753533" y="6426200"/>
            <a:ext cx="338667" cy="287867"/>
          </a:xfrm>
          <a:prstGeom prst="rect">
            <a:avLst/>
          </a:prstGeom>
          <a:noFill/>
          <a:ln/>
        </p:spPr>
        <p:txBody>
          <a:bodyPr wrap="square" lIns="0" tIns="0" rIns="0" bIns="0" rtlCol="0" anchor="t"/>
          <a:lstStyle/>
          <a:p>
            <a:pPr algn="r">
              <a:spcAft>
                <a:spcPts val="150"/>
              </a:spcAft>
            </a:pPr>
            <a:r>
              <a:rPr lang="en-US" sz="1400" dirty="0">
                <a:solidFill>
                  <a:srgbClr val="000000">
                    <a:alpha val="100000"/>
                  </a:srgbClr>
                </a:solidFill>
                <a:latin typeface="IBM Plex Sans Bold" pitchFamily="34" charset="0"/>
                <a:ea typeface="IBM Plex Sans Bold" pitchFamily="34" charset="-122"/>
                <a:cs typeface="IBM Plex Sans Bold" pitchFamily="34" charset="-120"/>
              </a:rPr>
              <a:t>1b.</a:t>
            </a:r>
            <a:endParaRPr lang="en-US" sz="1400" dirty="0"/>
          </a:p>
        </p:txBody>
      </p:sp>
      <p:sp>
        <p:nvSpPr>
          <p:cNvPr id="85" name="Text 71"/>
          <p:cNvSpPr/>
          <p:nvPr/>
        </p:nvSpPr>
        <p:spPr>
          <a:xfrm>
            <a:off x="1155700" y="6426200"/>
            <a:ext cx="6091767" cy="287867"/>
          </a:xfrm>
          <a:prstGeom prst="rect">
            <a:avLst/>
          </a:prstGeom>
          <a:noFill/>
          <a:ln/>
        </p:spPr>
        <p:txBody>
          <a:bodyPr wrap="square" lIns="0" tIns="0" rIns="0" bIns="0" rtlCol="0" anchor="t"/>
          <a:lstStyle/>
          <a:p>
            <a:pPr algn="l">
              <a:spcAft>
                <a:spcPts val="150"/>
              </a:spcAft>
            </a:pPr>
            <a:r>
              <a:rPr lang="en-US" sz="1400" dirty="0">
                <a:solidFill>
                  <a:srgbClr val="000000">
                    <a:alpha val="100000"/>
                  </a:srgbClr>
                </a:solidFill>
                <a:latin typeface="IBM Plex Sans Bold" pitchFamily="34" charset="0"/>
                <a:ea typeface="IBM Plex Sans Bold" pitchFamily="34" charset="-122"/>
                <a:cs typeface="IBM Plex Sans Bold" pitchFamily="34" charset="-120"/>
              </a:rPr>
              <a:t>(Mac/macOS) Use the </a:t>
            </a:r>
            <a:pPr algn="l">
              <a:spcAft>
                <a:spcPts val="150"/>
              </a:spcAft>
            </a:pPr>
            <a:r>
              <a:rPr lang="en-US" sz="1400" dirty="0">
                <a:solidFill>
                  <a:srgbClr val="000000">
                    <a:alpha val="100000"/>
                  </a:srgbClr>
                </a:solidFill>
                <a:latin typeface="IBM Plex Sans Bold Italic" pitchFamily="34" charset="0"/>
                <a:ea typeface="IBM Plex Sans Bold Italic" pitchFamily="34" charset="-122"/>
                <a:cs typeface="IBM Plex Sans Bold Italic" pitchFamily="34" charset="-120"/>
              </a:rPr>
              <a:t>Disk Utility</a:t>
            </a:r>
            <a:pPr algn="l">
              <a:spcAft>
                <a:spcPts val="150"/>
              </a:spcAft>
            </a:pPr>
            <a:r>
              <a:rPr lang="en-US" sz="1400" dirty="0">
                <a:solidFill>
                  <a:srgbClr val="000000">
                    <a:alpha val="100000"/>
                  </a:srgbClr>
                </a:solidFill>
                <a:latin typeface="IBM Plex Sans Bold" pitchFamily="34" charset="0"/>
                <a:ea typeface="IBM Plex Sans Bold" pitchFamily="34" charset="-122"/>
                <a:cs typeface="IBM Plex Sans Bold" pitchFamily="34" charset="-120"/>
              </a:rPr>
              <a:t> app to completely erase the SD card:</a:t>
            </a:r>
            <a:endParaRPr lang="en-US" sz="1400" dirty="0"/>
          </a:p>
        </p:txBody>
      </p:sp>
      <p:pic>
        <p:nvPicPr>
          <p:cNvPr id="86" name="Image 12" descr="preencoded.png">    </p:cNvPr>
          <p:cNvPicPr>
            <a:picLocks noChangeAspect="1"/>
          </p:cNvPicPr>
          <p:nvPr/>
        </p:nvPicPr>
        <p:blipFill>
          <a:blip r:embed="rId13"/>
          <a:stretch>
            <a:fillRect/>
          </a:stretch>
        </p:blipFill>
        <p:spPr>
          <a:xfrm>
            <a:off x="457200" y="6654800"/>
            <a:ext cx="6858000" cy="457200"/>
          </a:xfrm>
          <a:prstGeom prst="rect">
            <a:avLst/>
          </a:prstGeom>
        </p:spPr>
      </p:pic>
      <p:sp>
        <p:nvSpPr>
          <p:cNvPr id="87" name="Shape 72"/>
          <p:cNvSpPr/>
          <p:nvPr/>
        </p:nvSpPr>
        <p:spPr>
          <a:xfrm>
            <a:off x="965200" y="6654800"/>
            <a:ext cx="508000" cy="228600"/>
          </a:xfrm>
          <a:prstGeom prst="rect">
            <a:avLst/>
          </a:prstGeom>
          <a:noFill/>
          <a:ln/>
        </p:spPr>
      </p:sp>
      <p:sp>
        <p:nvSpPr>
          <p:cNvPr id="88" name="Text 73"/>
          <p:cNvSpPr/>
          <p:nvPr/>
        </p:nvSpPr>
        <p:spPr>
          <a:xfrm>
            <a:off x="1134533" y="6654800"/>
            <a:ext cx="338667" cy="287867"/>
          </a:xfrm>
          <a:prstGeom prst="rect">
            <a:avLst/>
          </a:prstGeom>
          <a:noFill/>
          <a:ln/>
        </p:spPr>
        <p:txBody>
          <a:bodyPr wrap="square" lIns="0" tIns="0" rIns="0" bIns="0" rtlCol="0" anchor="t"/>
          <a:lstStyle/>
          <a:p>
            <a:pPr algn="r">
              <a:spcAft>
                <a:spcPts val="150"/>
              </a:spcAft>
            </a:pPr>
            <a:r>
              <a:rPr lang="en-US" sz="1400" dirty="0">
                <a:solidFill>
                  <a:srgbClr val="000000">
                    <a:alpha val="100000"/>
                  </a:srgbClr>
                </a:solidFill>
                <a:latin typeface="IBM Plex Sans Bold" pitchFamily="34" charset="0"/>
                <a:ea typeface="IBM Plex Sans Bold" pitchFamily="34" charset="-122"/>
                <a:cs typeface="IBM Plex Sans Bold" pitchFamily="34" charset="-120"/>
              </a:rPr>
              <a:t>b1.</a:t>
            </a:r>
            <a:endParaRPr lang="en-US" sz="1400" dirty="0"/>
          </a:p>
        </p:txBody>
      </p:sp>
      <p:sp>
        <p:nvSpPr>
          <p:cNvPr id="89" name="Text 74"/>
          <p:cNvSpPr/>
          <p:nvPr/>
        </p:nvSpPr>
        <p:spPr>
          <a:xfrm>
            <a:off x="1536700" y="6654800"/>
            <a:ext cx="5710767" cy="516467"/>
          </a:xfrm>
          <a:prstGeom prst="rect">
            <a:avLst/>
          </a:prstGeom>
          <a:noFill/>
          <a:ln/>
        </p:spPr>
        <p:txBody>
          <a:bodyPr wrap="square" lIns="0" tIns="0" rIns="0" bIns="0" rtlCol="0" anchor="t"/>
          <a:lstStyle/>
          <a:p>
            <a:pPr algn="l">
              <a:spcAft>
                <a:spcPts val="150"/>
              </a:spcAft>
            </a:pPr>
            <a:r>
              <a:rPr lang="en-US" sz="1400" dirty="0">
                <a:solidFill>
                  <a:srgbClr val="000000">
                    <a:alpha val="100000"/>
                  </a:srgbClr>
                </a:solidFill>
                <a:latin typeface="IBM Plex Sans Regular" pitchFamily="34" charset="0"/>
                <a:ea typeface="IBM Plex Sans Regular" pitchFamily="34" charset="-122"/>
                <a:cs typeface="IBM Plex Sans Regular" pitchFamily="34" charset="-120"/>
              </a:rPr>
              <a:t>Click the Spotlight search (icon of magnifying glass) in the top-right corner of the menu bar.</a:t>
            </a:r>
            <a:endParaRPr lang="en-US" sz="1400" dirty="0"/>
          </a:p>
        </p:txBody>
      </p:sp>
      <p:pic>
        <p:nvPicPr>
          <p:cNvPr id="90" name="Image 13" descr="preencoded.png">    </p:cNvPr>
          <p:cNvPicPr>
            <a:picLocks noChangeAspect="1"/>
          </p:cNvPicPr>
          <p:nvPr/>
        </p:nvPicPr>
        <p:blipFill>
          <a:blip r:embed="rId14"/>
          <a:stretch>
            <a:fillRect/>
          </a:stretch>
        </p:blipFill>
        <p:spPr>
          <a:xfrm>
            <a:off x="457200" y="7112000"/>
            <a:ext cx="6858000" cy="228600"/>
          </a:xfrm>
          <a:prstGeom prst="rect">
            <a:avLst/>
          </a:prstGeom>
        </p:spPr>
      </p:pic>
      <p:sp>
        <p:nvSpPr>
          <p:cNvPr id="91" name="Shape 75"/>
          <p:cNvSpPr/>
          <p:nvPr/>
        </p:nvSpPr>
        <p:spPr>
          <a:xfrm>
            <a:off x="965200" y="7112000"/>
            <a:ext cx="508000" cy="228600"/>
          </a:xfrm>
          <a:prstGeom prst="rect">
            <a:avLst/>
          </a:prstGeom>
          <a:noFill/>
          <a:ln/>
        </p:spPr>
      </p:sp>
      <p:sp>
        <p:nvSpPr>
          <p:cNvPr id="92" name="Text 76"/>
          <p:cNvSpPr/>
          <p:nvPr/>
        </p:nvSpPr>
        <p:spPr>
          <a:xfrm>
            <a:off x="1134533" y="7112000"/>
            <a:ext cx="338667" cy="287867"/>
          </a:xfrm>
          <a:prstGeom prst="rect">
            <a:avLst/>
          </a:prstGeom>
          <a:noFill/>
          <a:ln/>
        </p:spPr>
        <p:txBody>
          <a:bodyPr wrap="square" lIns="0" tIns="0" rIns="0" bIns="0" rtlCol="0" anchor="t"/>
          <a:lstStyle/>
          <a:p>
            <a:pPr algn="r">
              <a:spcAft>
                <a:spcPts val="150"/>
              </a:spcAft>
            </a:pPr>
            <a:r>
              <a:rPr lang="en-US" sz="1400" dirty="0">
                <a:solidFill>
                  <a:srgbClr val="000000">
                    <a:alpha val="100000"/>
                  </a:srgbClr>
                </a:solidFill>
                <a:latin typeface="IBM Plex Sans Bold" pitchFamily="34" charset="0"/>
                <a:ea typeface="IBM Plex Sans Bold" pitchFamily="34" charset="-122"/>
                <a:cs typeface="IBM Plex Sans Bold" pitchFamily="34" charset="-120"/>
              </a:rPr>
              <a:t>b2.</a:t>
            </a:r>
            <a:endParaRPr lang="en-US" sz="1400" dirty="0"/>
          </a:p>
        </p:txBody>
      </p:sp>
      <p:sp>
        <p:nvSpPr>
          <p:cNvPr id="93" name="Text 77"/>
          <p:cNvSpPr/>
          <p:nvPr/>
        </p:nvSpPr>
        <p:spPr>
          <a:xfrm>
            <a:off x="1536700" y="7112000"/>
            <a:ext cx="5710767" cy="287867"/>
          </a:xfrm>
          <a:prstGeom prst="rect">
            <a:avLst/>
          </a:prstGeom>
          <a:noFill/>
          <a:ln/>
        </p:spPr>
        <p:txBody>
          <a:bodyPr wrap="square" lIns="0" tIns="0" rIns="0" bIns="0" rtlCol="0" anchor="t"/>
          <a:lstStyle/>
          <a:p>
            <a:pPr algn="l">
              <a:spcAft>
                <a:spcPts val="150"/>
              </a:spcAft>
            </a:pPr>
            <a:r>
              <a:rPr lang="en-US" sz="1400" dirty="0">
                <a:solidFill>
                  <a:srgbClr val="000000">
                    <a:alpha val="100000"/>
                  </a:srgbClr>
                </a:solidFill>
                <a:latin typeface="IBM Plex Sans Regular" pitchFamily="34" charset="0"/>
                <a:ea typeface="IBM Plex Sans Regular" pitchFamily="34" charset="-122"/>
                <a:cs typeface="IBM Plex Sans Regular" pitchFamily="34" charset="-120"/>
              </a:rPr>
              <a:t>Type “Disk Utility” in the text field. Search results will appear below it.</a:t>
            </a:r>
            <a:endParaRPr lang="en-US" sz="1400" dirty="0"/>
          </a:p>
        </p:txBody>
      </p:sp>
      <p:pic>
        <p:nvPicPr>
          <p:cNvPr id="94" name="Image 14" descr="preencoded.png">    </p:cNvPr>
          <p:cNvPicPr>
            <a:picLocks noChangeAspect="1"/>
          </p:cNvPicPr>
          <p:nvPr/>
        </p:nvPicPr>
        <p:blipFill>
          <a:blip r:embed="rId15"/>
          <a:stretch>
            <a:fillRect/>
          </a:stretch>
        </p:blipFill>
        <p:spPr>
          <a:xfrm>
            <a:off x="457200" y="7340600"/>
            <a:ext cx="6858000" cy="228600"/>
          </a:xfrm>
          <a:prstGeom prst="rect">
            <a:avLst/>
          </a:prstGeom>
        </p:spPr>
      </p:pic>
      <p:sp>
        <p:nvSpPr>
          <p:cNvPr id="95" name="Shape 78"/>
          <p:cNvSpPr/>
          <p:nvPr/>
        </p:nvSpPr>
        <p:spPr>
          <a:xfrm>
            <a:off x="965200" y="7340600"/>
            <a:ext cx="508000" cy="228600"/>
          </a:xfrm>
          <a:prstGeom prst="rect">
            <a:avLst/>
          </a:prstGeom>
          <a:noFill/>
          <a:ln/>
        </p:spPr>
      </p:sp>
      <p:sp>
        <p:nvSpPr>
          <p:cNvPr id="96" name="Text 79"/>
          <p:cNvSpPr/>
          <p:nvPr/>
        </p:nvSpPr>
        <p:spPr>
          <a:xfrm>
            <a:off x="1134533" y="7340600"/>
            <a:ext cx="338667" cy="287867"/>
          </a:xfrm>
          <a:prstGeom prst="rect">
            <a:avLst/>
          </a:prstGeom>
          <a:noFill/>
          <a:ln/>
        </p:spPr>
        <p:txBody>
          <a:bodyPr wrap="square" lIns="0" tIns="0" rIns="0" bIns="0" rtlCol="0" anchor="t"/>
          <a:lstStyle/>
          <a:p>
            <a:pPr algn="r">
              <a:spcAft>
                <a:spcPts val="150"/>
              </a:spcAft>
            </a:pPr>
            <a:r>
              <a:rPr lang="en-US" sz="1400" dirty="0">
                <a:solidFill>
                  <a:srgbClr val="000000">
                    <a:alpha val="100000"/>
                  </a:srgbClr>
                </a:solidFill>
                <a:latin typeface="IBM Plex Sans Bold" pitchFamily="34" charset="0"/>
                <a:ea typeface="IBM Plex Sans Bold" pitchFamily="34" charset="-122"/>
                <a:cs typeface="IBM Plex Sans Bold" pitchFamily="34" charset="-120"/>
              </a:rPr>
              <a:t>b3.</a:t>
            </a:r>
            <a:endParaRPr lang="en-US" sz="1400" dirty="0"/>
          </a:p>
        </p:txBody>
      </p:sp>
      <p:sp>
        <p:nvSpPr>
          <p:cNvPr id="97" name="Text 80"/>
          <p:cNvSpPr/>
          <p:nvPr/>
        </p:nvSpPr>
        <p:spPr>
          <a:xfrm>
            <a:off x="1536700" y="7340600"/>
            <a:ext cx="5710767" cy="287867"/>
          </a:xfrm>
          <a:prstGeom prst="rect">
            <a:avLst/>
          </a:prstGeom>
          <a:noFill/>
          <a:ln/>
        </p:spPr>
        <p:txBody>
          <a:bodyPr wrap="square" lIns="0" tIns="0" rIns="0" bIns="0" rtlCol="0" anchor="t"/>
          <a:lstStyle/>
          <a:p>
            <a:pPr algn="l">
              <a:spcAft>
                <a:spcPts val="150"/>
              </a:spcAft>
            </a:pPr>
            <a:r>
              <a:rPr lang="en-US" sz="1400" dirty="0">
                <a:solidFill>
                  <a:srgbClr val="000000">
                    <a:alpha val="100000"/>
                  </a:srgbClr>
                </a:solidFill>
                <a:latin typeface="IBM Plex Sans Regular" pitchFamily="34" charset="0"/>
                <a:ea typeface="IBM Plex Sans Regular" pitchFamily="34" charset="-122"/>
                <a:cs typeface="IBM Plex Sans Regular" pitchFamily="34" charset="-120"/>
              </a:rPr>
              <a:t>Open the “</a:t>
            </a:r>
            <a:pPr algn="l">
              <a:spcAft>
                <a:spcPts val="150"/>
              </a:spcAft>
            </a:pPr>
            <a:r>
              <a:rPr lang="en-US" sz="1400" dirty="0">
                <a:solidFill>
                  <a:srgbClr val="000000">
                    <a:alpha val="100000"/>
                  </a:srgbClr>
                </a:solidFill>
                <a:latin typeface="IBM Plex Sans Bold Italic" pitchFamily="34" charset="0"/>
                <a:ea typeface="IBM Plex Sans Bold Italic" pitchFamily="34" charset="-122"/>
                <a:cs typeface="IBM Plex Sans Bold Italic" pitchFamily="34" charset="-120"/>
              </a:rPr>
              <a:t>Disk Utility”</a:t>
            </a:r>
            <a:pPr algn="l">
              <a:spcAft>
                <a:spcPts val="150"/>
              </a:spcAft>
            </a:pPr>
            <a:r>
              <a:rPr lang="en-US" sz="1400" dirty="0">
                <a:solidFill>
                  <a:srgbClr val="000000">
                    <a:alpha val="100000"/>
                  </a:srgbClr>
                </a:solidFill>
                <a:latin typeface="IBM Plex Sans Regular" pitchFamily="34" charset="0"/>
                <a:ea typeface="IBM Plex Sans Regular" pitchFamily="34" charset="-122"/>
                <a:cs typeface="IBM Plex Sans Regular" pitchFamily="34" charset="-120"/>
              </a:rPr>
              <a:t> app from the search results.</a:t>
            </a:r>
            <a:endParaRPr lang="en-US" sz="1400" dirty="0"/>
          </a:p>
        </p:txBody>
      </p:sp>
      <p:pic>
        <p:nvPicPr>
          <p:cNvPr id="98" name="Image 15" descr="preencoded.png">    </p:cNvPr>
          <p:cNvPicPr>
            <a:picLocks noChangeAspect="1"/>
          </p:cNvPicPr>
          <p:nvPr/>
        </p:nvPicPr>
        <p:blipFill>
          <a:blip r:embed="rId16"/>
          <a:stretch>
            <a:fillRect/>
          </a:stretch>
        </p:blipFill>
        <p:spPr>
          <a:xfrm>
            <a:off x="457200" y="7569200"/>
            <a:ext cx="6858000" cy="228600"/>
          </a:xfrm>
          <a:prstGeom prst="rect">
            <a:avLst/>
          </a:prstGeom>
        </p:spPr>
      </p:pic>
      <p:sp>
        <p:nvSpPr>
          <p:cNvPr id="99" name="Shape 81"/>
          <p:cNvSpPr/>
          <p:nvPr/>
        </p:nvSpPr>
        <p:spPr>
          <a:xfrm>
            <a:off x="965200" y="7569200"/>
            <a:ext cx="508000" cy="228600"/>
          </a:xfrm>
          <a:prstGeom prst="rect">
            <a:avLst/>
          </a:prstGeom>
          <a:noFill/>
          <a:ln/>
        </p:spPr>
      </p:sp>
      <p:sp>
        <p:nvSpPr>
          <p:cNvPr id="100" name="Text 82"/>
          <p:cNvSpPr/>
          <p:nvPr/>
        </p:nvSpPr>
        <p:spPr>
          <a:xfrm>
            <a:off x="1134533" y="7569200"/>
            <a:ext cx="338667" cy="287867"/>
          </a:xfrm>
          <a:prstGeom prst="rect">
            <a:avLst/>
          </a:prstGeom>
          <a:noFill/>
          <a:ln/>
        </p:spPr>
        <p:txBody>
          <a:bodyPr wrap="square" lIns="0" tIns="0" rIns="0" bIns="0" rtlCol="0" anchor="t"/>
          <a:lstStyle/>
          <a:p>
            <a:pPr algn="r">
              <a:spcAft>
                <a:spcPts val="150"/>
              </a:spcAft>
            </a:pPr>
            <a:r>
              <a:rPr lang="en-US" sz="1400" dirty="0">
                <a:solidFill>
                  <a:srgbClr val="000000">
                    <a:alpha val="100000"/>
                  </a:srgbClr>
                </a:solidFill>
                <a:latin typeface="IBM Plex Sans Bold" pitchFamily="34" charset="0"/>
                <a:ea typeface="IBM Plex Sans Bold" pitchFamily="34" charset="-122"/>
                <a:cs typeface="IBM Plex Sans Bold" pitchFamily="34" charset="-120"/>
              </a:rPr>
              <a:t>b4.</a:t>
            </a:r>
            <a:endParaRPr lang="en-US" sz="1400" dirty="0"/>
          </a:p>
        </p:txBody>
      </p:sp>
      <p:sp>
        <p:nvSpPr>
          <p:cNvPr id="101" name="Text 83"/>
          <p:cNvSpPr/>
          <p:nvPr/>
        </p:nvSpPr>
        <p:spPr>
          <a:xfrm>
            <a:off x="1536700" y="7569200"/>
            <a:ext cx="5710767" cy="287867"/>
          </a:xfrm>
          <a:prstGeom prst="rect">
            <a:avLst/>
          </a:prstGeom>
          <a:noFill/>
          <a:ln/>
        </p:spPr>
        <p:txBody>
          <a:bodyPr wrap="square" lIns="0" tIns="0" rIns="0" bIns="0" rtlCol="0" anchor="t"/>
          <a:lstStyle/>
          <a:p>
            <a:pPr algn="l">
              <a:spcAft>
                <a:spcPts val="150"/>
              </a:spcAft>
            </a:pPr>
            <a:r>
              <a:rPr lang="en-US" sz="1400" dirty="0">
                <a:solidFill>
                  <a:srgbClr val="000000">
                    <a:alpha val="100000"/>
                  </a:srgbClr>
                </a:solidFill>
                <a:latin typeface="IBM Plex Sans Regular" pitchFamily="34" charset="0"/>
                <a:ea typeface="IBM Plex Sans Regular" pitchFamily="34" charset="-122"/>
                <a:cs typeface="IBM Plex Sans Regular" pitchFamily="34" charset="-120"/>
              </a:rPr>
              <a:t>In the app sidebar, select the SD card.</a:t>
            </a:r>
            <a:endParaRPr lang="en-US" sz="1400" dirty="0"/>
          </a:p>
        </p:txBody>
      </p:sp>
      <p:pic>
        <p:nvPicPr>
          <p:cNvPr id="102" name="Image 16" descr="preencoded.png">    </p:cNvPr>
          <p:cNvPicPr>
            <a:picLocks noChangeAspect="1"/>
          </p:cNvPicPr>
          <p:nvPr/>
        </p:nvPicPr>
        <p:blipFill>
          <a:blip r:embed="rId17"/>
          <a:stretch>
            <a:fillRect/>
          </a:stretch>
        </p:blipFill>
        <p:spPr>
          <a:xfrm>
            <a:off x="457200" y="7797800"/>
            <a:ext cx="6858000" cy="228600"/>
          </a:xfrm>
          <a:prstGeom prst="rect">
            <a:avLst/>
          </a:prstGeom>
        </p:spPr>
      </p:pic>
      <p:sp>
        <p:nvSpPr>
          <p:cNvPr id="103" name="Shape 84"/>
          <p:cNvSpPr/>
          <p:nvPr/>
        </p:nvSpPr>
        <p:spPr>
          <a:xfrm>
            <a:off x="965200" y="7797800"/>
            <a:ext cx="508000" cy="228600"/>
          </a:xfrm>
          <a:prstGeom prst="rect">
            <a:avLst/>
          </a:prstGeom>
          <a:noFill/>
          <a:ln/>
        </p:spPr>
      </p:sp>
      <p:sp>
        <p:nvSpPr>
          <p:cNvPr id="104" name="Text 85"/>
          <p:cNvSpPr/>
          <p:nvPr/>
        </p:nvSpPr>
        <p:spPr>
          <a:xfrm>
            <a:off x="1134533" y="7797800"/>
            <a:ext cx="338667" cy="287867"/>
          </a:xfrm>
          <a:prstGeom prst="rect">
            <a:avLst/>
          </a:prstGeom>
          <a:noFill/>
          <a:ln/>
        </p:spPr>
        <p:txBody>
          <a:bodyPr wrap="square" lIns="0" tIns="0" rIns="0" bIns="0" rtlCol="0" anchor="t"/>
          <a:lstStyle/>
          <a:p>
            <a:pPr algn="r">
              <a:spcAft>
                <a:spcPts val="150"/>
              </a:spcAft>
            </a:pPr>
            <a:r>
              <a:rPr lang="en-US" sz="1400" dirty="0">
                <a:solidFill>
                  <a:srgbClr val="000000">
                    <a:alpha val="100000"/>
                  </a:srgbClr>
                </a:solidFill>
                <a:latin typeface="IBM Plex Sans Bold" pitchFamily="34" charset="0"/>
                <a:ea typeface="IBM Plex Sans Bold" pitchFamily="34" charset="-122"/>
                <a:cs typeface="IBM Plex Sans Bold" pitchFamily="34" charset="-120"/>
              </a:rPr>
              <a:t>b5.</a:t>
            </a:r>
            <a:endParaRPr lang="en-US" sz="1400" dirty="0"/>
          </a:p>
        </p:txBody>
      </p:sp>
      <p:sp>
        <p:nvSpPr>
          <p:cNvPr id="105" name="Text 86"/>
          <p:cNvSpPr/>
          <p:nvPr/>
        </p:nvSpPr>
        <p:spPr>
          <a:xfrm>
            <a:off x="1536700" y="7797800"/>
            <a:ext cx="5710767" cy="287867"/>
          </a:xfrm>
          <a:prstGeom prst="rect">
            <a:avLst/>
          </a:prstGeom>
          <a:noFill/>
          <a:ln/>
        </p:spPr>
        <p:txBody>
          <a:bodyPr wrap="square" lIns="0" tIns="0" rIns="0" bIns="0" rtlCol="0" anchor="t"/>
          <a:lstStyle/>
          <a:p>
            <a:pPr algn="l">
              <a:spcAft>
                <a:spcPts val="150"/>
              </a:spcAft>
            </a:pPr>
            <a:r>
              <a:rPr lang="en-US" sz="1400" dirty="0">
                <a:solidFill>
                  <a:srgbClr val="000000">
                    <a:alpha val="100000"/>
                  </a:srgbClr>
                </a:solidFill>
                <a:latin typeface="IBM Plex Sans Regular" pitchFamily="34" charset="0"/>
                <a:ea typeface="IBM Plex Sans Regular" pitchFamily="34" charset="-122"/>
                <a:cs typeface="IBM Plex Sans Regular" pitchFamily="34" charset="-120"/>
              </a:rPr>
              <a:t>In the app toolbar, select the </a:t>
            </a:r>
            <a:pPr algn="l">
              <a:spcAft>
                <a:spcPts val="150"/>
              </a:spcAft>
            </a:pPr>
            <a:r>
              <a:rPr lang="en-US" sz="1400" dirty="0">
                <a:solidFill>
                  <a:srgbClr val="000000">
                    <a:alpha val="100000"/>
                  </a:srgbClr>
                </a:solidFill>
                <a:latin typeface="IBM Plex Sans Bold Italic" pitchFamily="34" charset="0"/>
                <a:ea typeface="IBM Plex Sans Bold Italic" pitchFamily="34" charset="-122"/>
                <a:cs typeface="IBM Plex Sans Bold Italic" pitchFamily="34" charset="-120"/>
              </a:rPr>
              <a:t>“Erase”</a:t>
            </a:r>
            <a:pPr algn="l">
              <a:spcAft>
                <a:spcPts val="150"/>
              </a:spcAft>
            </a:pPr>
            <a:r>
              <a:rPr lang="en-US" sz="1400" dirty="0">
                <a:solidFill>
                  <a:srgbClr val="000000">
                    <a:alpha val="100000"/>
                  </a:srgbClr>
                </a:solidFill>
                <a:latin typeface="IBM Plex Sans Regular" pitchFamily="34" charset="0"/>
                <a:ea typeface="IBM Plex Sans Regular" pitchFamily="34" charset="-122"/>
                <a:cs typeface="IBM Plex Sans Regular" pitchFamily="34" charset="-120"/>
              </a:rPr>
              <a:t> command. A window will appear.</a:t>
            </a:r>
            <a:endParaRPr lang="en-US" sz="1400" dirty="0"/>
          </a:p>
        </p:txBody>
      </p:sp>
      <p:pic>
        <p:nvPicPr>
          <p:cNvPr id="106" name="Image 17" descr="preencoded.png">    </p:cNvPr>
          <p:cNvPicPr>
            <a:picLocks noChangeAspect="1"/>
          </p:cNvPicPr>
          <p:nvPr/>
        </p:nvPicPr>
        <p:blipFill>
          <a:blip r:embed="rId18"/>
          <a:stretch>
            <a:fillRect/>
          </a:stretch>
        </p:blipFill>
        <p:spPr>
          <a:xfrm>
            <a:off x="457200" y="8026400"/>
            <a:ext cx="6858000" cy="457200"/>
          </a:xfrm>
          <a:prstGeom prst="rect">
            <a:avLst/>
          </a:prstGeom>
        </p:spPr>
      </p:pic>
      <p:sp>
        <p:nvSpPr>
          <p:cNvPr id="107" name="Shape 87"/>
          <p:cNvSpPr/>
          <p:nvPr/>
        </p:nvSpPr>
        <p:spPr>
          <a:xfrm>
            <a:off x="965200" y="8026400"/>
            <a:ext cx="508000" cy="228600"/>
          </a:xfrm>
          <a:prstGeom prst="rect">
            <a:avLst/>
          </a:prstGeom>
          <a:noFill/>
          <a:ln/>
        </p:spPr>
      </p:sp>
      <p:sp>
        <p:nvSpPr>
          <p:cNvPr id="108" name="Text 88"/>
          <p:cNvSpPr/>
          <p:nvPr/>
        </p:nvSpPr>
        <p:spPr>
          <a:xfrm>
            <a:off x="1134533" y="8026400"/>
            <a:ext cx="338667" cy="287867"/>
          </a:xfrm>
          <a:prstGeom prst="rect">
            <a:avLst/>
          </a:prstGeom>
          <a:noFill/>
          <a:ln/>
        </p:spPr>
        <p:txBody>
          <a:bodyPr wrap="square" lIns="0" tIns="0" rIns="0" bIns="0" rtlCol="0" anchor="t"/>
          <a:lstStyle/>
          <a:p>
            <a:pPr algn="r">
              <a:spcAft>
                <a:spcPts val="150"/>
              </a:spcAft>
            </a:pPr>
            <a:r>
              <a:rPr lang="en-US" sz="1400" dirty="0">
                <a:solidFill>
                  <a:srgbClr val="000000">
                    <a:alpha val="100000"/>
                  </a:srgbClr>
                </a:solidFill>
                <a:latin typeface="IBM Plex Sans Bold" pitchFamily="34" charset="0"/>
                <a:ea typeface="IBM Plex Sans Bold" pitchFamily="34" charset="-122"/>
                <a:cs typeface="IBM Plex Sans Bold" pitchFamily="34" charset="-120"/>
              </a:rPr>
              <a:t>b6.</a:t>
            </a:r>
            <a:endParaRPr lang="en-US" sz="1400" dirty="0"/>
          </a:p>
        </p:txBody>
      </p:sp>
      <p:sp>
        <p:nvSpPr>
          <p:cNvPr id="109" name="Text 89"/>
          <p:cNvSpPr/>
          <p:nvPr/>
        </p:nvSpPr>
        <p:spPr>
          <a:xfrm>
            <a:off x="1536700" y="8026400"/>
            <a:ext cx="5710767" cy="516467"/>
          </a:xfrm>
          <a:prstGeom prst="rect">
            <a:avLst/>
          </a:prstGeom>
          <a:noFill/>
          <a:ln/>
        </p:spPr>
        <p:txBody>
          <a:bodyPr wrap="square" lIns="0" tIns="0" rIns="0" bIns="0" rtlCol="0" anchor="t"/>
          <a:lstStyle/>
          <a:p>
            <a:pPr algn="l">
              <a:spcAft>
                <a:spcPts val="150"/>
              </a:spcAft>
            </a:pPr>
            <a:r>
              <a:rPr lang="en-US" sz="1400" dirty="0">
                <a:solidFill>
                  <a:srgbClr val="000000">
                    <a:alpha val="100000"/>
                  </a:srgbClr>
                </a:solidFill>
                <a:latin typeface="IBM Plex Sans Regular" pitchFamily="34" charset="0"/>
                <a:ea typeface="IBM Plex Sans Regular" pitchFamily="34" charset="-122"/>
                <a:cs typeface="IBM Plex Sans Regular" pitchFamily="34" charset="-120"/>
              </a:rPr>
              <a:t>In the </a:t>
            </a:r>
            <a:pPr algn="l">
              <a:spcAft>
                <a:spcPts val="150"/>
              </a:spcAft>
            </a:pPr>
            <a:r>
              <a:rPr lang="en-US" sz="1400" dirty="0">
                <a:solidFill>
                  <a:srgbClr val="000000">
                    <a:alpha val="100000"/>
                  </a:srgbClr>
                </a:solidFill>
                <a:latin typeface="IBM Plex Sans Bold Italic" pitchFamily="34" charset="0"/>
                <a:ea typeface="IBM Plex Sans Bold Italic" pitchFamily="34" charset="-122"/>
                <a:cs typeface="IBM Plex Sans Bold Italic" pitchFamily="34" charset="-120"/>
              </a:rPr>
              <a:t>“Format</a:t>
            </a:r>
            <a:pPr algn="l">
              <a:spcAft>
                <a:spcPts val="150"/>
              </a:spcAft>
            </a:pPr>
            <a:r>
              <a:rPr lang="en-US" sz="1400" dirty="0">
                <a:solidFill>
                  <a:srgbClr val="000000">
                    <a:alpha val="100000"/>
                  </a:srgbClr>
                </a:solidFill>
                <a:latin typeface="IBM Plex Sans Regular" pitchFamily="34" charset="0"/>
                <a:ea typeface="IBM Plex Sans Regular" pitchFamily="34" charset="-122"/>
                <a:cs typeface="IBM Plex Sans Regular" pitchFamily="34" charset="-120"/>
              </a:rPr>
              <a:t>” dropdown menu, select </a:t>
            </a:r>
            <a:pPr algn="l">
              <a:spcAft>
                <a:spcPts val="150"/>
              </a:spcAft>
            </a:pPr>
            <a:r>
              <a:rPr lang="en-US" sz="1400" dirty="0">
                <a:solidFill>
                  <a:srgbClr val="000000">
                    <a:alpha val="100000"/>
                  </a:srgbClr>
                </a:solidFill>
                <a:latin typeface="IBM Plex Sans Bold Italic" pitchFamily="34" charset="0"/>
                <a:ea typeface="IBM Plex Sans Bold Italic" pitchFamily="34" charset="-122"/>
                <a:cs typeface="IBM Plex Sans Bold Italic" pitchFamily="34" charset="-120"/>
              </a:rPr>
              <a:t>“ExFAT.”</a:t>
            </a:r>
            <a:pPr algn="l">
              <a:spcAft>
                <a:spcPts val="150"/>
              </a:spcAft>
            </a:pPr>
            <a:r>
              <a:rPr lang="en-US" sz="1400" dirty="0">
                <a:solidFill>
                  <a:srgbClr val="000000">
                    <a:alpha val="100000"/>
                  </a:srgbClr>
                </a:solidFill>
                <a:latin typeface="IBM Plex Sans Regular" pitchFamily="34" charset="0"/>
                <a:ea typeface="IBM Plex Sans Regular" pitchFamily="34" charset="-122"/>
                <a:cs typeface="IBM Plex Sans Regular" pitchFamily="34" charset="-120"/>
              </a:rPr>
              <a:t> This format is compatible with Windows and macOS computers.</a:t>
            </a:r>
            <a:endParaRPr lang="en-US" sz="1400" dirty="0"/>
          </a:p>
        </p:txBody>
      </p:sp>
      <p:pic>
        <p:nvPicPr>
          <p:cNvPr id="110" name="Image 18" descr="preencoded.png">    </p:cNvPr>
          <p:cNvPicPr>
            <a:picLocks noChangeAspect="1"/>
          </p:cNvPicPr>
          <p:nvPr/>
        </p:nvPicPr>
        <p:blipFill>
          <a:blip r:embed="rId19"/>
          <a:stretch>
            <a:fillRect/>
          </a:stretch>
        </p:blipFill>
        <p:spPr>
          <a:xfrm>
            <a:off x="457200" y="8483600"/>
            <a:ext cx="6858000" cy="228600"/>
          </a:xfrm>
          <a:prstGeom prst="rect">
            <a:avLst/>
          </a:prstGeom>
        </p:spPr>
      </p:pic>
      <p:sp>
        <p:nvSpPr>
          <p:cNvPr id="111" name="Shape 90"/>
          <p:cNvSpPr/>
          <p:nvPr/>
        </p:nvSpPr>
        <p:spPr>
          <a:xfrm>
            <a:off x="965200" y="8483600"/>
            <a:ext cx="508000" cy="228600"/>
          </a:xfrm>
          <a:prstGeom prst="rect">
            <a:avLst/>
          </a:prstGeom>
          <a:noFill/>
          <a:ln/>
        </p:spPr>
      </p:sp>
      <p:sp>
        <p:nvSpPr>
          <p:cNvPr id="112" name="Text 91"/>
          <p:cNvSpPr/>
          <p:nvPr/>
        </p:nvSpPr>
        <p:spPr>
          <a:xfrm>
            <a:off x="1134533" y="8483600"/>
            <a:ext cx="338667" cy="287867"/>
          </a:xfrm>
          <a:prstGeom prst="rect">
            <a:avLst/>
          </a:prstGeom>
          <a:noFill/>
          <a:ln/>
        </p:spPr>
        <p:txBody>
          <a:bodyPr wrap="square" lIns="0" tIns="0" rIns="0" bIns="0" rtlCol="0" anchor="t"/>
          <a:lstStyle/>
          <a:p>
            <a:pPr algn="r">
              <a:spcAft>
                <a:spcPts val="150"/>
              </a:spcAft>
            </a:pPr>
            <a:r>
              <a:rPr lang="en-US" sz="1400" dirty="0">
                <a:solidFill>
                  <a:srgbClr val="000000">
                    <a:alpha val="100000"/>
                  </a:srgbClr>
                </a:solidFill>
                <a:latin typeface="IBM Plex Sans Bold" pitchFamily="34" charset="0"/>
                <a:ea typeface="IBM Plex Sans Bold" pitchFamily="34" charset="-122"/>
                <a:cs typeface="IBM Plex Sans Bold" pitchFamily="34" charset="-120"/>
              </a:rPr>
              <a:t>b7.</a:t>
            </a:r>
            <a:endParaRPr lang="en-US" sz="1400" dirty="0"/>
          </a:p>
        </p:txBody>
      </p:sp>
      <p:sp>
        <p:nvSpPr>
          <p:cNvPr id="113" name="Text 92"/>
          <p:cNvSpPr/>
          <p:nvPr/>
        </p:nvSpPr>
        <p:spPr>
          <a:xfrm>
            <a:off x="1536700" y="8483600"/>
            <a:ext cx="5710767" cy="287867"/>
          </a:xfrm>
          <a:prstGeom prst="rect">
            <a:avLst/>
          </a:prstGeom>
          <a:noFill/>
          <a:ln/>
        </p:spPr>
        <p:txBody>
          <a:bodyPr wrap="square" lIns="0" tIns="0" rIns="0" bIns="0" rtlCol="0" anchor="t"/>
          <a:lstStyle/>
          <a:p>
            <a:pPr algn="l">
              <a:spcAft>
                <a:spcPts val="150"/>
              </a:spcAft>
            </a:pPr>
            <a:r>
              <a:rPr lang="en-US" sz="1400" dirty="0">
                <a:solidFill>
                  <a:srgbClr val="000000">
                    <a:alpha val="100000"/>
                  </a:srgbClr>
                </a:solidFill>
                <a:latin typeface="IBM Plex Sans Regular" pitchFamily="34" charset="0"/>
                <a:ea typeface="IBM Plex Sans Regular" pitchFamily="34" charset="-122"/>
                <a:cs typeface="IBM Plex Sans Regular" pitchFamily="34" charset="-120"/>
              </a:rPr>
              <a:t>Click the </a:t>
            </a:r>
            <a:pPr algn="l">
              <a:spcAft>
                <a:spcPts val="150"/>
              </a:spcAft>
            </a:pPr>
            <a:r>
              <a:rPr lang="en-US" sz="1400" dirty="0">
                <a:solidFill>
                  <a:srgbClr val="000000">
                    <a:alpha val="100000"/>
                  </a:srgbClr>
                </a:solidFill>
                <a:latin typeface="IBM Plex Sans Bold Italic" pitchFamily="34" charset="0"/>
                <a:ea typeface="IBM Plex Sans Bold Italic" pitchFamily="34" charset="-122"/>
                <a:cs typeface="IBM Plex Sans Bold Italic" pitchFamily="34" charset="-120"/>
              </a:rPr>
              <a:t>“Erase”</a:t>
            </a:r>
            <a:pPr algn="l">
              <a:spcAft>
                <a:spcPts val="150"/>
              </a:spcAft>
            </a:pPr>
            <a:r>
              <a:rPr lang="en-US" sz="1400" dirty="0">
                <a:solidFill>
                  <a:srgbClr val="000000">
                    <a:alpha val="100000"/>
                  </a:srgbClr>
                </a:solidFill>
                <a:latin typeface="IBM Plex Sans Regular" pitchFamily="34" charset="0"/>
                <a:ea typeface="IBM Plex Sans Regular" pitchFamily="34" charset="-122"/>
                <a:cs typeface="IBM Plex Sans Regular" pitchFamily="34" charset="-120"/>
              </a:rPr>
              <a:t> button. A window will show the progress.</a:t>
            </a:r>
            <a:endParaRPr lang="en-US" sz="1400" dirty="0"/>
          </a:p>
        </p:txBody>
      </p:sp>
      <p:pic>
        <p:nvPicPr>
          <p:cNvPr id="114" name="Image 19" descr="preencoded.png">    </p:cNvPr>
          <p:cNvPicPr>
            <a:picLocks noChangeAspect="1"/>
          </p:cNvPicPr>
          <p:nvPr/>
        </p:nvPicPr>
        <p:blipFill>
          <a:blip r:embed="rId20"/>
          <a:stretch>
            <a:fillRect/>
          </a:stretch>
        </p:blipFill>
        <p:spPr>
          <a:xfrm>
            <a:off x="457200" y="8712200"/>
            <a:ext cx="6858000" cy="228600"/>
          </a:xfrm>
          <a:prstGeom prst="rect">
            <a:avLst/>
          </a:prstGeom>
        </p:spPr>
      </p:pic>
      <p:sp>
        <p:nvSpPr>
          <p:cNvPr id="115" name="Shape 93"/>
          <p:cNvSpPr/>
          <p:nvPr/>
        </p:nvSpPr>
        <p:spPr>
          <a:xfrm>
            <a:off x="965200" y="8712200"/>
            <a:ext cx="508000" cy="228600"/>
          </a:xfrm>
          <a:prstGeom prst="rect">
            <a:avLst/>
          </a:prstGeom>
          <a:noFill/>
          <a:ln/>
        </p:spPr>
      </p:sp>
      <p:sp>
        <p:nvSpPr>
          <p:cNvPr id="116" name="Text 94"/>
          <p:cNvSpPr/>
          <p:nvPr/>
        </p:nvSpPr>
        <p:spPr>
          <a:xfrm>
            <a:off x="1134533" y="8712200"/>
            <a:ext cx="338667" cy="287867"/>
          </a:xfrm>
          <a:prstGeom prst="rect">
            <a:avLst/>
          </a:prstGeom>
          <a:noFill/>
          <a:ln/>
        </p:spPr>
        <p:txBody>
          <a:bodyPr wrap="square" lIns="0" tIns="0" rIns="0" bIns="0" rtlCol="0" anchor="t"/>
          <a:lstStyle/>
          <a:p>
            <a:pPr algn="r">
              <a:spcAft>
                <a:spcPts val="150"/>
              </a:spcAft>
            </a:pPr>
            <a:r>
              <a:rPr lang="en-US" sz="1400" dirty="0">
                <a:solidFill>
                  <a:srgbClr val="000000">
                    <a:alpha val="100000"/>
                  </a:srgbClr>
                </a:solidFill>
                <a:latin typeface="IBM Plex Sans Bold" pitchFamily="34" charset="0"/>
                <a:ea typeface="IBM Plex Sans Bold" pitchFamily="34" charset="-122"/>
                <a:cs typeface="IBM Plex Sans Bold" pitchFamily="34" charset="-120"/>
              </a:rPr>
              <a:t>b8.</a:t>
            </a:r>
            <a:endParaRPr lang="en-US" sz="1400" dirty="0"/>
          </a:p>
        </p:txBody>
      </p:sp>
      <p:sp>
        <p:nvSpPr>
          <p:cNvPr id="117" name="Text 95"/>
          <p:cNvSpPr/>
          <p:nvPr/>
        </p:nvSpPr>
        <p:spPr>
          <a:xfrm>
            <a:off x="1536700" y="8712200"/>
            <a:ext cx="5710767" cy="287867"/>
          </a:xfrm>
          <a:prstGeom prst="rect">
            <a:avLst/>
          </a:prstGeom>
          <a:noFill/>
          <a:ln/>
        </p:spPr>
        <p:txBody>
          <a:bodyPr wrap="square" lIns="0" tIns="0" rIns="0" bIns="0" rtlCol="0" anchor="t"/>
          <a:lstStyle/>
          <a:p>
            <a:pPr algn="l">
              <a:spcAft>
                <a:spcPts val="150"/>
              </a:spcAft>
            </a:pPr>
            <a:r>
              <a:rPr lang="en-US" sz="1400" dirty="0">
                <a:solidFill>
                  <a:srgbClr val="000000">
                    <a:alpha val="100000"/>
                  </a:srgbClr>
                </a:solidFill>
                <a:latin typeface="IBM Plex Sans Regular" pitchFamily="34" charset="0"/>
                <a:ea typeface="IBM Plex Sans Regular" pitchFamily="34" charset="-122"/>
                <a:cs typeface="IBM Plex Sans Regular" pitchFamily="34" charset="-120"/>
              </a:rPr>
              <a:t>Close the “</a:t>
            </a:r>
            <a:pPr algn="l">
              <a:spcAft>
                <a:spcPts val="150"/>
              </a:spcAft>
            </a:pPr>
            <a:r>
              <a:rPr lang="en-US" sz="1400" dirty="0">
                <a:solidFill>
                  <a:srgbClr val="000000">
                    <a:alpha val="100000"/>
                  </a:srgbClr>
                </a:solidFill>
                <a:latin typeface="IBM Plex Sans Bold Italic" pitchFamily="34" charset="0"/>
                <a:ea typeface="IBM Plex Sans Bold Italic" pitchFamily="34" charset="-122"/>
                <a:cs typeface="IBM Plex Sans Bold Italic" pitchFamily="34" charset="-120"/>
              </a:rPr>
              <a:t>Disk Utility”</a:t>
            </a:r>
            <a:pPr algn="l">
              <a:spcAft>
                <a:spcPts val="150"/>
              </a:spcAft>
            </a:pPr>
            <a:r>
              <a:rPr lang="en-US" sz="1400" dirty="0">
                <a:solidFill>
                  <a:srgbClr val="000000">
                    <a:alpha val="100000"/>
                  </a:srgbClr>
                </a:solidFill>
                <a:latin typeface="IBM Plex Sans Regular" pitchFamily="34" charset="0"/>
                <a:ea typeface="IBM Plex Sans Regular" pitchFamily="34" charset="-122"/>
                <a:cs typeface="IBM Plex Sans Regular" pitchFamily="34" charset="-120"/>
              </a:rPr>
              <a:t> app.</a:t>
            </a:r>
            <a:endParaRPr lang="en-US" sz="1400" dirty="0"/>
          </a:p>
        </p:txBody>
      </p:sp>
      <p:sp>
        <p:nvSpPr>
          <p:cNvPr id="118" name="Shape 96"/>
          <p:cNvSpPr/>
          <p:nvPr/>
        </p:nvSpPr>
        <p:spPr>
          <a:xfrm>
            <a:off x="0" y="0"/>
            <a:ext cx="7772400" cy="10058400"/>
          </a:xfrm>
          <a:prstGeom prst="rect">
            <a:avLst/>
          </a:prstGeom>
          <a:noFill/>
          <a:ln/>
        </p:spPr>
      </p:sp>
      <p:sp>
        <p:nvSpPr>
          <p:cNvPr id="119" name="Shape 97"/>
          <p:cNvSpPr/>
          <p:nvPr/>
        </p:nvSpPr>
        <p:spPr>
          <a:xfrm>
            <a:off x="0" y="9829800"/>
            <a:ext cx="7772400" cy="228600"/>
          </a:xfrm>
          <a:prstGeom prst="rect">
            <a:avLst/>
          </a:prstGeom>
          <a:solidFill>
            <a:srgbClr val="ACE6F8">
              <a:alpha val="100000"/>
            </a:srgbClr>
          </a:solidFill>
          <a:ln/>
        </p:spPr>
      </p:sp>
      <p:sp>
        <p:nvSpPr>
          <p:cNvPr id="120" name="Shape 98"/>
          <p:cNvSpPr/>
          <p:nvPr/>
        </p:nvSpPr>
        <p:spPr>
          <a:xfrm>
            <a:off x="0" y="0"/>
            <a:ext cx="228600" cy="10058400"/>
          </a:xfrm>
          <a:prstGeom prst="rect">
            <a:avLst/>
          </a:prstGeom>
          <a:solidFill>
            <a:srgbClr val="E31837">
              <a:alpha val="100000"/>
            </a:srgbClr>
          </a:solidFill>
          <a:ln/>
        </p:spPr>
      </p:sp>
      <p:sp>
        <p:nvSpPr>
          <p:cNvPr id="121" name="Shape 99"/>
          <p:cNvSpPr/>
          <p:nvPr/>
        </p:nvSpPr>
        <p:spPr>
          <a:xfrm>
            <a:off x="7543800" y="0"/>
            <a:ext cx="228600" cy="10058400"/>
          </a:xfrm>
          <a:prstGeom prst="rect">
            <a:avLst/>
          </a:prstGeom>
          <a:solidFill>
            <a:srgbClr val="ACE6F8">
              <a:alpha val="100000"/>
            </a:srgbClr>
          </a:solidFill>
          <a:ln/>
        </p:spPr>
      </p:sp>
      <p:sp>
        <p:nvSpPr>
          <p:cNvPr id="122" name="Shape 100"/>
          <p:cNvSpPr/>
          <p:nvPr/>
        </p:nvSpPr>
        <p:spPr>
          <a:xfrm>
            <a:off x="0" y="0"/>
            <a:ext cx="7772400" cy="228600"/>
          </a:xfrm>
          <a:prstGeom prst="rect">
            <a:avLst/>
          </a:prstGeom>
          <a:solidFill>
            <a:srgbClr val="DBD11B">
              <a:alpha val="100000"/>
            </a:srgbClr>
          </a:solidFill>
          <a:ln/>
        </p:spPr>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0</Words>
  <Application>Microsoft Office PowerPoint</Application>
  <PresentationFormat>On-screen Show (16:9)</PresentationFormat>
  <Paragraphs>0</Paragraphs>
  <Slides>12</Slides>
  <Notes>12</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12</vt:i4>
      </vt:variant>
    </vt:vector>
  </HeadingPairs>
  <TitlesOfParts>
    <vt:vector size="15" baseType="lpstr">
      <vt:lpstr>Arial</vt:lpstr>
      <vt:lpstr>Calibri</vt:lpstr>
      <vt:lpstr>Office Theme</vt:lpstr>
      <vt:lpstr>Slide 1</vt:lpstr>
      <vt:lpstr>Slide 2</vt:lpstr>
      <vt:lpstr>Slide 3</vt:lpstr>
      <vt:lpstr>Slide 4</vt:lpstr>
      <vt:lpstr>Slide 5</vt:lpstr>
      <vt:lpstr>Slide 6</vt:lpstr>
      <vt:lpstr>Slide 7</vt:lpstr>
      <vt:lpstr>Slide 8</vt:lpstr>
      <vt:lpstr>Slide 9</vt:lpstr>
      <vt:lpstr>Slide 10</vt:lpstr>
      <vt:lpstr>Slide 11</vt:lpstr>
      <vt:lpstr>Slide 12</vt:lpstr>
    </vt:vector>
  </TitlesOfParts>
  <Company>PptxGenJS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PptxGenJS Presentation</dc:title>
  <dc:subject>PptxGenJS Presentation</dc:subject>
  <dc:creator>PptxGenJS</dc:creator>
  <cp:lastModifiedBy>PptxGenJS</cp:lastModifiedBy>
  <cp:revision>1</cp:revision>
  <dcterms:created xsi:type="dcterms:W3CDTF">2023-03-12T20:55:10Z</dcterms:created>
  <dcterms:modified xsi:type="dcterms:W3CDTF">2023-03-12T20:55:10Z</dcterms:modified>
</cp:coreProperties>
</file>