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heme/theme2.xml" ContentType="application/vnd.openxmlformats-officedocument.theme+xml"/>
  <Override PartName="/ppt/tags/tag3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56" r:id="rId2"/>
    <p:sldId id="287" r:id="rId3"/>
    <p:sldId id="330" r:id="rId4"/>
    <p:sldId id="288" r:id="rId5"/>
    <p:sldId id="289" r:id="rId6"/>
    <p:sldId id="290" r:id="rId7"/>
    <p:sldId id="292" r:id="rId8"/>
    <p:sldId id="291" r:id="rId9"/>
    <p:sldId id="293" r:id="rId10"/>
    <p:sldId id="294" r:id="rId11"/>
    <p:sldId id="295" r:id="rId12"/>
    <p:sldId id="296" r:id="rId13"/>
    <p:sldId id="297" r:id="rId14"/>
    <p:sldId id="331" r:id="rId15"/>
    <p:sldId id="298" r:id="rId16"/>
    <p:sldId id="332" r:id="rId17"/>
    <p:sldId id="299" r:id="rId18"/>
    <p:sldId id="300" r:id="rId19"/>
    <p:sldId id="301" r:id="rId20"/>
    <p:sldId id="326" r:id="rId21"/>
    <p:sldId id="304" r:id="rId22"/>
    <p:sldId id="306" r:id="rId23"/>
    <p:sldId id="307" r:id="rId24"/>
    <p:sldId id="308" r:id="rId25"/>
    <p:sldId id="309" r:id="rId26"/>
    <p:sldId id="310" r:id="rId27"/>
    <p:sldId id="311" r:id="rId28"/>
    <p:sldId id="312" r:id="rId29"/>
    <p:sldId id="313" r:id="rId30"/>
    <p:sldId id="314" r:id="rId31"/>
    <p:sldId id="315" r:id="rId32"/>
    <p:sldId id="316" r:id="rId33"/>
    <p:sldId id="317" r:id="rId34"/>
    <p:sldId id="318" r:id="rId35"/>
    <p:sldId id="320" r:id="rId36"/>
    <p:sldId id="322" r:id="rId37"/>
    <p:sldId id="321" r:id="rId38"/>
    <p:sldId id="323" r:id="rId39"/>
    <p:sldId id="324" r:id="rId40"/>
    <p:sldId id="319" r:id="rId41"/>
    <p:sldId id="325" r:id="rId42"/>
    <p:sldId id="327" r:id="rId43"/>
    <p:sldId id="328" r:id="rId44"/>
    <p:sldId id="258" r:id="rId45"/>
    <p:sldId id="259" r:id="rId46"/>
    <p:sldId id="260" r:id="rId47"/>
    <p:sldId id="269" r:id="rId48"/>
    <p:sldId id="262" r:id="rId49"/>
    <p:sldId id="263" r:id="rId50"/>
    <p:sldId id="264" r:id="rId51"/>
    <p:sldId id="265" r:id="rId52"/>
    <p:sldId id="266" r:id="rId53"/>
    <p:sldId id="268" r:id="rId54"/>
    <p:sldId id="261" r:id="rId55"/>
    <p:sldId id="270" r:id="rId56"/>
    <p:sldId id="271" r:id="rId57"/>
    <p:sldId id="272" r:id="rId58"/>
    <p:sldId id="267" r:id="rId59"/>
    <p:sldId id="274" r:id="rId60"/>
    <p:sldId id="275" r:id="rId61"/>
    <p:sldId id="276" r:id="rId62"/>
    <p:sldId id="277" r:id="rId63"/>
    <p:sldId id="278" r:id="rId64"/>
    <p:sldId id="279" r:id="rId65"/>
    <p:sldId id="280" r:id="rId66"/>
    <p:sldId id="282" r:id="rId67"/>
    <p:sldId id="284" r:id="rId68"/>
    <p:sldId id="283" r:id="rId69"/>
    <p:sldId id="281" r:id="rId70"/>
    <p:sldId id="285" r:id="rId71"/>
    <p:sldId id="286" r:id="rId72"/>
  </p:sldIdLst>
  <p:sldSz cx="12192000" cy="6858000"/>
  <p:notesSz cx="7010400" cy="9236075"/>
  <p:custDataLst>
    <p:tags r:id="rId7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E420EA7-0D2C-D24A-8E10-D299A9F18995}">
          <p14:sldIdLst>
            <p14:sldId id="256"/>
            <p14:sldId id="287"/>
            <p14:sldId id="330"/>
            <p14:sldId id="288"/>
            <p14:sldId id="289"/>
            <p14:sldId id="290"/>
            <p14:sldId id="292"/>
            <p14:sldId id="291"/>
            <p14:sldId id="293"/>
            <p14:sldId id="294"/>
            <p14:sldId id="295"/>
            <p14:sldId id="296"/>
            <p14:sldId id="297"/>
            <p14:sldId id="331"/>
            <p14:sldId id="298"/>
            <p14:sldId id="332"/>
            <p14:sldId id="299"/>
            <p14:sldId id="300"/>
            <p14:sldId id="301"/>
            <p14:sldId id="326"/>
            <p14:sldId id="304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20"/>
            <p14:sldId id="322"/>
            <p14:sldId id="321"/>
            <p14:sldId id="323"/>
            <p14:sldId id="324"/>
            <p14:sldId id="319"/>
            <p14:sldId id="325"/>
            <p14:sldId id="327"/>
            <p14:sldId id="328"/>
            <p14:sldId id="258"/>
            <p14:sldId id="259"/>
            <p14:sldId id="260"/>
            <p14:sldId id="269"/>
            <p14:sldId id="262"/>
            <p14:sldId id="263"/>
            <p14:sldId id="264"/>
            <p14:sldId id="265"/>
            <p14:sldId id="266"/>
            <p14:sldId id="268"/>
            <p14:sldId id="261"/>
            <p14:sldId id="270"/>
            <p14:sldId id="271"/>
            <p14:sldId id="272"/>
            <p14:sldId id="267"/>
            <p14:sldId id="274"/>
          </p14:sldIdLst>
        </p14:section>
        <p14:section name="Sample Slides" id="{26C67D0C-E7F0-CE48-BA79-20847FDA9DC2}">
          <p14:sldIdLst>
            <p14:sldId id="275"/>
            <p14:sldId id="276"/>
            <p14:sldId id="277"/>
            <p14:sldId id="278"/>
            <p14:sldId id="279"/>
          </p14:sldIdLst>
        </p14:section>
        <p14:section name="Assets April 2021" id="{9063C56D-4528-8543-A326-D555EA6B50BC}">
          <p14:sldIdLst>
            <p14:sldId id="280"/>
            <p14:sldId id="282"/>
            <p14:sldId id="284"/>
            <p14:sldId id="283"/>
            <p14:sldId id="281"/>
            <p14:sldId id="285"/>
            <p14:sldId id="2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712" autoAdjust="0"/>
    <p:restoredTop sz="88912" autoAdjust="0"/>
  </p:normalViewPr>
  <p:slideViewPr>
    <p:cSldViewPr snapToGrid="0" showGuides="1">
      <p:cViewPr varScale="1">
        <p:scale>
          <a:sx n="113" d="100"/>
          <a:sy n="113" d="100"/>
        </p:scale>
        <p:origin x="288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IBM Plex Sans SmBld" panose="020B0503050203000203" pitchFamily="34" charset="77"/>
                <a:ea typeface="+mn-ea"/>
                <a:cs typeface="+mn-cs"/>
              </a:defRPr>
            </a:pPr>
            <a:r>
              <a:rPr lang="en-US" sz="1400" b="1" i="0">
                <a:latin typeface="IBM Plex Sans SmBld" panose="020B0503050203000203" pitchFamily="34" charset="77"/>
              </a:rPr>
              <a:t>Chart Title</a:t>
            </a:r>
          </a:p>
        </c:rich>
      </c:tx>
      <c:layout>
        <c:manualLayout>
          <c:xMode val="edge"/>
          <c:yMode val="edge"/>
          <c:x val="2.426851692646839E-3"/>
          <c:y val="1.46322129897182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85000"/>
                  <a:lumOff val="15000"/>
                </a:schemeClr>
              </a:solidFill>
              <a:latin typeface="IBM Plex Sans SmBld" panose="020B0503050203000203" pitchFamily="34" charset="77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4727059899433046E-2"/>
          <c:y val="0.18093441849818959"/>
          <c:w val="0.95476599535348017"/>
          <c:h val="0.572676780943866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Univ.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A8-284B-BB31-603768374D5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Univ. 2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A8-284B-BB31-603768374D5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Univ. 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A8-284B-BB31-603768374D5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Univ.  4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2A8-284B-BB31-603768374D5C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chemeClr val="accent6">
                <a:lumMod val="9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4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2A8-284B-BB31-603768374D5C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Series 6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</c:strCache>
            </c:strRef>
          </c:cat>
          <c:val>
            <c:numRef>
              <c:f>Sheet1!$G$2:$G$5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1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2A8-284B-BB31-603768374D5C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Series 7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</c:strCache>
            </c:strRef>
          </c:cat>
          <c:val>
            <c:numRef>
              <c:f>Sheet1!$H$2:$H$5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2A8-284B-BB31-603768374D5C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Series 8</c:v>
                </c:pt>
              </c:strCache>
            </c:strRef>
          </c:tx>
          <c:spPr>
            <a:pattFill prst="wdUpDiag">
              <a:fgClr>
                <a:schemeClr val="accent5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</c:strCache>
            </c:strRef>
          </c:cat>
          <c:val>
            <c:numRef>
              <c:f>Sheet1!$I$2:$I$5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5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2A8-284B-BB31-603768374D5C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Series 9</c:v>
                </c:pt>
              </c:strCache>
            </c:strRef>
          </c:tx>
          <c:spPr>
            <a:pattFill prst="trellis">
              <a:fgClr>
                <a:schemeClr val="accent5">
                  <a:lumMod val="90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</c:strCache>
            </c:strRef>
          </c:cat>
          <c:val>
            <c:numRef>
              <c:f>Sheet1!$J$2:$J$5</c:f>
              <c:numCache>
                <c:formatCode>General</c:formatCode>
                <c:ptCount val="4"/>
                <c:pt idx="0">
                  <c:v>4</c:v>
                </c:pt>
                <c:pt idx="1">
                  <c:v>1</c:v>
                </c:pt>
                <c:pt idx="2">
                  <c:v>3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2A8-284B-BB31-603768374D5C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Series 10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</c:strCache>
            </c:strRef>
          </c:cat>
          <c:val>
            <c:numRef>
              <c:f>Sheet1!$K$2:$K$5</c:f>
              <c:numCache>
                <c:formatCode>General</c:formatCode>
                <c:ptCount val="4"/>
                <c:pt idx="0">
                  <c:v>3</c:v>
                </c:pt>
                <c:pt idx="1">
                  <c:v>2</c:v>
                </c:pt>
                <c:pt idx="2">
                  <c:v>1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2A8-284B-BB31-603768374D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14484607"/>
        <c:axId val="814486239"/>
      </c:barChart>
      <c:catAx>
        <c:axId val="8144846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IBM Plex Sans Light" panose="020B0403050203000203" pitchFamily="34" charset="0"/>
                <a:ea typeface="+mn-ea"/>
                <a:cs typeface="+mn-cs"/>
              </a:defRPr>
            </a:pPr>
            <a:endParaRPr lang="en-US"/>
          </a:p>
        </c:txPr>
        <c:crossAx val="814486239"/>
        <c:crosses val="autoZero"/>
        <c:auto val="1"/>
        <c:lblAlgn val="ctr"/>
        <c:lblOffset val="100"/>
        <c:noMultiLvlLbl val="0"/>
      </c:catAx>
      <c:valAx>
        <c:axId val="81448623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IBM Plex Sans Light" panose="020B0403050203000203" pitchFamily="34" charset="0"/>
                <a:ea typeface="+mn-ea"/>
                <a:cs typeface="+mn-cs"/>
              </a:defRPr>
            </a:pPr>
            <a:endParaRPr lang="en-US"/>
          </a:p>
        </c:txPr>
        <c:crossAx val="8144846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7088356112442168E-2"/>
          <c:y val="0.85926276486877939"/>
          <c:w val="0.95442261097166425"/>
          <c:h val="0.140737235131220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IBM Plex Sans Light" panose="020B0403050203000203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 b="0" i="0">
          <a:solidFill>
            <a:schemeClr val="tx1">
              <a:lumMod val="85000"/>
              <a:lumOff val="15000"/>
            </a:schemeClr>
          </a:solidFill>
          <a:latin typeface="IBM Plex Sans Light" panose="020B0403050203000203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260" b="0" i="0" u="none" strike="noStrike" kern="1200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IBM Plex Sans Light" panose="020B0403050203000203" pitchFamily="34" charset="0"/>
                <a:ea typeface="+mn-ea"/>
                <a:cs typeface="+mn-cs"/>
              </a:defRPr>
            </a:pPr>
            <a:r>
              <a:rPr lang="en-US" sz="1400" b="1" i="0">
                <a:latin typeface="IBM Plex Sans SmBld" panose="020B0503050203000203" pitchFamily="34" charset="77"/>
              </a:rPr>
              <a:t>Chart Title</a:t>
            </a:r>
          </a:p>
        </c:rich>
      </c:tx>
      <c:layout>
        <c:manualLayout>
          <c:xMode val="edge"/>
          <c:yMode val="edge"/>
          <c:x val="0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260" b="0" i="0" u="none" strike="noStrike" kern="1200" spc="0" baseline="0">
              <a:solidFill>
                <a:schemeClr val="tx1">
                  <a:lumMod val="85000"/>
                  <a:lumOff val="15000"/>
                </a:schemeClr>
              </a:solidFill>
              <a:latin typeface="IBM Plex Sans Light" panose="020B0403050203000203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8857217258469016E-2"/>
          <c:y val="0.15745202226006808"/>
          <c:w val="0.95476599535348017"/>
          <c:h val="0.622861655421102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pattFill prst="trellis">
              <a:fgClr>
                <a:schemeClr val="accent6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200</c:v>
                </c:pt>
                <c:pt idx="1">
                  <c:v>200.5</c:v>
                </c:pt>
                <c:pt idx="2">
                  <c:v>300.5</c:v>
                </c:pt>
                <c:pt idx="3">
                  <c:v>400.5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4C-0C4B-B54A-CED96DE6366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York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300</c:v>
                </c:pt>
                <c:pt idx="1">
                  <c:v>400.4</c:v>
                </c:pt>
                <c:pt idx="2">
                  <c:v>100.8</c:v>
                </c:pt>
                <c:pt idx="3">
                  <c:v>200.8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4C-0C4B-B54A-CED96DE6366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pattFill prst="pct30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200</c:v>
                </c:pt>
                <c:pt idx="1">
                  <c:v>200</c:v>
                </c:pt>
                <c:pt idx="2">
                  <c:v>300</c:v>
                </c:pt>
                <c:pt idx="3">
                  <c:v>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04C-0C4B-B54A-CED96DE6366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100</c:v>
                </c:pt>
                <c:pt idx="1">
                  <c:v>300</c:v>
                </c:pt>
                <c:pt idx="2">
                  <c:v>500</c:v>
                </c:pt>
                <c:pt idx="3">
                  <c:v>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04C-0C4B-B54A-CED96DE6366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pattFill prst="smCheck">
              <a:fgClr>
                <a:schemeClr val="bg2">
                  <a:lumMod val="90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100</c:v>
                </c:pt>
                <c:pt idx="1">
                  <c:v>300</c:v>
                </c:pt>
                <c:pt idx="2">
                  <c:v>100</c:v>
                </c:pt>
                <c:pt idx="3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04C-0C4B-B54A-CED96DE63665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Series 6</c:v>
                </c:pt>
              </c:strCache>
            </c:strRef>
          </c:tx>
          <c:spPr>
            <a:pattFill prst="dkUpDiag">
              <a:fgClr>
                <a:schemeClr val="bg2">
                  <a:lumMod val="75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Sheet1!$G$2:$G$5</c:f>
              <c:numCache>
                <c:formatCode>General</c:formatCode>
                <c:ptCount val="4"/>
                <c:pt idx="0">
                  <c:v>200</c:v>
                </c:pt>
                <c:pt idx="1">
                  <c:v>200</c:v>
                </c:pt>
                <c:pt idx="2">
                  <c:v>300</c:v>
                </c:pt>
                <c:pt idx="3">
                  <c:v>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04C-0C4B-B54A-CED96DE63665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Series 7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Sheet1!$H$2:$H$5</c:f>
              <c:numCache>
                <c:formatCode>General</c:formatCode>
                <c:ptCount val="4"/>
                <c:pt idx="0">
                  <c:v>100</c:v>
                </c:pt>
                <c:pt idx="1">
                  <c:v>300</c:v>
                </c:pt>
                <c:pt idx="2">
                  <c:v>200</c:v>
                </c:pt>
                <c:pt idx="3">
                  <c:v>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04C-0C4B-B54A-CED96DE63665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Series 8</c:v>
                </c:pt>
              </c:strCache>
            </c:strRef>
          </c:tx>
          <c:spPr>
            <a:pattFill prst="lgConfetti">
              <a:fgClr>
                <a:schemeClr val="accent2">
                  <a:lumMod val="20000"/>
                  <a:lumOff val="80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Sheet1!$I$2:$I$5</c:f>
              <c:numCache>
                <c:formatCode>General</c:formatCode>
                <c:ptCount val="4"/>
                <c:pt idx="0">
                  <c:v>100</c:v>
                </c:pt>
                <c:pt idx="1">
                  <c:v>400</c:v>
                </c:pt>
                <c:pt idx="2">
                  <c:v>500</c:v>
                </c:pt>
                <c:pt idx="3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04C-0C4B-B54A-CED96DE636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14484607"/>
        <c:axId val="814486239"/>
      </c:barChart>
      <c:catAx>
        <c:axId val="8144846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IBM Plex Sans Light" panose="020B0403050203000203" pitchFamily="34" charset="0"/>
                <a:ea typeface="+mn-ea"/>
                <a:cs typeface="+mn-cs"/>
              </a:defRPr>
            </a:pPr>
            <a:endParaRPr lang="en-US"/>
          </a:p>
        </c:txPr>
        <c:crossAx val="814486239"/>
        <c:crosses val="autoZero"/>
        <c:auto val="1"/>
        <c:lblAlgn val="ctr"/>
        <c:lblOffset val="100"/>
        <c:noMultiLvlLbl val="0"/>
      </c:catAx>
      <c:valAx>
        <c:axId val="81448623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IBM Plex Sans Light" panose="020B0403050203000203" pitchFamily="34" charset="0"/>
                <a:ea typeface="+mn-ea"/>
                <a:cs typeface="+mn-cs"/>
              </a:defRPr>
            </a:pPr>
            <a:endParaRPr lang="en-US"/>
          </a:p>
        </c:txPr>
        <c:crossAx val="8144846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3627482076363674E-2"/>
          <c:y val="0.88202140342797508"/>
          <c:w val="0.97637251792363633"/>
          <c:h val="9.73575403583584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IBM Plex Sans Light" panose="020B0403050203000203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 b="0" i="0">
          <a:solidFill>
            <a:schemeClr val="tx1">
              <a:lumMod val="85000"/>
              <a:lumOff val="15000"/>
            </a:schemeClr>
          </a:solidFill>
          <a:latin typeface="IBM Plex Sans Light" panose="020B0403050203000203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t" anchorCtr="0"/>
          <a:lstStyle/>
          <a:p>
            <a:pPr>
              <a:defRPr sz="1400" b="1" i="0" u="none" strike="noStrike" kern="1200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IBM Plex Sans SmBld" panose="020B0503050203000203" pitchFamily="34" charset="77"/>
                <a:ea typeface="+mn-ea"/>
                <a:cs typeface="+mn-cs"/>
              </a:defRPr>
            </a:pPr>
            <a:r>
              <a:rPr lang="en-US" sz="1400" b="1" i="0">
                <a:solidFill>
                  <a:schemeClr val="tx1">
                    <a:lumMod val="85000"/>
                    <a:lumOff val="15000"/>
                  </a:schemeClr>
                </a:solidFill>
                <a:latin typeface="IBM Plex Sans SmBld" panose="020B0503050203000203" pitchFamily="34" charset="77"/>
              </a:rPr>
              <a:t>Chart Title</a:t>
            </a:r>
          </a:p>
        </c:rich>
      </c:tx>
      <c:layout>
        <c:manualLayout>
          <c:xMode val="edge"/>
          <c:yMode val="edge"/>
          <c:x val="0"/>
          <c:y val="1.887940240027603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>
            <a:defRPr sz="1400" b="1" i="0" u="none" strike="noStrike" kern="1200" spc="0" baseline="0">
              <a:solidFill>
                <a:schemeClr val="tx1">
                  <a:lumMod val="85000"/>
                  <a:lumOff val="15000"/>
                </a:schemeClr>
              </a:solidFill>
              <a:latin typeface="IBM Plex Sans SmBld" panose="020B0503050203000203" pitchFamily="34" charset="77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418764973798396"/>
          <c:y val="7.6424785736362105E-2"/>
          <c:w val="0.59138389004329284"/>
          <c:h val="0.9235753424864143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2F7-544B-9B6D-4ECAB1519CB3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2F7-544B-9B6D-4ECAB1519CB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2F7-544B-9B6D-4ECAB1519CB3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2F7-544B-9B6D-4ECAB1519CB3}"/>
              </c:ext>
            </c:extLst>
          </c:dPt>
          <c:dPt>
            <c:idx val="4"/>
            <c:bubble3D val="0"/>
            <c:spPr>
              <a:solidFill>
                <a:schemeClr val="accent6">
                  <a:lumMod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2F7-544B-9B6D-4ECAB1519CB3}"/>
              </c:ext>
            </c:extLst>
          </c:dPt>
          <c:dPt>
            <c:idx val="5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2F7-544B-9B6D-4ECAB1519CB3}"/>
              </c:ext>
            </c:extLst>
          </c:dPt>
          <c:dPt>
            <c:idx val="6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2F7-544B-9B6D-4ECAB1519CB3}"/>
              </c:ext>
            </c:extLst>
          </c:dPt>
          <c:dPt>
            <c:idx val="7"/>
            <c:bubble3D val="0"/>
            <c:spPr>
              <a:pattFill prst="wdDnDiag">
                <a:fgClr>
                  <a:schemeClr val="accent5"/>
                </a:fgClr>
                <a:bgClr>
                  <a:schemeClr val="bg1"/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C2F7-544B-9B6D-4ECAB1519CB3}"/>
              </c:ext>
            </c:extLst>
          </c:dPt>
          <c:dPt>
            <c:idx val="8"/>
            <c:bubble3D val="0"/>
            <c:spPr>
              <a:pattFill prst="trellis">
                <a:fgClr>
                  <a:schemeClr val="accent5">
                    <a:lumMod val="90000"/>
                  </a:schemeClr>
                </a:fgClr>
                <a:bgClr>
                  <a:schemeClr val="bg1"/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C2F7-544B-9B6D-4ECAB1519CB3}"/>
              </c:ext>
            </c:extLst>
          </c:dPt>
          <c:dPt>
            <c:idx val="9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C2F7-544B-9B6D-4ECAB1519CB3}"/>
              </c:ext>
            </c:extLst>
          </c:dPt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IBM Plex Sans Medm" panose="020B050305020300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C2F7-544B-9B6D-4ECAB1519CB3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IBM Plex Sans Medm" panose="020B050305020300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C2F7-544B-9B6D-4ECAB1519CB3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IBM Plex Sans Medm" panose="020B050305020300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C2F7-544B-9B6D-4ECAB1519C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IBM Plex Sans Medm" panose="020B050305020300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Sheet1!$A$2:$A$11</c:f>
              <c:strCache>
                <c:ptCount val="10"/>
                <c:pt idx="0">
                  <c:v>Series 1</c:v>
                </c:pt>
                <c:pt idx="1">
                  <c:v>Series 2</c:v>
                </c:pt>
                <c:pt idx="2">
                  <c:v>Series 3</c:v>
                </c:pt>
                <c:pt idx="3">
                  <c:v>Series 4</c:v>
                </c:pt>
                <c:pt idx="4">
                  <c:v>Series 5</c:v>
                </c:pt>
                <c:pt idx="5">
                  <c:v>Series 6</c:v>
                </c:pt>
                <c:pt idx="6">
                  <c:v>Series 7</c:v>
                </c:pt>
                <c:pt idx="7">
                  <c:v>Series 8</c:v>
                </c:pt>
                <c:pt idx="8">
                  <c:v>Series 9</c:v>
                </c:pt>
                <c:pt idx="9">
                  <c:v>Series 10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  <c:pt idx="4">
                  <c:v>1.5</c:v>
                </c:pt>
                <c:pt idx="5">
                  <c:v>2.2999999999999998</c:v>
                </c:pt>
                <c:pt idx="6">
                  <c:v>1</c:v>
                </c:pt>
                <c:pt idx="7">
                  <c:v>2</c:v>
                </c:pt>
                <c:pt idx="8">
                  <c:v>3</c:v>
                </c:pt>
                <c:pt idx="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C2F7-544B-9B6D-4ECAB1519C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9706440523103042"/>
          <c:y val="0.17264923231394919"/>
          <c:w val="0.23755000490524902"/>
          <c:h val="0.715012189193170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IBM Plex Sans Light" panose="020B0403050203000203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0" i="0">
          <a:latin typeface="IBM Plex Sans Light" panose="020B0403050203000203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6.2787577472297107E-3"/>
          <c:y val="9.945639639717247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85000"/>
                  <a:lumOff val="15000"/>
                </a:schemeClr>
              </a:solidFill>
              <a:latin typeface="IBM Plex Sans SmBld" panose="020B0503050203000203" pitchFamily="34" charset="77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7921096733683923E-2"/>
          <c:y val="0.16901792290406412"/>
          <c:w val="0.87917033201904438"/>
          <c:h val="0.572353941038019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Category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92C-A84F-A265-BC999AD7F89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Category 2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92C-A84F-A265-BC999AD7F89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Category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Sheet1!$D$2:$D$4</c:f>
              <c:numCache>
                <c:formatCode>General</c:formatCode>
                <c:ptCount val="3"/>
                <c:pt idx="0">
                  <c:v>3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92C-A84F-A265-BC999AD7F89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Category 4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Sheet1!$E$2:$E$4</c:f>
              <c:numCache>
                <c:formatCode>General</c:formatCode>
                <c:ptCount val="3"/>
                <c:pt idx="0">
                  <c:v>1</c:v>
                </c:pt>
                <c:pt idx="1">
                  <c:v>4</c:v>
                </c:pt>
                <c:pt idx="2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92C-A84F-A265-BC999AD7F89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Category 5</c:v>
                </c:pt>
              </c:strCache>
            </c:strRef>
          </c:tx>
          <c:spPr>
            <a:ln w="28575" cap="rnd">
              <a:solidFill>
                <a:schemeClr val="accent6">
                  <a:lumMod val="9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Sheet1!$F$2:$F$4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92C-A84F-A265-BC999AD7F89A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Category 6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Sheet1!$G$2:$G$4</c:f>
              <c:numCache>
                <c:formatCode>General</c:formatCode>
                <c:ptCount val="3"/>
                <c:pt idx="0">
                  <c:v>3</c:v>
                </c:pt>
                <c:pt idx="1">
                  <c:v>3</c:v>
                </c:pt>
                <c:pt idx="2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292C-A84F-A265-BC999AD7F89A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Category 7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Sheet1!$H$2:$H$4</c:f>
              <c:numCache>
                <c:formatCode>General</c:formatCode>
                <c:ptCount val="3"/>
                <c:pt idx="0">
                  <c:v>3</c:v>
                </c:pt>
                <c:pt idx="1">
                  <c:v>1</c:v>
                </c:pt>
                <c:pt idx="2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292C-A84F-A265-BC999AD7F89A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Category 8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Sheet1!$I$2:$I$4</c:f>
              <c:numCache>
                <c:formatCode>General</c:formatCode>
                <c:ptCount val="3"/>
                <c:pt idx="0">
                  <c:v>3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292C-A84F-A265-BC999AD7F89A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Category 9</c:v>
                </c:pt>
              </c:strCache>
            </c:strRef>
          </c:tx>
          <c:spPr>
            <a:ln w="28575" cap="rnd">
              <a:solidFill>
                <a:schemeClr val="accent5">
                  <a:lumMod val="9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Sheet1!$J$2:$J$4</c:f>
              <c:numCache>
                <c:formatCode>General</c:formatCode>
                <c:ptCount val="3"/>
                <c:pt idx="0">
                  <c:v>4</c:v>
                </c:pt>
                <c:pt idx="1">
                  <c:v>3</c:v>
                </c:pt>
                <c:pt idx="2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292C-A84F-A265-BC999AD7F89A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Category 10</c:v>
                </c:pt>
              </c:strCache>
            </c:strRef>
          </c:tx>
          <c:spPr>
            <a:ln w="28575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Sheet1!$K$2:$K$4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292C-A84F-A265-BC999AD7F8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10606383"/>
        <c:axId val="818166927"/>
      </c:lineChart>
      <c:catAx>
        <c:axId val="8106063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IBM Plex Sans Light" panose="020B0403050203000203" pitchFamily="34" charset="0"/>
                <a:ea typeface="+mn-ea"/>
                <a:cs typeface="+mn-cs"/>
              </a:defRPr>
            </a:pPr>
            <a:endParaRPr lang="en-US"/>
          </a:p>
        </c:txPr>
        <c:crossAx val="818166927"/>
        <c:crosses val="autoZero"/>
        <c:auto val="1"/>
        <c:lblAlgn val="ctr"/>
        <c:lblOffset val="100"/>
        <c:noMultiLvlLbl val="0"/>
      </c:catAx>
      <c:valAx>
        <c:axId val="81816692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IBM Plex Sans Light" panose="020B0403050203000203" pitchFamily="34" charset="0"/>
                <a:ea typeface="+mn-ea"/>
                <a:cs typeface="+mn-cs"/>
              </a:defRPr>
            </a:pPr>
            <a:endParaRPr lang="en-US"/>
          </a:p>
        </c:txPr>
        <c:crossAx val="8106063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5459142225499064E-2"/>
          <c:y val="0.84730154043861816"/>
          <c:w val="0.96839137285720334"/>
          <c:h val="0.152698459561381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IBM Plex Sans Light" panose="020B0403050203000203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 b="0" i="0">
          <a:solidFill>
            <a:schemeClr val="tx1">
              <a:lumMod val="85000"/>
              <a:lumOff val="15000"/>
            </a:schemeClr>
          </a:solidFill>
          <a:latin typeface="IBM Plex Sans Light" panose="020B0403050203000203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5962A-B0EA-4BA0-8647-1CDA0D5C91E6}" type="datetimeFigureOut">
              <a:rPr lang="en-CA" smtClean="0"/>
              <a:t>2023-03-06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45000"/>
            <a:ext cx="5607050" cy="3636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772525"/>
            <a:ext cx="30384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61CA16-1F25-4217-BA57-AA9F9B0C67D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4832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1CA16-1F25-4217-BA57-AA9F9B0C67DE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30294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1CA16-1F25-4217-BA57-AA9F9B0C67DE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99402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1CA16-1F25-4217-BA57-AA9F9B0C67DE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3114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1CA16-1F25-4217-BA57-AA9F9B0C67DE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82297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1CA16-1F25-4217-BA57-AA9F9B0C67DE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6902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1CA16-1F25-4217-BA57-AA9F9B0C67DE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59483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1CA16-1F25-4217-BA57-AA9F9B0C67DE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7754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1CA16-1F25-4217-BA57-AA9F9B0C67DE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14575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1CA16-1F25-4217-BA57-AA9F9B0C67DE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01163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1CA16-1F25-4217-BA57-AA9F9B0C67DE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32235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1CA16-1F25-4217-BA57-AA9F9B0C67DE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0347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1CA16-1F25-4217-BA57-AA9F9B0C67DE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73760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1CA16-1F25-4217-BA57-AA9F9B0C67DE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34999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1CA16-1F25-4217-BA57-AA9F9B0C67DE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67191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1CA16-1F25-4217-BA57-AA9F9B0C67DE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15804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1CA16-1F25-4217-BA57-AA9F9B0C67DE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66693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1CA16-1F25-4217-BA57-AA9F9B0C67DE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38309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1CA16-1F25-4217-BA57-AA9F9B0C67DE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78510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1CA16-1F25-4217-BA57-AA9F9B0C67DE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74189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1CA16-1F25-4217-BA57-AA9F9B0C67DE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28075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1CA16-1F25-4217-BA57-AA9F9B0C67DE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85990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1CA16-1F25-4217-BA57-AA9F9B0C67DE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9219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1CA16-1F25-4217-BA57-AA9F9B0C67DE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70600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1CA16-1F25-4217-BA57-AA9F9B0C67DE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14953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1CA16-1F25-4217-BA57-AA9F9B0C67DE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11261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1CA16-1F25-4217-BA57-AA9F9B0C67DE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9996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1CA16-1F25-4217-BA57-AA9F9B0C67DE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5136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1CA16-1F25-4217-BA57-AA9F9B0C67DE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9341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1CA16-1F25-4217-BA57-AA9F9B0C67DE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1177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1CA16-1F25-4217-BA57-AA9F9B0C67DE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2107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1CA16-1F25-4217-BA57-AA9F9B0C67DE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4724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1CA16-1F25-4217-BA57-AA9F9B0C67DE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898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5.emf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B93D08-52E9-A041-8C3E-289033ABDD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2776" y="1651964"/>
            <a:ext cx="4317167" cy="2008385"/>
          </a:xfrm>
          <a:solidFill>
            <a:schemeClr val="accent1"/>
          </a:solidFill>
          <a:ln>
            <a:noFill/>
          </a:ln>
        </p:spPr>
        <p:txBody>
          <a:bodyPr vert="horz" wrap="square" lIns="0" tIns="0" rIns="0" bIns="0" rtlCol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4000" dirty="0">
                <a:solidFill>
                  <a:schemeClr val="bg1"/>
                </a:solidFill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Presentation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0C179A9A-C7C8-7C48-A97C-FBC66812BE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959" y="3665115"/>
            <a:ext cx="4301133" cy="6317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cap="none" baseline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>
              <a:defRPr sz="28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2pPr>
            <a:lvl3pPr>
              <a:defRPr sz="24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5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E978879-4384-7944-8E60-E6FEF4E21A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959" y="4301625"/>
            <a:ext cx="4301133" cy="3152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lIns="0" tIns="0" rIns="0" bIns="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 i="0" cap="all" baseline="0">
                <a:solidFill>
                  <a:schemeClr val="bg1"/>
                </a:solidFill>
                <a:latin typeface="IBM Plex Sans SmBld" panose="020B0503050203000203" pitchFamily="34" charset="0"/>
              </a:defRPr>
            </a:lvl1pPr>
            <a:lvl2pPr>
              <a:defRPr sz="28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2pPr>
            <a:lvl3pPr>
              <a:defRPr sz="24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2D8F8C9-F49E-3048-826A-0937FBC04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1513" y="4804806"/>
            <a:ext cx="431716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Placeholder 9" descr="York University Logo.">
            <a:extLst>
              <a:ext uri="{FF2B5EF4-FFF2-40B4-BE49-F238E27FC236}">
                <a16:creationId xmlns:a16="http://schemas.microsoft.com/office/drawing/2014/main" id="{40BEB9EB-86F7-BB40-904C-4805395531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2173" y="5066521"/>
            <a:ext cx="4290917" cy="360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3924A13-79EE-1D47-B49D-1565C986D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5599" y="358815"/>
            <a:ext cx="11485301" cy="6146157"/>
          </a:xfrm>
          <a:custGeom>
            <a:avLst/>
            <a:gdLst>
              <a:gd name="connsiteX0" fmla="*/ 0 w 11485301"/>
              <a:gd name="connsiteY0" fmla="*/ 0 h 6146157"/>
              <a:gd name="connsiteX1" fmla="*/ 11485301 w 11485301"/>
              <a:gd name="connsiteY1" fmla="*/ 0 h 6146157"/>
              <a:gd name="connsiteX2" fmla="*/ 11485301 w 11485301"/>
              <a:gd name="connsiteY2" fmla="*/ 6146157 h 6146157"/>
              <a:gd name="connsiteX3" fmla="*/ 0 w 11485301"/>
              <a:gd name="connsiteY3" fmla="*/ 6146157 h 6146157"/>
              <a:gd name="connsiteX4" fmla="*/ 0 w 11485301"/>
              <a:gd name="connsiteY4" fmla="*/ 5413033 h 6146157"/>
              <a:gd name="connsiteX5" fmla="*/ 510420 w 11485301"/>
              <a:gd name="connsiteY5" fmla="*/ 5413033 h 6146157"/>
              <a:gd name="connsiteX6" fmla="*/ 510420 w 11485301"/>
              <a:gd name="connsiteY6" fmla="*/ 5411487 h 6146157"/>
              <a:gd name="connsiteX7" fmla="*/ 4702893 w 11485301"/>
              <a:gd name="connsiteY7" fmla="*/ 5411487 h 6146157"/>
              <a:gd name="connsiteX8" fmla="*/ 4702893 w 11485301"/>
              <a:gd name="connsiteY8" fmla="*/ 753630 h 6146157"/>
              <a:gd name="connsiteX9" fmla="*/ 8075 w 11485301"/>
              <a:gd name="connsiteY9" fmla="*/ 753630 h 6146157"/>
              <a:gd name="connsiteX10" fmla="*/ 8075 w 11485301"/>
              <a:gd name="connsiteY10" fmla="*/ 758785 h 6146157"/>
              <a:gd name="connsiteX11" fmla="*/ 0 w 11485301"/>
              <a:gd name="connsiteY11" fmla="*/ 758785 h 6146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85301" h="6146157">
                <a:moveTo>
                  <a:pt x="0" y="0"/>
                </a:moveTo>
                <a:lnTo>
                  <a:pt x="11485301" y="0"/>
                </a:lnTo>
                <a:lnTo>
                  <a:pt x="11485301" y="6146157"/>
                </a:lnTo>
                <a:lnTo>
                  <a:pt x="0" y="6146157"/>
                </a:lnTo>
                <a:lnTo>
                  <a:pt x="0" y="5413033"/>
                </a:lnTo>
                <a:lnTo>
                  <a:pt x="510420" y="5413033"/>
                </a:lnTo>
                <a:lnTo>
                  <a:pt x="510420" y="5411487"/>
                </a:lnTo>
                <a:lnTo>
                  <a:pt x="4702893" y="5411487"/>
                </a:lnTo>
                <a:lnTo>
                  <a:pt x="4702893" y="753630"/>
                </a:lnTo>
                <a:lnTo>
                  <a:pt x="8075" y="753630"/>
                </a:lnTo>
                <a:lnTo>
                  <a:pt x="8075" y="758785"/>
                </a:lnTo>
                <a:lnTo>
                  <a:pt x="0" y="75878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Ins="288000" anchor="ctr">
            <a:noAutofit/>
          </a:bodyPr>
          <a:lstStyle>
            <a:lvl1pPr marL="0" indent="0" algn="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Drop photo here to add background photo</a:t>
            </a:r>
            <a:br>
              <a:rPr lang="en-US" dirty="0"/>
            </a:br>
            <a:r>
              <a:rPr lang="en-US" dirty="0"/>
              <a:t>(then ensure alt text is assigned)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027E5C04-A6BF-204B-B6E3-68227002A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1"/>
            <a:ext cx="12192002" cy="6858000"/>
          </a:xfrm>
          <a:custGeom>
            <a:avLst/>
            <a:gdLst>
              <a:gd name="connsiteX0" fmla="*/ 360001 w 12192002"/>
              <a:gd name="connsiteY0" fmla="*/ 360000 h 6858000"/>
              <a:gd name="connsiteX1" fmla="*/ 360001 w 12192002"/>
              <a:gd name="connsiteY1" fmla="*/ 6497999 h 6858000"/>
              <a:gd name="connsiteX2" fmla="*/ 11832001 w 12192002"/>
              <a:gd name="connsiteY2" fmla="*/ 6497999 h 6858000"/>
              <a:gd name="connsiteX3" fmla="*/ 11832001 w 12192002"/>
              <a:gd name="connsiteY3" fmla="*/ 360000 h 6858000"/>
              <a:gd name="connsiteX4" fmla="*/ 1 w 12192002"/>
              <a:gd name="connsiteY4" fmla="*/ 0 h 6858000"/>
              <a:gd name="connsiteX5" fmla="*/ 360001 w 12192002"/>
              <a:gd name="connsiteY5" fmla="*/ 0 h 6858000"/>
              <a:gd name="connsiteX6" fmla="*/ 360001 w 12192002"/>
              <a:gd name="connsiteY6" fmla="*/ 0 h 6858000"/>
              <a:gd name="connsiteX7" fmla="*/ 11832001 w 12192002"/>
              <a:gd name="connsiteY7" fmla="*/ 0 h 6858000"/>
              <a:gd name="connsiteX8" fmla="*/ 12192001 w 12192002"/>
              <a:gd name="connsiteY8" fmla="*/ 0 h 6858000"/>
              <a:gd name="connsiteX9" fmla="*/ 12192002 w 12192002"/>
              <a:gd name="connsiteY9" fmla="*/ 0 h 6858000"/>
              <a:gd name="connsiteX10" fmla="*/ 12192002 w 12192002"/>
              <a:gd name="connsiteY10" fmla="*/ 360000 h 6858000"/>
              <a:gd name="connsiteX11" fmla="*/ 12192001 w 12192002"/>
              <a:gd name="connsiteY11" fmla="*/ 360000 h 6858000"/>
              <a:gd name="connsiteX12" fmla="*/ 12192001 w 12192002"/>
              <a:gd name="connsiteY12" fmla="*/ 6497999 h 6858000"/>
              <a:gd name="connsiteX13" fmla="*/ 12192002 w 12192002"/>
              <a:gd name="connsiteY13" fmla="*/ 6497999 h 6858000"/>
              <a:gd name="connsiteX14" fmla="*/ 12192002 w 12192002"/>
              <a:gd name="connsiteY14" fmla="*/ 6857999 h 6858000"/>
              <a:gd name="connsiteX15" fmla="*/ 12192001 w 12192002"/>
              <a:gd name="connsiteY15" fmla="*/ 6857999 h 6858000"/>
              <a:gd name="connsiteX16" fmla="*/ 12192001 w 12192002"/>
              <a:gd name="connsiteY16" fmla="*/ 6858000 h 6858000"/>
              <a:gd name="connsiteX17" fmla="*/ 11832001 w 12192002"/>
              <a:gd name="connsiteY17" fmla="*/ 6858000 h 6858000"/>
              <a:gd name="connsiteX18" fmla="*/ 11832001 w 12192002"/>
              <a:gd name="connsiteY18" fmla="*/ 6857999 h 6858000"/>
              <a:gd name="connsiteX19" fmla="*/ 360001 w 12192002"/>
              <a:gd name="connsiteY19" fmla="*/ 6857999 h 6858000"/>
              <a:gd name="connsiteX20" fmla="*/ 360001 w 12192002"/>
              <a:gd name="connsiteY20" fmla="*/ 6858000 h 6858000"/>
              <a:gd name="connsiteX21" fmla="*/ 1 w 12192002"/>
              <a:gd name="connsiteY21" fmla="*/ 6858000 h 6858000"/>
              <a:gd name="connsiteX22" fmla="*/ 1 w 12192002"/>
              <a:gd name="connsiteY22" fmla="*/ 6857999 h 6858000"/>
              <a:gd name="connsiteX23" fmla="*/ 0 w 12192002"/>
              <a:gd name="connsiteY23" fmla="*/ 6857999 h 6858000"/>
              <a:gd name="connsiteX24" fmla="*/ 0 w 12192002"/>
              <a:gd name="connsiteY24" fmla="*/ 6497999 h 6858000"/>
              <a:gd name="connsiteX25" fmla="*/ 1 w 12192002"/>
              <a:gd name="connsiteY25" fmla="*/ 6497999 h 6858000"/>
              <a:gd name="connsiteX26" fmla="*/ 1 w 12192002"/>
              <a:gd name="connsiteY26" fmla="*/ 360000 h 6858000"/>
              <a:gd name="connsiteX27" fmla="*/ 0 w 12192002"/>
              <a:gd name="connsiteY27" fmla="*/ 360000 h 6858000"/>
              <a:gd name="connsiteX28" fmla="*/ 0 w 12192002"/>
              <a:gd name="connsiteY28" fmla="*/ 0 h 6858000"/>
              <a:gd name="connsiteX29" fmla="*/ 1 w 12192002"/>
              <a:gd name="connsiteY2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192002" h="6858000">
                <a:moveTo>
                  <a:pt x="360001" y="360000"/>
                </a:moveTo>
                <a:lnTo>
                  <a:pt x="360001" y="6497999"/>
                </a:lnTo>
                <a:lnTo>
                  <a:pt x="11832001" y="6497999"/>
                </a:lnTo>
                <a:lnTo>
                  <a:pt x="11832001" y="360000"/>
                </a:lnTo>
                <a:close/>
                <a:moveTo>
                  <a:pt x="1" y="0"/>
                </a:moveTo>
                <a:lnTo>
                  <a:pt x="360001" y="0"/>
                </a:lnTo>
                <a:lnTo>
                  <a:pt x="360001" y="0"/>
                </a:lnTo>
                <a:lnTo>
                  <a:pt x="11832001" y="0"/>
                </a:lnTo>
                <a:lnTo>
                  <a:pt x="12192001" y="0"/>
                </a:lnTo>
                <a:lnTo>
                  <a:pt x="12192002" y="0"/>
                </a:lnTo>
                <a:lnTo>
                  <a:pt x="12192002" y="360000"/>
                </a:lnTo>
                <a:lnTo>
                  <a:pt x="12192001" y="360000"/>
                </a:lnTo>
                <a:lnTo>
                  <a:pt x="12192001" y="6497999"/>
                </a:lnTo>
                <a:lnTo>
                  <a:pt x="12192002" y="6497999"/>
                </a:lnTo>
                <a:lnTo>
                  <a:pt x="12192002" y="6857999"/>
                </a:lnTo>
                <a:lnTo>
                  <a:pt x="12192001" y="6857999"/>
                </a:lnTo>
                <a:lnTo>
                  <a:pt x="12192001" y="6858000"/>
                </a:lnTo>
                <a:lnTo>
                  <a:pt x="11832001" y="6858000"/>
                </a:lnTo>
                <a:lnTo>
                  <a:pt x="11832001" y="6857999"/>
                </a:lnTo>
                <a:lnTo>
                  <a:pt x="360001" y="6857999"/>
                </a:lnTo>
                <a:lnTo>
                  <a:pt x="360001" y="6858000"/>
                </a:lnTo>
                <a:lnTo>
                  <a:pt x="1" y="6858000"/>
                </a:lnTo>
                <a:lnTo>
                  <a:pt x="1" y="6857999"/>
                </a:lnTo>
                <a:lnTo>
                  <a:pt x="0" y="6857999"/>
                </a:lnTo>
                <a:lnTo>
                  <a:pt x="0" y="6497999"/>
                </a:lnTo>
                <a:lnTo>
                  <a:pt x="1" y="6497999"/>
                </a:lnTo>
                <a:lnTo>
                  <a:pt x="1" y="360000"/>
                </a:lnTo>
                <a:lnTo>
                  <a:pt x="0" y="360000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8323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Accessi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EFB8F-4A79-464A-9960-012F07BC89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8274" y="1437141"/>
            <a:ext cx="9324000" cy="3983715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lIns="540000" tIns="540000" rIns="540000" bIns="540000" rtlCol="0" anchor="ctr">
            <a:noAutofit/>
          </a:bodyPr>
          <a:lstStyle>
            <a:lvl1pPr algn="ctr">
              <a:lnSpc>
                <a:spcPct val="100000"/>
              </a:lnSpc>
              <a:defRPr lang="en-US" sz="4000" dirty="0">
                <a:solidFill>
                  <a:schemeClr val="bg1"/>
                </a:solidFill>
                <a:cs typeface="+mn-cs"/>
              </a:defRPr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</a:pPr>
            <a:r>
              <a:rPr lang="en-US" dirty="0"/>
              <a:t>Click to Add a Title </a:t>
            </a:r>
            <a:br>
              <a:rPr lang="en-US" dirty="0"/>
            </a:br>
            <a:r>
              <a:rPr lang="en-US" dirty="0"/>
              <a:t>to your Divider Slide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DE443D4-724C-5D4E-9520-760A3A823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2667001" y="-2667001"/>
            <a:ext cx="6858000" cy="12192002"/>
          </a:xfrm>
          <a:custGeom>
            <a:avLst/>
            <a:gdLst>
              <a:gd name="connsiteX0" fmla="*/ 5418000 w 6858000"/>
              <a:gd name="connsiteY0" fmla="*/ 1440001 h 12192002"/>
              <a:gd name="connsiteX1" fmla="*/ 1440000 w 6858000"/>
              <a:gd name="connsiteY1" fmla="*/ 1440001 h 12192002"/>
              <a:gd name="connsiteX2" fmla="*/ 1440000 w 6858000"/>
              <a:gd name="connsiteY2" fmla="*/ 10752001 h 12192002"/>
              <a:gd name="connsiteX3" fmla="*/ 5418000 w 6858000"/>
              <a:gd name="connsiteY3" fmla="*/ 10752001 h 12192002"/>
              <a:gd name="connsiteX4" fmla="*/ 6858000 w 6858000"/>
              <a:gd name="connsiteY4" fmla="*/ 1 h 12192002"/>
              <a:gd name="connsiteX5" fmla="*/ 6858000 w 6858000"/>
              <a:gd name="connsiteY5" fmla="*/ 1440001 h 12192002"/>
              <a:gd name="connsiteX6" fmla="*/ 6858000 w 6858000"/>
              <a:gd name="connsiteY6" fmla="*/ 1440001 h 12192002"/>
              <a:gd name="connsiteX7" fmla="*/ 6858000 w 6858000"/>
              <a:gd name="connsiteY7" fmla="*/ 10752001 h 12192002"/>
              <a:gd name="connsiteX8" fmla="*/ 6858000 w 6858000"/>
              <a:gd name="connsiteY8" fmla="*/ 10752001 h 12192002"/>
              <a:gd name="connsiteX9" fmla="*/ 6858000 w 6858000"/>
              <a:gd name="connsiteY9" fmla="*/ 12192001 h 12192002"/>
              <a:gd name="connsiteX10" fmla="*/ 6858000 w 6858000"/>
              <a:gd name="connsiteY10" fmla="*/ 12192001 h 12192002"/>
              <a:gd name="connsiteX11" fmla="*/ 6858000 w 6858000"/>
              <a:gd name="connsiteY11" fmla="*/ 12192002 h 12192002"/>
              <a:gd name="connsiteX12" fmla="*/ 5418000 w 6858000"/>
              <a:gd name="connsiteY12" fmla="*/ 12192002 h 12192002"/>
              <a:gd name="connsiteX13" fmla="*/ 5418000 w 6858000"/>
              <a:gd name="connsiteY13" fmla="*/ 12192001 h 12192002"/>
              <a:gd name="connsiteX14" fmla="*/ 1440000 w 6858000"/>
              <a:gd name="connsiteY14" fmla="*/ 12192001 h 12192002"/>
              <a:gd name="connsiteX15" fmla="*/ 1440000 w 6858000"/>
              <a:gd name="connsiteY15" fmla="*/ 12192002 h 12192002"/>
              <a:gd name="connsiteX16" fmla="*/ 0 w 6858000"/>
              <a:gd name="connsiteY16" fmla="*/ 12192002 h 12192002"/>
              <a:gd name="connsiteX17" fmla="*/ 0 w 6858000"/>
              <a:gd name="connsiteY17" fmla="*/ 12192001 h 12192002"/>
              <a:gd name="connsiteX18" fmla="*/ 0 w 6858000"/>
              <a:gd name="connsiteY18" fmla="*/ 10752001 h 12192002"/>
              <a:gd name="connsiteX19" fmla="*/ 0 w 6858000"/>
              <a:gd name="connsiteY19" fmla="*/ 1440001 h 12192002"/>
              <a:gd name="connsiteX20" fmla="*/ 0 w 6858000"/>
              <a:gd name="connsiteY20" fmla="*/ 1 h 12192002"/>
              <a:gd name="connsiteX21" fmla="*/ 0 w 6858000"/>
              <a:gd name="connsiteY21" fmla="*/ 0 h 12192002"/>
              <a:gd name="connsiteX22" fmla="*/ 1440000 w 6858000"/>
              <a:gd name="connsiteY22" fmla="*/ 0 h 12192002"/>
              <a:gd name="connsiteX23" fmla="*/ 1440000 w 6858000"/>
              <a:gd name="connsiteY23" fmla="*/ 1 h 12192002"/>
              <a:gd name="connsiteX24" fmla="*/ 5418000 w 6858000"/>
              <a:gd name="connsiteY24" fmla="*/ 1 h 12192002"/>
              <a:gd name="connsiteX25" fmla="*/ 5418000 w 6858000"/>
              <a:gd name="connsiteY25" fmla="*/ 0 h 12192002"/>
              <a:gd name="connsiteX26" fmla="*/ 6858000 w 6858000"/>
              <a:gd name="connsiteY26" fmla="*/ 0 h 12192002"/>
              <a:gd name="connsiteX27" fmla="*/ 6858000 w 6858000"/>
              <a:gd name="connsiteY27" fmla="*/ 1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858000" h="12192002">
                <a:moveTo>
                  <a:pt x="5418000" y="1440001"/>
                </a:moveTo>
                <a:lnTo>
                  <a:pt x="1440000" y="1440001"/>
                </a:lnTo>
                <a:lnTo>
                  <a:pt x="1440000" y="10752001"/>
                </a:lnTo>
                <a:lnTo>
                  <a:pt x="5418000" y="10752001"/>
                </a:lnTo>
                <a:close/>
                <a:moveTo>
                  <a:pt x="6858000" y="1"/>
                </a:moveTo>
                <a:lnTo>
                  <a:pt x="6858000" y="1440001"/>
                </a:lnTo>
                <a:lnTo>
                  <a:pt x="6858000" y="1440001"/>
                </a:lnTo>
                <a:lnTo>
                  <a:pt x="6858000" y="10752001"/>
                </a:lnTo>
                <a:lnTo>
                  <a:pt x="6858000" y="10752001"/>
                </a:lnTo>
                <a:lnTo>
                  <a:pt x="6858000" y="12192001"/>
                </a:lnTo>
                <a:lnTo>
                  <a:pt x="6858000" y="12192001"/>
                </a:lnTo>
                <a:lnTo>
                  <a:pt x="6858000" y="12192002"/>
                </a:lnTo>
                <a:lnTo>
                  <a:pt x="5418000" y="12192002"/>
                </a:lnTo>
                <a:lnTo>
                  <a:pt x="5418000" y="12192001"/>
                </a:lnTo>
                <a:lnTo>
                  <a:pt x="1440000" y="12192001"/>
                </a:lnTo>
                <a:lnTo>
                  <a:pt x="1440000" y="12192002"/>
                </a:lnTo>
                <a:lnTo>
                  <a:pt x="0" y="12192002"/>
                </a:lnTo>
                <a:lnTo>
                  <a:pt x="0" y="12192001"/>
                </a:lnTo>
                <a:lnTo>
                  <a:pt x="0" y="10752001"/>
                </a:lnTo>
                <a:lnTo>
                  <a:pt x="0" y="1440001"/>
                </a:lnTo>
                <a:lnTo>
                  <a:pt x="0" y="1"/>
                </a:lnTo>
                <a:lnTo>
                  <a:pt x="0" y="0"/>
                </a:lnTo>
                <a:lnTo>
                  <a:pt x="1440000" y="0"/>
                </a:lnTo>
                <a:lnTo>
                  <a:pt x="1440000" y="1"/>
                </a:lnTo>
                <a:lnTo>
                  <a:pt x="5418000" y="1"/>
                </a:lnTo>
                <a:lnTo>
                  <a:pt x="5418000" y="0"/>
                </a:lnTo>
                <a:lnTo>
                  <a:pt x="6858000" y="0"/>
                </a:lnTo>
                <a:lnTo>
                  <a:pt x="6858000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9477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1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D6D2240-FA47-0D4F-A2AD-9029D09437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59" y="225425"/>
            <a:ext cx="11161240" cy="720000"/>
          </a:xfrm>
        </p:spPr>
        <p:txBody>
          <a:bodyPr/>
          <a:lstStyle>
            <a:lvl1pPr>
              <a:defRPr b="1" i="0">
                <a:latin typeface="+mj-lt"/>
              </a:defRPr>
            </a:lvl1pPr>
          </a:lstStyle>
          <a:p>
            <a:r>
              <a:rPr lang="en-US" dirty="0"/>
              <a:t>Click to Add a Title To Your Slide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24821D-45D2-4B44-B568-237094D560A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C6AF4E3-7C7A-4050-BF98-8B639F08A4A8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25D5AC-D5C1-442A-8896-7992656AB03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1" name="Picture 10" descr="York University Logo.">
            <a:extLst>
              <a:ext uri="{FF2B5EF4-FFF2-40B4-BE49-F238E27FC236}">
                <a16:creationId xmlns:a16="http://schemas.microsoft.com/office/drawing/2014/main" id="{8DB00395-58E4-2940-BEC1-A7ECD6C19A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913" y="6372792"/>
            <a:ext cx="1240699" cy="273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F3AF607-A535-AE46-91A2-C2853802B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99943"/>
            <a:ext cx="12192000" cy="580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4D340AE-33AC-42B7-BF23-605B0E3EC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00" y="1198800"/>
            <a:ext cx="11159999" cy="496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7313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16">
          <p15:clr>
            <a:srgbClr val="FBAE40"/>
          </p15:clr>
        </p15:guide>
        <p15:guide id="4" pos="7363">
          <p15:clr>
            <a:srgbClr val="FBAE40"/>
          </p15:clr>
        </p15:guide>
        <p15:guide id="6" orient="horz" pos="4320">
          <p15:clr>
            <a:srgbClr val="FBAE40"/>
          </p15:clr>
        </p15:guide>
        <p15:guide id="7" orient="horz" pos="754">
          <p15:clr>
            <a:srgbClr val="FBAE40"/>
          </p15:clr>
        </p15:guide>
        <p15:guide id="10" orient="horz" pos="388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4EA3B59-861D-CC42-A8F6-D7799EDD64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a Title To Your Slide</a:t>
            </a:r>
          </a:p>
        </p:txBody>
      </p:sp>
      <p:sp>
        <p:nvSpPr>
          <p:cNvPr id="9" name="Text Placeholder 57">
            <a:extLst>
              <a:ext uri="{FF2B5EF4-FFF2-40B4-BE49-F238E27FC236}">
                <a16:creationId xmlns:a16="http://schemas.microsoft.com/office/drawing/2014/main" id="{82A7616C-08E1-5C4A-94C3-59BF945740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8859" y="1196975"/>
            <a:ext cx="5469192" cy="4975225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522F2D5-E9EF-4343-8DC4-709C8E32AE7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03951" y="1196975"/>
            <a:ext cx="5469190" cy="49752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E6109-2268-364C-8CD6-E955F7C544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4799" y="6356349"/>
            <a:ext cx="413249" cy="365125"/>
          </a:xfrm>
          <a:prstGeom prst="rect">
            <a:avLst/>
          </a:prstGeom>
        </p:spPr>
        <p:txBody>
          <a:bodyPr/>
          <a:lstStyle/>
          <a:p>
            <a:fld id="{5B64C28E-966E-6B4A-816A-311B7D0A2E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E64C34-46C3-CF47-86FC-801C5C79FA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8000" y="6356351"/>
            <a:ext cx="8816400" cy="36512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 descr="York University Logo.">
            <a:extLst>
              <a:ext uri="{FF2B5EF4-FFF2-40B4-BE49-F238E27FC236}">
                <a16:creationId xmlns:a16="http://schemas.microsoft.com/office/drawing/2014/main" id="{ACA75758-CE2F-AD4D-9C00-A5C4D75409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913" y="6372792"/>
            <a:ext cx="1240699" cy="273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59BDC70-74B9-044C-8E4F-7A7CA082B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99943"/>
            <a:ext cx="12192000" cy="580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1649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16">
          <p15:clr>
            <a:srgbClr val="FBAE40"/>
          </p15:clr>
        </p15:guide>
        <p15:guide id="4" pos="3772">
          <p15:clr>
            <a:srgbClr val="FBAE40"/>
          </p15:clr>
        </p15:guide>
        <p15:guide id="5" pos="3908">
          <p15:clr>
            <a:srgbClr val="FBAE40"/>
          </p15:clr>
        </p15:guide>
        <p15:guide id="6" pos="7363">
          <p15:clr>
            <a:srgbClr val="FBAE40"/>
          </p15:clr>
        </p15:guide>
        <p15:guide id="9" orient="horz" pos="754">
          <p15:clr>
            <a:srgbClr val="FBAE40"/>
          </p15:clr>
        </p15:guide>
        <p15:guide id="10" orient="horz" pos="388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-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A2716-629B-9C45-AADD-DE61D864D5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59" y="225425"/>
            <a:ext cx="11161240" cy="720000"/>
          </a:xfrm>
        </p:spPr>
        <p:txBody>
          <a:bodyPr>
            <a:noAutofit/>
          </a:bodyPr>
          <a:lstStyle>
            <a:lvl1pPr>
              <a:defRPr b="1" i="0">
                <a:latin typeface="+mj-lt"/>
              </a:defRPr>
            </a:lvl1pPr>
          </a:lstStyle>
          <a:p>
            <a:r>
              <a:rPr lang="en-US" dirty="0"/>
              <a:t>Click to Add a Title To Your Slide</a:t>
            </a:r>
          </a:p>
        </p:txBody>
      </p:sp>
      <p:sp>
        <p:nvSpPr>
          <p:cNvPr id="62" name="Text Placeholder 53">
            <a:extLst>
              <a:ext uri="{FF2B5EF4-FFF2-40B4-BE49-F238E27FC236}">
                <a16:creationId xmlns:a16="http://schemas.microsoft.com/office/drawing/2014/main" id="{A0672088-1724-3342-BFB3-A9C3D78E98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431" y="1196975"/>
            <a:ext cx="5420895" cy="522097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400" b="0" i="0" cap="all" spc="10" baseline="0">
                <a:solidFill>
                  <a:schemeClr val="accent1"/>
                </a:solidFill>
                <a:latin typeface="IBM Plex Sans Medm" panose="020B0503050203000203" pitchFamily="34" charset="0"/>
              </a:defRPr>
            </a:lvl1pPr>
          </a:lstStyle>
          <a:p>
            <a:pPr lvl="0"/>
            <a:r>
              <a:rPr lang="en-US" dirty="0"/>
              <a:t>CLICK TO ADD SUBHEADER</a:t>
            </a:r>
          </a:p>
        </p:txBody>
      </p:sp>
      <p:sp>
        <p:nvSpPr>
          <p:cNvPr id="10" name="Text Placeholder 57">
            <a:extLst>
              <a:ext uri="{FF2B5EF4-FFF2-40B4-BE49-F238E27FC236}">
                <a16:creationId xmlns:a16="http://schemas.microsoft.com/office/drawing/2014/main" id="{76B0A7DC-3DDF-4F4C-9115-94893364EA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8859" y="1773239"/>
            <a:ext cx="5420468" cy="4451938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spcBef>
                <a:spcPts val="600"/>
              </a:spcBef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3" name="Text Placeholder 53">
            <a:extLst>
              <a:ext uri="{FF2B5EF4-FFF2-40B4-BE49-F238E27FC236}">
                <a16:creationId xmlns:a16="http://schemas.microsoft.com/office/drawing/2014/main" id="{A88E9F13-81DC-8F4C-8230-3311B1E57D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4750" y="1196975"/>
            <a:ext cx="5430910" cy="522097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cap="all" spc="10" baseline="0">
                <a:solidFill>
                  <a:schemeClr val="accent1"/>
                </a:solidFill>
                <a:latin typeface="IBM Plex Sans Medm" panose="020B0503050203000203" pitchFamily="34" charset="0"/>
              </a:defRPr>
            </a:lvl1pPr>
          </a:lstStyle>
          <a:p>
            <a:pPr lvl="0"/>
            <a:r>
              <a:rPr lang="en-US" dirty="0"/>
              <a:t>CLICK TO ADD SUBHEADER</a:t>
            </a:r>
          </a:p>
        </p:txBody>
      </p:sp>
      <p:sp>
        <p:nvSpPr>
          <p:cNvPr id="11" name="Text Placeholder 57">
            <a:extLst>
              <a:ext uri="{FF2B5EF4-FFF2-40B4-BE49-F238E27FC236}">
                <a16:creationId xmlns:a16="http://schemas.microsoft.com/office/drawing/2014/main" id="{FBDE887A-1A03-0340-A830-921CEFD497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54634" y="1773238"/>
            <a:ext cx="5434130" cy="4451939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7C10F-9D8C-A146-A92B-CA4D61DD15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4799" y="6356349"/>
            <a:ext cx="413249" cy="365125"/>
          </a:xfrm>
          <a:prstGeom prst="rect">
            <a:avLst/>
          </a:prstGeom>
        </p:spPr>
        <p:txBody>
          <a:bodyPr/>
          <a:lstStyle/>
          <a:p>
            <a:fld id="{5B64C28E-966E-6B4A-816A-311B7D0A2E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08593E-DD51-5A43-8811-462C3D56F1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8000" y="6356351"/>
            <a:ext cx="8816400" cy="36512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13" name="Picture 12" descr="York University Logo.">
            <a:extLst>
              <a:ext uri="{FF2B5EF4-FFF2-40B4-BE49-F238E27FC236}">
                <a16:creationId xmlns:a16="http://schemas.microsoft.com/office/drawing/2014/main" id="{AECA45BF-7B1F-5649-9576-D519983F0E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5669" y="6372792"/>
            <a:ext cx="1240699" cy="273600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E2808EE8-9812-924F-92E0-A705FC0A1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99943"/>
            <a:ext cx="12192000" cy="580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4498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16">
          <p15:clr>
            <a:srgbClr val="FBAE40"/>
          </p15:clr>
        </p15:guide>
        <p15:guide id="4" pos="3739">
          <p15:clr>
            <a:srgbClr val="FBAE40"/>
          </p15:clr>
        </p15:guide>
        <p15:guide id="5" pos="3940">
          <p15:clr>
            <a:srgbClr val="FBAE40"/>
          </p15:clr>
        </p15:guide>
        <p15:guide id="6" pos="7363">
          <p15:clr>
            <a:srgbClr val="FBAE40"/>
          </p15:clr>
        </p15:guide>
        <p15:guide id="9" orient="horz" pos="754">
          <p15:clr>
            <a:srgbClr val="FBAE40"/>
          </p15:clr>
        </p15:guide>
        <p15:guide id="10" orient="horz" pos="1117">
          <p15:clr>
            <a:srgbClr val="FBAE40"/>
          </p15:clr>
        </p15:guide>
        <p15:guide id="12" orient="horz" pos="3884">
          <p15:clr>
            <a:srgbClr val="FBAE40"/>
          </p15:clr>
        </p15:guide>
        <p15:guide id="13" orient="horz" pos="426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Slide -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A2716-629B-9C45-AADD-DE61D864D5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59" y="225425"/>
            <a:ext cx="11161240" cy="720000"/>
          </a:xfrm>
        </p:spPr>
        <p:txBody>
          <a:bodyPr>
            <a:noAutofit/>
          </a:bodyPr>
          <a:lstStyle>
            <a:lvl1pPr>
              <a:defRPr b="1" i="0">
                <a:latin typeface="+mj-lt"/>
              </a:defRPr>
            </a:lvl1pPr>
          </a:lstStyle>
          <a:p>
            <a:r>
              <a:rPr lang="en-US" dirty="0"/>
              <a:t>Click to Add a Title To Your Slide</a:t>
            </a:r>
          </a:p>
        </p:txBody>
      </p:sp>
      <p:sp>
        <p:nvSpPr>
          <p:cNvPr id="19" name="Text Placeholder 53">
            <a:extLst>
              <a:ext uri="{FF2B5EF4-FFF2-40B4-BE49-F238E27FC236}">
                <a16:creationId xmlns:a16="http://schemas.microsoft.com/office/drawing/2014/main" id="{413C845C-EAE6-AF41-B604-B795A78D3E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1651" y="1196975"/>
            <a:ext cx="3503625" cy="522097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400" b="0" i="0" cap="all" spc="10" baseline="0">
                <a:solidFill>
                  <a:schemeClr val="accent1"/>
                </a:solidFill>
                <a:latin typeface="IBM Plex Sans Medm" panose="020B0503050203000203" pitchFamily="34" charset="0"/>
              </a:defRPr>
            </a:lvl1pPr>
          </a:lstStyle>
          <a:p>
            <a:pPr lvl="0"/>
            <a:r>
              <a:rPr lang="en-US" dirty="0"/>
              <a:t>CLICK TO ADD SUBHEADER</a:t>
            </a:r>
          </a:p>
        </p:txBody>
      </p:sp>
      <p:sp>
        <p:nvSpPr>
          <p:cNvPr id="15" name="Text Placeholder 57">
            <a:extLst>
              <a:ext uri="{FF2B5EF4-FFF2-40B4-BE49-F238E27FC236}">
                <a16:creationId xmlns:a16="http://schemas.microsoft.com/office/drawing/2014/main" id="{8FDBC224-29B7-D94D-A917-7189CF9D8D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1650" y="1773238"/>
            <a:ext cx="3510001" cy="4392612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53">
            <a:extLst>
              <a:ext uri="{FF2B5EF4-FFF2-40B4-BE49-F238E27FC236}">
                <a16:creationId xmlns:a16="http://schemas.microsoft.com/office/drawing/2014/main" id="{231CCB01-79F2-F34F-BC4D-1031450FD5B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32288" y="1196975"/>
            <a:ext cx="3524932" cy="522097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400" b="0" i="0" cap="all" spc="10" baseline="0">
                <a:solidFill>
                  <a:schemeClr val="accent1"/>
                </a:solidFill>
                <a:latin typeface="IBM Plex Sans Medm" panose="020B0503050203000203" pitchFamily="34" charset="0"/>
              </a:defRPr>
            </a:lvl1pPr>
          </a:lstStyle>
          <a:p>
            <a:pPr lvl="0"/>
            <a:r>
              <a:rPr lang="en-US" dirty="0"/>
              <a:t>CLICK TO ADD SUBHEADER</a:t>
            </a:r>
          </a:p>
        </p:txBody>
      </p:sp>
      <p:sp>
        <p:nvSpPr>
          <p:cNvPr id="16" name="Text Placeholder 57">
            <a:extLst>
              <a:ext uri="{FF2B5EF4-FFF2-40B4-BE49-F238E27FC236}">
                <a16:creationId xmlns:a16="http://schemas.microsoft.com/office/drawing/2014/main" id="{1ED52BD2-E8AE-D447-A7FC-9FAAD041AC0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38637" y="1773238"/>
            <a:ext cx="3510000" cy="4392612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53">
            <a:extLst>
              <a:ext uri="{FF2B5EF4-FFF2-40B4-BE49-F238E27FC236}">
                <a16:creationId xmlns:a16="http://schemas.microsoft.com/office/drawing/2014/main" id="{CF16F710-257F-5041-8125-90E471B9BAE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84232" y="1196975"/>
            <a:ext cx="3504531" cy="522097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400" b="0" i="0" cap="all" spc="10" baseline="0">
                <a:solidFill>
                  <a:schemeClr val="accent1"/>
                </a:solidFill>
                <a:latin typeface="IBM Plex Sans Medm" panose="020B0503050203000203" pitchFamily="34" charset="0"/>
              </a:defRPr>
            </a:lvl1pPr>
          </a:lstStyle>
          <a:p>
            <a:pPr lvl="0"/>
            <a:r>
              <a:rPr lang="en-US" dirty="0"/>
              <a:t>CLICK TO ADD SUBHEADER</a:t>
            </a:r>
          </a:p>
        </p:txBody>
      </p:sp>
      <p:sp>
        <p:nvSpPr>
          <p:cNvPr id="17" name="Text Placeholder 57">
            <a:extLst>
              <a:ext uri="{FF2B5EF4-FFF2-40B4-BE49-F238E27FC236}">
                <a16:creationId xmlns:a16="http://schemas.microsoft.com/office/drawing/2014/main" id="{70C5ADD5-F228-C64F-9A1A-553837A1E71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84231" y="1797540"/>
            <a:ext cx="3510000" cy="4368309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7C10F-9D8C-A146-A92B-CA4D61DD15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4799" y="6356349"/>
            <a:ext cx="413249" cy="365125"/>
          </a:xfrm>
          <a:prstGeom prst="rect">
            <a:avLst/>
          </a:prstGeom>
        </p:spPr>
        <p:txBody>
          <a:bodyPr/>
          <a:lstStyle/>
          <a:p>
            <a:fld id="{5B64C28E-966E-6B4A-816A-311B7D0A2E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08593E-DD51-5A43-8811-462C3D56F1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8000" y="6356351"/>
            <a:ext cx="8816400" cy="36512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13" name="Picture 12" descr="York University Logo.">
            <a:extLst>
              <a:ext uri="{FF2B5EF4-FFF2-40B4-BE49-F238E27FC236}">
                <a16:creationId xmlns:a16="http://schemas.microsoft.com/office/drawing/2014/main" id="{31E90577-5A07-9849-88E9-86D615B77F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5670" y="6372792"/>
            <a:ext cx="1240699" cy="273600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E2808EE8-9812-924F-92E0-A705FC0A1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99943"/>
            <a:ext cx="12192000" cy="580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0115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16">
          <p15:clr>
            <a:srgbClr val="FBAE40"/>
          </p15:clr>
        </p15:guide>
        <p15:guide id="6" pos="7363">
          <p15:clr>
            <a:srgbClr val="FBAE40"/>
          </p15:clr>
        </p15:guide>
        <p15:guide id="9" orient="horz" pos="1117">
          <p15:clr>
            <a:srgbClr val="FBAE40"/>
          </p15:clr>
        </p15:guide>
        <p15:guide id="12" orient="horz" pos="3888">
          <p15:clr>
            <a:srgbClr val="FBAE40"/>
          </p15:clr>
        </p15:guide>
        <p15:guide id="13" orient="horz" pos="754">
          <p15:clr>
            <a:srgbClr val="FBAE40"/>
          </p15:clr>
        </p15:guide>
        <p15:guide id="14" pos="2729">
          <p15:clr>
            <a:srgbClr val="FBAE40"/>
          </p15:clr>
        </p15:guide>
        <p15:guide id="15" pos="2525" userDrawn="1">
          <p15:clr>
            <a:srgbClr val="FBAE40"/>
          </p15:clr>
        </p15:guide>
        <p15:guide id="16" pos="4951">
          <p15:clr>
            <a:srgbClr val="FBAE40"/>
          </p15:clr>
        </p15:guide>
        <p15:guide id="17" pos="515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Slide -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A2716-629B-9C45-AADD-DE61D864D5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59" y="225425"/>
            <a:ext cx="11161240" cy="720000"/>
          </a:xfrm>
        </p:spPr>
        <p:txBody>
          <a:bodyPr>
            <a:noAutofit/>
          </a:bodyPr>
          <a:lstStyle>
            <a:lvl1pPr>
              <a:defRPr b="1" i="0">
                <a:latin typeface="+mj-lt"/>
              </a:defRPr>
            </a:lvl1pPr>
          </a:lstStyle>
          <a:p>
            <a:r>
              <a:rPr lang="en-US" dirty="0"/>
              <a:t>Click to Add a Title To Your Slide</a:t>
            </a:r>
          </a:p>
        </p:txBody>
      </p:sp>
      <p:sp>
        <p:nvSpPr>
          <p:cNvPr id="23" name="Text Placeholder 53">
            <a:extLst>
              <a:ext uri="{FF2B5EF4-FFF2-40B4-BE49-F238E27FC236}">
                <a16:creationId xmlns:a16="http://schemas.microsoft.com/office/drawing/2014/main" id="{214B3C36-FAD2-2946-B5D2-577C63AC01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432" y="1218329"/>
            <a:ext cx="2540681" cy="522097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400" b="0" i="0" cap="all" spc="10" baseline="0">
                <a:solidFill>
                  <a:schemeClr val="accent1"/>
                </a:solidFill>
                <a:latin typeface="IBM Plex Sans Medm" panose="020B0503050203000203" pitchFamily="34" charset="0"/>
              </a:defRPr>
            </a:lvl1pPr>
          </a:lstStyle>
          <a:p>
            <a:pPr lvl="0"/>
            <a:r>
              <a:rPr lang="en-US" dirty="0"/>
              <a:t>CLICK TO ADD SUBHEADER</a:t>
            </a:r>
          </a:p>
        </p:txBody>
      </p:sp>
      <p:sp>
        <p:nvSpPr>
          <p:cNvPr id="18" name="Text Placeholder 57">
            <a:extLst>
              <a:ext uri="{FF2B5EF4-FFF2-40B4-BE49-F238E27FC236}">
                <a16:creationId xmlns:a16="http://schemas.microsoft.com/office/drawing/2014/main" id="{E695CA26-1919-114C-BC11-38C996B851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8859" y="1844674"/>
            <a:ext cx="2540528" cy="4321175"/>
          </a:xfrm>
          <a:prstGeom prst="rect">
            <a:avLst/>
          </a:prstGeom>
        </p:spPr>
        <p:txBody>
          <a:bodyPr lIns="0">
            <a:noAutofit/>
          </a:bodyPr>
          <a:lstStyle>
            <a:lvl1pPr marL="126000" indent="-126000">
              <a:defRPr sz="1400"/>
            </a:lvl1pPr>
            <a:lvl2pPr marL="252000" indent="-126000"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53">
            <a:extLst>
              <a:ext uri="{FF2B5EF4-FFF2-40B4-BE49-F238E27FC236}">
                <a16:creationId xmlns:a16="http://schemas.microsoft.com/office/drawing/2014/main" id="{364A19A7-DFB3-7E45-9878-76EAFAAC771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86591" y="1211906"/>
            <a:ext cx="2540681" cy="522097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400" b="0" i="0" cap="all" spc="10" baseline="0">
                <a:solidFill>
                  <a:schemeClr val="accent1"/>
                </a:solidFill>
                <a:latin typeface="IBM Plex Sans Medm" panose="020B0503050203000203" pitchFamily="34" charset="0"/>
              </a:defRPr>
            </a:lvl1pPr>
          </a:lstStyle>
          <a:p>
            <a:pPr lvl="0"/>
            <a:r>
              <a:rPr lang="en-US" dirty="0"/>
              <a:t>CLICK TO ADD SUBHEADER</a:t>
            </a:r>
          </a:p>
        </p:txBody>
      </p:sp>
      <p:sp>
        <p:nvSpPr>
          <p:cNvPr id="19" name="Text Placeholder 57">
            <a:extLst>
              <a:ext uri="{FF2B5EF4-FFF2-40B4-BE49-F238E27FC236}">
                <a16:creationId xmlns:a16="http://schemas.microsoft.com/office/drawing/2014/main" id="{E13C6EED-B55A-9647-A753-CA6B53800D1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78200" y="1844674"/>
            <a:ext cx="2553131" cy="4321175"/>
          </a:xfrm>
          <a:prstGeom prst="rect">
            <a:avLst/>
          </a:prstGeom>
        </p:spPr>
        <p:txBody>
          <a:bodyPr lIns="0">
            <a:noAutofit/>
          </a:bodyPr>
          <a:lstStyle>
            <a:lvl1pPr marL="126000" indent="-126000">
              <a:defRPr sz="1400"/>
            </a:lvl1pPr>
            <a:lvl2pPr marL="252000" indent="-126000"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53">
            <a:extLst>
              <a:ext uri="{FF2B5EF4-FFF2-40B4-BE49-F238E27FC236}">
                <a16:creationId xmlns:a16="http://schemas.microsoft.com/office/drawing/2014/main" id="{D881590F-FC81-0046-A179-47970EA06CB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4750" y="1203325"/>
            <a:ext cx="2540681" cy="522097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400" b="0" i="0" cap="all" spc="10" baseline="0">
                <a:solidFill>
                  <a:schemeClr val="accent1"/>
                </a:solidFill>
                <a:latin typeface="IBM Plex Sans Medm" panose="020B0503050203000203" pitchFamily="34" charset="0"/>
              </a:defRPr>
            </a:lvl1pPr>
          </a:lstStyle>
          <a:p>
            <a:pPr lvl="0"/>
            <a:r>
              <a:rPr lang="en-US" dirty="0"/>
              <a:t>CLICK TO ADD SUBHEADER</a:t>
            </a:r>
          </a:p>
        </p:txBody>
      </p:sp>
      <p:sp>
        <p:nvSpPr>
          <p:cNvPr id="20" name="Text Placeholder 57">
            <a:extLst>
              <a:ext uri="{FF2B5EF4-FFF2-40B4-BE49-F238E27FC236}">
                <a16:creationId xmlns:a16="http://schemas.microsoft.com/office/drawing/2014/main" id="{F78578F5-EFC6-BC40-9724-A634789392C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4750" y="1844674"/>
            <a:ext cx="2547914" cy="4321176"/>
          </a:xfrm>
          <a:prstGeom prst="rect">
            <a:avLst/>
          </a:prstGeom>
        </p:spPr>
        <p:txBody>
          <a:bodyPr lIns="0">
            <a:noAutofit/>
          </a:bodyPr>
          <a:lstStyle>
            <a:lvl1pPr marL="126000" indent="-126000">
              <a:defRPr sz="1400"/>
            </a:lvl1pPr>
            <a:lvl2pPr marL="252000" indent="-126000"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53">
            <a:extLst>
              <a:ext uri="{FF2B5EF4-FFF2-40B4-BE49-F238E27FC236}">
                <a16:creationId xmlns:a16="http://schemas.microsoft.com/office/drawing/2014/main" id="{EE21CEE7-7C87-8948-B4EA-C94A787492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53504" y="1203325"/>
            <a:ext cx="2540681" cy="522097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400" b="0" i="0" cap="all" spc="10" baseline="0">
                <a:solidFill>
                  <a:schemeClr val="accent1"/>
                </a:solidFill>
                <a:latin typeface="IBM Plex Sans Medm" panose="020B0503050203000203" pitchFamily="34" charset="0"/>
              </a:defRPr>
            </a:lvl1pPr>
          </a:lstStyle>
          <a:p>
            <a:pPr lvl="0"/>
            <a:r>
              <a:rPr lang="en-US" dirty="0"/>
              <a:t>CLICK TO ADD SUBHEADER</a:t>
            </a:r>
          </a:p>
        </p:txBody>
      </p:sp>
      <p:sp>
        <p:nvSpPr>
          <p:cNvPr id="21" name="Text Placeholder 57">
            <a:extLst>
              <a:ext uri="{FF2B5EF4-FFF2-40B4-BE49-F238E27FC236}">
                <a16:creationId xmlns:a16="http://schemas.microsoft.com/office/drawing/2014/main" id="{F63C3783-BFD5-CE47-813A-DDB4E37BAA6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153504" y="1844674"/>
            <a:ext cx="2549800" cy="4327526"/>
          </a:xfrm>
          <a:prstGeom prst="rect">
            <a:avLst/>
          </a:prstGeom>
        </p:spPr>
        <p:txBody>
          <a:bodyPr lIns="0">
            <a:noAutofit/>
          </a:bodyPr>
          <a:lstStyle>
            <a:lvl1pPr marL="126000" indent="-126000">
              <a:defRPr sz="1400"/>
            </a:lvl1pPr>
            <a:lvl2pPr marL="252000" indent="-126000"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7C10F-9D8C-A146-A92B-CA4D61DD15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4799" y="6356349"/>
            <a:ext cx="413249" cy="365125"/>
          </a:xfrm>
          <a:prstGeom prst="rect">
            <a:avLst/>
          </a:prstGeom>
        </p:spPr>
        <p:txBody>
          <a:bodyPr/>
          <a:lstStyle/>
          <a:p>
            <a:fld id="{5B64C28E-966E-6B4A-816A-311B7D0A2E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08593E-DD51-5A43-8811-462C3D56F1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8000" y="6356351"/>
            <a:ext cx="8816400" cy="36512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15" name="Picture 14" descr="York University Logo.&#10;">
            <a:extLst>
              <a:ext uri="{FF2B5EF4-FFF2-40B4-BE49-F238E27FC236}">
                <a16:creationId xmlns:a16="http://schemas.microsoft.com/office/drawing/2014/main" id="{A51EE3BB-C5D8-7748-AC61-802ED7AA1D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913" y="6372792"/>
            <a:ext cx="1240699" cy="273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ACEF09-F0CD-7449-9B9E-747B150BF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99943"/>
            <a:ext cx="12192000" cy="580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2193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16">
          <p15:clr>
            <a:srgbClr val="FBAE40"/>
          </p15:clr>
        </p15:guide>
        <p15:guide id="4" pos="1927">
          <p15:clr>
            <a:srgbClr val="FBAE40"/>
          </p15:clr>
        </p15:guide>
        <p15:guide id="5" pos="2128">
          <p15:clr>
            <a:srgbClr val="FBAE40"/>
          </p15:clr>
        </p15:guide>
        <p15:guide id="6" pos="3739">
          <p15:clr>
            <a:srgbClr val="FBAE40"/>
          </p15:clr>
        </p15:guide>
        <p15:guide id="7" pos="3940">
          <p15:clr>
            <a:srgbClr val="FBAE40"/>
          </p15:clr>
        </p15:guide>
        <p15:guide id="8" pos="5551">
          <p15:clr>
            <a:srgbClr val="FBAE40"/>
          </p15:clr>
        </p15:guide>
        <p15:guide id="9" pos="5752">
          <p15:clr>
            <a:srgbClr val="FBAE40"/>
          </p15:clr>
        </p15:guide>
        <p15:guide id="10" pos="7363">
          <p15:clr>
            <a:srgbClr val="FBAE40"/>
          </p15:clr>
        </p15:guide>
        <p15:guide id="14" orient="horz" pos="1162" userDrawn="1">
          <p15:clr>
            <a:srgbClr val="FBAE40"/>
          </p15:clr>
        </p15:guide>
        <p15:guide id="15" orient="horz" pos="754">
          <p15:clr>
            <a:srgbClr val="FBAE40"/>
          </p15:clr>
        </p15:guide>
        <p15:guide id="16" orient="horz" pos="388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03B2061-D856-4A41-B120-2B85C6C79AA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55512" y="358954"/>
            <a:ext cx="11480977" cy="1558925"/>
          </a:xfrm>
          <a:prstGeom prst="rect">
            <a:avLst/>
          </a:prstGeom>
        </p:spPr>
        <p:txBody>
          <a:bodyPr bIns="180000"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photo onto slide to add header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4A2716-629B-9C45-AADD-DE61D864D5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800" y="357216"/>
            <a:ext cx="11480400" cy="1562400"/>
          </a:xfrm>
          <a:solidFill>
            <a:schemeClr val="tx1">
              <a:alpha val="54000"/>
            </a:schemeClr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a Title To Your Slide</a:t>
            </a: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DDA1CF8A-1741-6B40-A154-613324130E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432" y="2468097"/>
            <a:ext cx="5400000" cy="45561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400" b="0" i="0" cap="all" spc="10" baseline="0">
                <a:solidFill>
                  <a:schemeClr val="accent1"/>
                </a:solidFill>
                <a:latin typeface="IBM Plex Sans Medm" panose="020B0503050203000203" pitchFamily="34" charset="0"/>
              </a:defRPr>
            </a:lvl1pPr>
          </a:lstStyle>
          <a:p>
            <a:pPr lvl="0"/>
            <a:r>
              <a:rPr lang="en-US" dirty="0"/>
              <a:t>CLICK TO ADD SUBHEADER</a:t>
            </a:r>
          </a:p>
        </p:txBody>
      </p:sp>
      <p:sp>
        <p:nvSpPr>
          <p:cNvPr id="13" name="Text Placeholder 57">
            <a:extLst>
              <a:ext uri="{FF2B5EF4-FFF2-40B4-BE49-F238E27FC236}">
                <a16:creationId xmlns:a16="http://schemas.microsoft.com/office/drawing/2014/main" id="{29A5CBBC-4A91-4C72-AE28-46A6B97D762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1631" y="3011997"/>
            <a:ext cx="5421633" cy="3138341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 marL="669600" indent="0">
              <a:buNone/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5" name="Text Placeholder 53">
            <a:extLst>
              <a:ext uri="{FF2B5EF4-FFF2-40B4-BE49-F238E27FC236}">
                <a16:creationId xmlns:a16="http://schemas.microsoft.com/office/drawing/2014/main" id="{85171A1C-33F0-154B-A90A-1341894615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4399" y="2468097"/>
            <a:ext cx="5412090" cy="45561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cap="all" spc="10" baseline="0">
                <a:solidFill>
                  <a:schemeClr val="accent1"/>
                </a:solidFill>
                <a:latin typeface="IBM Plex Sans Medm" panose="020B0503050203000203" pitchFamily="34" charset="0"/>
              </a:defRPr>
            </a:lvl1pPr>
          </a:lstStyle>
          <a:p>
            <a:pPr lvl="0"/>
            <a:r>
              <a:rPr lang="en-US"/>
              <a:t>CLICK TO ADD SUBHEADER</a:t>
            </a:r>
            <a:endParaRPr lang="en-US" dirty="0"/>
          </a:p>
        </p:txBody>
      </p:sp>
      <p:sp>
        <p:nvSpPr>
          <p:cNvPr id="20" name="Text Placeholder 57">
            <a:extLst>
              <a:ext uri="{FF2B5EF4-FFF2-40B4-BE49-F238E27FC236}">
                <a16:creationId xmlns:a16="http://schemas.microsoft.com/office/drawing/2014/main" id="{D832DB65-C34A-724C-BC2D-C88133F6D6C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4399" y="3015397"/>
            <a:ext cx="5421633" cy="3138341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7C10F-9D8C-A146-A92B-CA4D61DD15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4799" y="6356349"/>
            <a:ext cx="413249" cy="365125"/>
          </a:xfrm>
          <a:prstGeom prst="rect">
            <a:avLst/>
          </a:prstGeom>
        </p:spPr>
        <p:txBody>
          <a:bodyPr/>
          <a:lstStyle/>
          <a:p>
            <a:fld id="{5B64C28E-966E-6B4A-816A-311B7D0A2E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08593E-DD51-5A43-8811-462C3D56F1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8000" y="6356351"/>
            <a:ext cx="8816400" cy="36512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28" name="Picture 27" descr="York University Logo.&#10;">
            <a:extLst>
              <a:ext uri="{FF2B5EF4-FFF2-40B4-BE49-F238E27FC236}">
                <a16:creationId xmlns:a16="http://schemas.microsoft.com/office/drawing/2014/main" id="{9C3BBD24-06A8-1A4A-99ED-8A60807077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913" y="6372792"/>
            <a:ext cx="1240699" cy="27360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7AA6FF0F-EF68-C34F-8441-557C608E3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957584" y="-4957585"/>
            <a:ext cx="2276833" cy="12192003"/>
          </a:xfrm>
          <a:custGeom>
            <a:avLst/>
            <a:gdLst>
              <a:gd name="connsiteX0" fmla="*/ 360000 w 2276833"/>
              <a:gd name="connsiteY0" fmla="*/ 11832003 h 12192003"/>
              <a:gd name="connsiteX1" fmla="*/ 1916832 w 2276833"/>
              <a:gd name="connsiteY1" fmla="*/ 11832003 h 12192003"/>
              <a:gd name="connsiteX2" fmla="*/ 1916833 w 2276833"/>
              <a:gd name="connsiteY2" fmla="*/ 360002 h 12192003"/>
              <a:gd name="connsiteX3" fmla="*/ 360000 w 2276833"/>
              <a:gd name="connsiteY3" fmla="*/ 360002 h 12192003"/>
              <a:gd name="connsiteX4" fmla="*/ 0 w 2276833"/>
              <a:gd name="connsiteY4" fmla="*/ 12192000 h 12192003"/>
              <a:gd name="connsiteX5" fmla="*/ 0 w 2276833"/>
              <a:gd name="connsiteY5" fmla="*/ 0 h 12192003"/>
              <a:gd name="connsiteX6" fmla="*/ 360000 w 2276833"/>
              <a:gd name="connsiteY6" fmla="*/ 0 h 12192003"/>
              <a:gd name="connsiteX7" fmla="*/ 360000 w 2276833"/>
              <a:gd name="connsiteY7" fmla="*/ 1 h 12192003"/>
              <a:gd name="connsiteX8" fmla="*/ 1916833 w 2276833"/>
              <a:gd name="connsiteY8" fmla="*/ 1 h 12192003"/>
              <a:gd name="connsiteX9" fmla="*/ 1916833 w 2276833"/>
              <a:gd name="connsiteY9" fmla="*/ 0 h 12192003"/>
              <a:gd name="connsiteX10" fmla="*/ 2276833 w 2276833"/>
              <a:gd name="connsiteY10" fmla="*/ 0 h 12192003"/>
              <a:gd name="connsiteX11" fmla="*/ 2276832 w 2276833"/>
              <a:gd name="connsiteY11" fmla="*/ 12192000 h 12192003"/>
              <a:gd name="connsiteX12" fmla="*/ 2266791 w 2276833"/>
              <a:gd name="connsiteY12" fmla="*/ 12192000 h 12192003"/>
              <a:gd name="connsiteX13" fmla="*/ 2266791 w 2276833"/>
              <a:gd name="connsiteY13" fmla="*/ 12192003 h 12192003"/>
              <a:gd name="connsiteX14" fmla="*/ 0 w 2276833"/>
              <a:gd name="connsiteY14" fmla="*/ 12192003 h 12192003"/>
              <a:gd name="connsiteX15" fmla="*/ 0 w 2276833"/>
              <a:gd name="connsiteY15" fmla="*/ 12192000 h 12192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76833" h="12192003">
                <a:moveTo>
                  <a:pt x="360000" y="11832003"/>
                </a:moveTo>
                <a:lnTo>
                  <a:pt x="1916832" y="11832003"/>
                </a:lnTo>
                <a:lnTo>
                  <a:pt x="1916833" y="360002"/>
                </a:lnTo>
                <a:lnTo>
                  <a:pt x="360000" y="360002"/>
                </a:lnTo>
                <a:close/>
                <a:moveTo>
                  <a:pt x="0" y="12192000"/>
                </a:moveTo>
                <a:lnTo>
                  <a:pt x="0" y="0"/>
                </a:lnTo>
                <a:lnTo>
                  <a:pt x="360000" y="0"/>
                </a:lnTo>
                <a:lnTo>
                  <a:pt x="360000" y="1"/>
                </a:lnTo>
                <a:lnTo>
                  <a:pt x="1916833" y="1"/>
                </a:lnTo>
                <a:lnTo>
                  <a:pt x="1916833" y="0"/>
                </a:lnTo>
                <a:lnTo>
                  <a:pt x="2276833" y="0"/>
                </a:lnTo>
                <a:lnTo>
                  <a:pt x="2276832" y="12192000"/>
                </a:lnTo>
                <a:lnTo>
                  <a:pt x="2266791" y="12192000"/>
                </a:lnTo>
                <a:lnTo>
                  <a:pt x="2266791" y="12192003"/>
                </a:lnTo>
                <a:lnTo>
                  <a:pt x="0" y="12192003"/>
                </a:lnTo>
                <a:lnTo>
                  <a:pt x="0" y="12192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9C4D6D-A922-1345-A1A8-1C756DCF5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99943"/>
            <a:ext cx="12192000" cy="580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4402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16">
          <p15:clr>
            <a:srgbClr val="FBAE40"/>
          </p15:clr>
        </p15:guide>
        <p15:guide id="4" pos="3739">
          <p15:clr>
            <a:srgbClr val="FBAE40"/>
          </p15:clr>
        </p15:guide>
        <p15:guide id="5" pos="3940">
          <p15:clr>
            <a:srgbClr val="FBAE40"/>
          </p15:clr>
        </p15:guide>
        <p15:guide id="6" pos="7363">
          <p15:clr>
            <a:srgbClr val="FBAE40"/>
          </p15:clr>
        </p15:guide>
        <p15:guide id="9" orient="horz" pos="1842">
          <p15:clr>
            <a:srgbClr val="FBAE40"/>
          </p15:clr>
        </p15:guide>
        <p15:guide id="10" orient="horz" pos="388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53769F31-6ABB-C943-BB08-2C41A9CE09B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55512" y="358954"/>
            <a:ext cx="11480977" cy="1558925"/>
          </a:xfrm>
          <a:prstGeom prst="rect">
            <a:avLst/>
          </a:prstGeom>
        </p:spPr>
        <p:txBody>
          <a:bodyPr bIns="180000"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photo onto slide to add header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4A2716-629B-9C45-AADD-DE61D864D5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800" y="348748"/>
            <a:ext cx="11480400" cy="1569600"/>
          </a:xfrm>
          <a:solidFill>
            <a:schemeClr val="tx1">
              <a:alpha val="54000"/>
            </a:schemeClr>
          </a:solidFill>
        </p:spPr>
        <p:txBody>
          <a:bodyPr anchor="ctr"/>
          <a:lstStyle>
            <a:lvl1pPr algn="ctr">
              <a:defRPr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a Title To Your Slide</a:t>
            </a: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DDA1CF8A-1741-6B40-A154-613324130E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859" y="2468097"/>
            <a:ext cx="3514725" cy="45561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400" b="0" i="0" cap="all" spc="10" baseline="0">
                <a:solidFill>
                  <a:schemeClr val="accent1"/>
                </a:solidFill>
                <a:latin typeface="IBM Plex Sans Medm" panose="020B0503050203000203" pitchFamily="34" charset="0"/>
              </a:defRPr>
            </a:lvl1pPr>
          </a:lstStyle>
          <a:p>
            <a:pPr lvl="0"/>
            <a:r>
              <a:rPr lang="en-US" dirty="0"/>
              <a:t>CLICK TO ADD SUBHEADER</a:t>
            </a:r>
          </a:p>
        </p:txBody>
      </p:sp>
      <p:sp>
        <p:nvSpPr>
          <p:cNvPr id="14" name="Text Placeholder 57">
            <a:extLst>
              <a:ext uri="{FF2B5EF4-FFF2-40B4-BE49-F238E27FC236}">
                <a16:creationId xmlns:a16="http://schemas.microsoft.com/office/drawing/2014/main" id="{A0685936-FD89-8644-B6EC-36AD7532FB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8859" y="3015397"/>
            <a:ext cx="3523302" cy="3138341"/>
          </a:xfrm>
          <a:prstGeom prst="rect">
            <a:avLst/>
          </a:prstGeom>
        </p:spPr>
        <p:txBody>
          <a:bodyPr lIns="0">
            <a:noAutofit/>
          </a:bodyPr>
          <a:lstStyle>
            <a:lvl1pPr marL="180000" indent="-180000">
              <a:defRPr sz="1600"/>
            </a:lvl1pPr>
            <a:lvl2pPr marL="360000" indent="-180000">
              <a:defRPr sz="1600"/>
            </a:lvl2pPr>
            <a:lvl3pPr marL="540000" indent="-180000"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5" name="Text Placeholder 53">
            <a:extLst>
              <a:ext uri="{FF2B5EF4-FFF2-40B4-BE49-F238E27FC236}">
                <a16:creationId xmlns:a16="http://schemas.microsoft.com/office/drawing/2014/main" id="{85171A1C-33F0-154B-A90A-1341894615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8637" y="2468097"/>
            <a:ext cx="3514725" cy="45561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cap="all" spc="10" baseline="0">
                <a:solidFill>
                  <a:schemeClr val="accent1"/>
                </a:solidFill>
                <a:latin typeface="IBM Plex Sans Medm" panose="020B0503050203000203" pitchFamily="34" charset="0"/>
              </a:defRPr>
            </a:lvl1pPr>
          </a:lstStyle>
          <a:p>
            <a:pPr lvl="0"/>
            <a:r>
              <a:rPr lang="en-US"/>
              <a:t>CLICK TO ADD SUBHEADER</a:t>
            </a:r>
            <a:endParaRPr lang="en-US" dirty="0"/>
          </a:p>
        </p:txBody>
      </p:sp>
      <p:sp>
        <p:nvSpPr>
          <p:cNvPr id="16" name="Text Placeholder 57">
            <a:extLst>
              <a:ext uri="{FF2B5EF4-FFF2-40B4-BE49-F238E27FC236}">
                <a16:creationId xmlns:a16="http://schemas.microsoft.com/office/drawing/2014/main" id="{1490539A-E4E2-DE44-B3A7-F6ADD2E83C6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38637" y="3015397"/>
            <a:ext cx="3510000" cy="3138341"/>
          </a:xfrm>
          <a:prstGeom prst="rect">
            <a:avLst/>
          </a:prstGeom>
        </p:spPr>
        <p:txBody>
          <a:bodyPr lIns="0">
            <a:noAutofit/>
          </a:bodyPr>
          <a:lstStyle>
            <a:lvl1pPr marL="180000" indent="-180000">
              <a:defRPr sz="1600"/>
            </a:lvl1pPr>
            <a:lvl2pPr marL="360000" indent="-180000">
              <a:defRPr sz="1600"/>
            </a:lvl2pPr>
            <a:lvl3pPr marL="540000" indent="-180000"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6" name="Text Placeholder 53">
            <a:extLst>
              <a:ext uri="{FF2B5EF4-FFF2-40B4-BE49-F238E27FC236}">
                <a16:creationId xmlns:a16="http://schemas.microsoft.com/office/drawing/2014/main" id="{A0CAE2A1-4EB9-AE45-A294-C7AF8E330E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75244" y="2468097"/>
            <a:ext cx="3513519" cy="45561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cap="all" spc="10" baseline="0">
                <a:solidFill>
                  <a:schemeClr val="accent1"/>
                </a:solidFill>
                <a:latin typeface="IBM Plex Sans Medm" panose="020B0503050203000203" pitchFamily="34" charset="0"/>
              </a:defRPr>
            </a:lvl1pPr>
          </a:lstStyle>
          <a:p>
            <a:pPr lvl="0"/>
            <a:r>
              <a:rPr lang="en-US" dirty="0"/>
              <a:t>CLICK TO ADD SUBHEADER</a:t>
            </a:r>
          </a:p>
        </p:txBody>
      </p:sp>
      <p:sp>
        <p:nvSpPr>
          <p:cNvPr id="17" name="Text Placeholder 57">
            <a:extLst>
              <a:ext uri="{FF2B5EF4-FFF2-40B4-BE49-F238E27FC236}">
                <a16:creationId xmlns:a16="http://schemas.microsoft.com/office/drawing/2014/main" id="{6A290EEA-CFEC-614B-B849-D38F318885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75244" y="3015397"/>
            <a:ext cx="3514385" cy="3138341"/>
          </a:xfrm>
          <a:prstGeom prst="rect">
            <a:avLst/>
          </a:prstGeom>
        </p:spPr>
        <p:txBody>
          <a:bodyPr lIns="0">
            <a:noAutofit/>
          </a:bodyPr>
          <a:lstStyle>
            <a:lvl1pPr marL="180000" indent="-180000">
              <a:defRPr sz="1600"/>
            </a:lvl1pPr>
            <a:lvl2pPr marL="360000" indent="-180000">
              <a:defRPr sz="1600"/>
            </a:lvl2pPr>
            <a:lvl3pPr marL="540000" indent="-180000"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7C10F-9D8C-A146-A92B-CA4D61DD15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4799" y="6356349"/>
            <a:ext cx="413249" cy="365125"/>
          </a:xfrm>
          <a:prstGeom prst="rect">
            <a:avLst/>
          </a:prstGeom>
        </p:spPr>
        <p:txBody>
          <a:bodyPr/>
          <a:lstStyle/>
          <a:p>
            <a:fld id="{5B64C28E-966E-6B4A-816A-311B7D0A2E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08593E-DD51-5A43-8811-462C3D56F1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8000" y="6356351"/>
            <a:ext cx="8816400" cy="36512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30" name="Picture 29" descr="York University Logo.">
            <a:extLst>
              <a:ext uri="{FF2B5EF4-FFF2-40B4-BE49-F238E27FC236}">
                <a16:creationId xmlns:a16="http://schemas.microsoft.com/office/drawing/2014/main" id="{F1CD1720-798A-2144-8E95-90329F56E5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913" y="6372792"/>
            <a:ext cx="1240699" cy="27360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7AA6FF0F-EF68-C34F-8441-557C608E3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957584" y="-4957585"/>
            <a:ext cx="2276833" cy="12192003"/>
          </a:xfrm>
          <a:custGeom>
            <a:avLst/>
            <a:gdLst>
              <a:gd name="connsiteX0" fmla="*/ 360000 w 2276833"/>
              <a:gd name="connsiteY0" fmla="*/ 11832003 h 12192003"/>
              <a:gd name="connsiteX1" fmla="*/ 1916832 w 2276833"/>
              <a:gd name="connsiteY1" fmla="*/ 11832003 h 12192003"/>
              <a:gd name="connsiteX2" fmla="*/ 1916833 w 2276833"/>
              <a:gd name="connsiteY2" fmla="*/ 360002 h 12192003"/>
              <a:gd name="connsiteX3" fmla="*/ 360000 w 2276833"/>
              <a:gd name="connsiteY3" fmla="*/ 360002 h 12192003"/>
              <a:gd name="connsiteX4" fmla="*/ 0 w 2276833"/>
              <a:gd name="connsiteY4" fmla="*/ 12192000 h 12192003"/>
              <a:gd name="connsiteX5" fmla="*/ 0 w 2276833"/>
              <a:gd name="connsiteY5" fmla="*/ 0 h 12192003"/>
              <a:gd name="connsiteX6" fmla="*/ 360000 w 2276833"/>
              <a:gd name="connsiteY6" fmla="*/ 0 h 12192003"/>
              <a:gd name="connsiteX7" fmla="*/ 360000 w 2276833"/>
              <a:gd name="connsiteY7" fmla="*/ 1 h 12192003"/>
              <a:gd name="connsiteX8" fmla="*/ 1916833 w 2276833"/>
              <a:gd name="connsiteY8" fmla="*/ 1 h 12192003"/>
              <a:gd name="connsiteX9" fmla="*/ 1916833 w 2276833"/>
              <a:gd name="connsiteY9" fmla="*/ 0 h 12192003"/>
              <a:gd name="connsiteX10" fmla="*/ 2276833 w 2276833"/>
              <a:gd name="connsiteY10" fmla="*/ 0 h 12192003"/>
              <a:gd name="connsiteX11" fmla="*/ 2276832 w 2276833"/>
              <a:gd name="connsiteY11" fmla="*/ 12192000 h 12192003"/>
              <a:gd name="connsiteX12" fmla="*/ 2266791 w 2276833"/>
              <a:gd name="connsiteY12" fmla="*/ 12192000 h 12192003"/>
              <a:gd name="connsiteX13" fmla="*/ 2266791 w 2276833"/>
              <a:gd name="connsiteY13" fmla="*/ 12192003 h 12192003"/>
              <a:gd name="connsiteX14" fmla="*/ 0 w 2276833"/>
              <a:gd name="connsiteY14" fmla="*/ 12192003 h 12192003"/>
              <a:gd name="connsiteX15" fmla="*/ 0 w 2276833"/>
              <a:gd name="connsiteY15" fmla="*/ 12192000 h 12192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76833" h="12192003">
                <a:moveTo>
                  <a:pt x="360000" y="11832003"/>
                </a:moveTo>
                <a:lnTo>
                  <a:pt x="1916832" y="11832003"/>
                </a:lnTo>
                <a:lnTo>
                  <a:pt x="1916833" y="360002"/>
                </a:lnTo>
                <a:lnTo>
                  <a:pt x="360000" y="360002"/>
                </a:lnTo>
                <a:close/>
                <a:moveTo>
                  <a:pt x="0" y="12192000"/>
                </a:moveTo>
                <a:lnTo>
                  <a:pt x="0" y="0"/>
                </a:lnTo>
                <a:lnTo>
                  <a:pt x="360000" y="0"/>
                </a:lnTo>
                <a:lnTo>
                  <a:pt x="360000" y="1"/>
                </a:lnTo>
                <a:lnTo>
                  <a:pt x="1916833" y="1"/>
                </a:lnTo>
                <a:lnTo>
                  <a:pt x="1916833" y="0"/>
                </a:lnTo>
                <a:lnTo>
                  <a:pt x="2276833" y="0"/>
                </a:lnTo>
                <a:lnTo>
                  <a:pt x="2276832" y="12192000"/>
                </a:lnTo>
                <a:lnTo>
                  <a:pt x="2266791" y="12192000"/>
                </a:lnTo>
                <a:lnTo>
                  <a:pt x="2266791" y="12192003"/>
                </a:lnTo>
                <a:lnTo>
                  <a:pt x="0" y="12192003"/>
                </a:lnTo>
                <a:lnTo>
                  <a:pt x="0" y="12192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3A69CB-0B60-2E46-9CE9-075656CED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99943"/>
            <a:ext cx="12192000" cy="580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3919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16">
          <p15:clr>
            <a:srgbClr val="FBAE40"/>
          </p15:clr>
        </p15:guide>
        <p15:guide id="4" pos="2547">
          <p15:clr>
            <a:srgbClr val="FBAE40"/>
          </p15:clr>
        </p15:guide>
        <p15:guide id="5" pos="2732">
          <p15:clr>
            <a:srgbClr val="FBAE40"/>
          </p15:clr>
        </p15:guide>
        <p15:guide id="6" pos="4947">
          <p15:clr>
            <a:srgbClr val="FBAE40"/>
          </p15:clr>
        </p15:guide>
        <p15:guide id="7" pos="5148">
          <p15:clr>
            <a:srgbClr val="FBAE40"/>
          </p15:clr>
        </p15:guide>
        <p15:guide id="8" pos="7363">
          <p15:clr>
            <a:srgbClr val="FBAE40"/>
          </p15:clr>
        </p15:guide>
        <p15:guide id="11" orient="horz" pos="1843">
          <p15:clr>
            <a:srgbClr val="FBAE40"/>
          </p15:clr>
        </p15:guide>
        <p15:guide id="12" orient="horz" pos="388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072FC477-98CC-A64C-82A6-5D6E46920DD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55512" y="358954"/>
            <a:ext cx="11480977" cy="1558925"/>
          </a:xfrm>
          <a:prstGeom prst="rect">
            <a:avLst/>
          </a:prstGeom>
        </p:spPr>
        <p:txBody>
          <a:bodyPr bIns="180000"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photo onto slide to add header image</a:t>
            </a: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20E1D805-0FBE-4047-AA28-F7B71DA351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800" y="357216"/>
            <a:ext cx="11480400" cy="1562400"/>
          </a:xfrm>
          <a:solidFill>
            <a:schemeClr val="tx1">
              <a:alpha val="54000"/>
            </a:schemeClr>
          </a:solidFill>
        </p:spPr>
        <p:txBody>
          <a:bodyPr anchor="ctr"/>
          <a:lstStyle>
            <a:lvl1pPr algn="ctr">
              <a:defRPr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a Title To Your Slide</a:t>
            </a: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DDA1CF8A-1741-6B40-A154-613324130E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860" y="2467711"/>
            <a:ext cx="2539980" cy="45561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="0" i="0" cap="all" spc="10" baseline="0">
                <a:solidFill>
                  <a:schemeClr val="accent1"/>
                </a:solidFill>
                <a:latin typeface="IBM Plex Sans Medm" panose="020B0503050203000203" pitchFamily="34" charset="0"/>
              </a:defRPr>
            </a:lvl1pPr>
          </a:lstStyle>
          <a:p>
            <a:pPr lvl="0"/>
            <a:r>
              <a:rPr lang="en-US" dirty="0"/>
              <a:t>CLICK TO ADD SUBHEADER</a:t>
            </a:r>
          </a:p>
        </p:txBody>
      </p:sp>
      <p:sp>
        <p:nvSpPr>
          <p:cNvPr id="16" name="Text Placeholder 57">
            <a:extLst>
              <a:ext uri="{FF2B5EF4-FFF2-40B4-BE49-F238E27FC236}">
                <a16:creationId xmlns:a16="http://schemas.microsoft.com/office/drawing/2014/main" id="{CD95C082-98A0-6748-A678-AAFE8DE67E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8859" y="3015397"/>
            <a:ext cx="2540254" cy="3138341"/>
          </a:xfrm>
          <a:prstGeom prst="rect">
            <a:avLst/>
          </a:prstGeom>
        </p:spPr>
        <p:txBody>
          <a:bodyPr lIns="0">
            <a:noAutofit/>
          </a:bodyPr>
          <a:lstStyle>
            <a:lvl1pPr marL="126000" indent="-126000">
              <a:defRPr sz="1400"/>
            </a:lvl1pPr>
            <a:lvl2pPr marL="252000" indent="-126000">
              <a:defRPr sz="1400"/>
            </a:lvl2pPr>
            <a:lvl3pPr marL="396000" indent="-126000"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7" name="Text Placeholder 53">
            <a:extLst>
              <a:ext uri="{FF2B5EF4-FFF2-40B4-BE49-F238E27FC236}">
                <a16:creationId xmlns:a16="http://schemas.microsoft.com/office/drawing/2014/main" id="{05ABEBBB-8B74-7A42-8A9F-A3DDD027B0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2808" y="2467711"/>
            <a:ext cx="2552855" cy="45561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="0" i="0" cap="all" spc="10" baseline="0">
                <a:solidFill>
                  <a:schemeClr val="accent1"/>
                </a:solidFill>
                <a:latin typeface="IBM Plex Sans Medm" panose="020B0503050203000203" pitchFamily="34" charset="0"/>
              </a:defRPr>
            </a:lvl1pPr>
          </a:lstStyle>
          <a:p>
            <a:pPr lvl="0"/>
            <a:r>
              <a:rPr lang="en-US" dirty="0"/>
              <a:t>CLICK TO ADD SUBHEADER</a:t>
            </a:r>
          </a:p>
        </p:txBody>
      </p:sp>
      <p:sp>
        <p:nvSpPr>
          <p:cNvPr id="18" name="Text Placeholder 57">
            <a:extLst>
              <a:ext uri="{FF2B5EF4-FFF2-40B4-BE49-F238E27FC236}">
                <a16:creationId xmlns:a16="http://schemas.microsoft.com/office/drawing/2014/main" id="{D443BBF1-455E-AF49-A986-73588966773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82530" y="3015397"/>
            <a:ext cx="2553130" cy="3138341"/>
          </a:xfrm>
          <a:prstGeom prst="rect">
            <a:avLst/>
          </a:prstGeom>
        </p:spPr>
        <p:txBody>
          <a:bodyPr lIns="0">
            <a:noAutofit/>
          </a:bodyPr>
          <a:lstStyle>
            <a:lvl1pPr marL="126000" marR="0" indent="-12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Blip>
                <a:blip r:embed="rId3"/>
              </a:buBlip>
              <a:tabLst/>
              <a:defRPr sz="1400"/>
            </a:lvl1pPr>
            <a:lvl2pPr marL="252000" marR="0" indent="-12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31837"/>
              </a:buClr>
              <a:buSzTx/>
              <a:buFont typeface="Arial" panose="020B0604020202020204" pitchFamily="34" charset="0"/>
              <a:buChar char="•"/>
              <a:tabLst/>
              <a:defRPr sz="1400"/>
            </a:lvl2pPr>
            <a:lvl3pPr marL="396000" marR="0" indent="-12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31837"/>
              </a:buClr>
              <a:buSzTx/>
              <a:buFont typeface="Wingdings" panose="05000000000000000000" pitchFamily="2" charset="2"/>
              <a:buChar char="§"/>
              <a:tabLst/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2" name="Text Placeholder 53">
            <a:extLst>
              <a:ext uri="{FF2B5EF4-FFF2-40B4-BE49-F238E27FC236}">
                <a16:creationId xmlns:a16="http://schemas.microsoft.com/office/drawing/2014/main" id="{4952AB17-501E-A84A-B8E5-47E1F3E054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4750" y="2467711"/>
            <a:ext cx="2562128" cy="45561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="0" i="0" cap="all" spc="10" baseline="0">
                <a:solidFill>
                  <a:schemeClr val="accent1"/>
                </a:solidFill>
                <a:latin typeface="IBM Plex Sans Medm" panose="020B0503050203000203" pitchFamily="34" charset="0"/>
              </a:defRPr>
            </a:lvl1pPr>
          </a:lstStyle>
          <a:p>
            <a:pPr lvl="0"/>
            <a:r>
              <a:rPr lang="en-US" dirty="0"/>
              <a:t>CLICK TO ADD SUBHEADER</a:t>
            </a:r>
          </a:p>
        </p:txBody>
      </p:sp>
      <p:sp>
        <p:nvSpPr>
          <p:cNvPr id="19" name="Text Placeholder 57">
            <a:extLst>
              <a:ext uri="{FF2B5EF4-FFF2-40B4-BE49-F238E27FC236}">
                <a16:creationId xmlns:a16="http://schemas.microsoft.com/office/drawing/2014/main" id="{993B8260-5652-8746-BF74-85470FB8550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4751" y="3015397"/>
            <a:ext cx="2562404" cy="3138341"/>
          </a:xfrm>
          <a:prstGeom prst="rect">
            <a:avLst/>
          </a:prstGeom>
        </p:spPr>
        <p:txBody>
          <a:bodyPr lIns="0">
            <a:noAutofit/>
          </a:bodyPr>
          <a:lstStyle>
            <a:lvl1pPr marL="126000" indent="-126000">
              <a:defRPr sz="1400"/>
            </a:lvl1pPr>
            <a:lvl2pPr marL="252000" indent="-126000">
              <a:defRPr sz="1400"/>
            </a:lvl2pPr>
            <a:lvl3pPr marL="396000" indent="-126000"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4" name="Text Placeholder 53">
            <a:extLst>
              <a:ext uri="{FF2B5EF4-FFF2-40B4-BE49-F238E27FC236}">
                <a16:creationId xmlns:a16="http://schemas.microsoft.com/office/drawing/2014/main" id="{DF00A96C-E66D-9343-B080-A9DE193668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32890" y="2467711"/>
            <a:ext cx="2555873" cy="45561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="0" i="0" cap="all" spc="10" baseline="0">
                <a:solidFill>
                  <a:schemeClr val="accent1"/>
                </a:solidFill>
                <a:latin typeface="IBM Plex Sans Medm" panose="020B0503050203000203" pitchFamily="34" charset="0"/>
              </a:defRPr>
            </a:lvl1pPr>
          </a:lstStyle>
          <a:p>
            <a:pPr lvl="0"/>
            <a:r>
              <a:rPr lang="en-US" dirty="0"/>
              <a:t>CLICK TO ADD SUBHEADER</a:t>
            </a:r>
          </a:p>
        </p:txBody>
      </p:sp>
      <p:sp>
        <p:nvSpPr>
          <p:cNvPr id="20" name="Text Placeholder 57">
            <a:extLst>
              <a:ext uri="{FF2B5EF4-FFF2-40B4-BE49-F238E27FC236}">
                <a16:creationId xmlns:a16="http://schemas.microsoft.com/office/drawing/2014/main" id="{0E4B3554-1F36-134D-A7B1-C7726BF5C8C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132890" y="3015397"/>
            <a:ext cx="2556148" cy="3138341"/>
          </a:xfrm>
          <a:prstGeom prst="rect">
            <a:avLst/>
          </a:prstGeom>
        </p:spPr>
        <p:txBody>
          <a:bodyPr lIns="0">
            <a:noAutofit/>
          </a:bodyPr>
          <a:lstStyle>
            <a:lvl1pPr marL="126000" indent="-126000">
              <a:defRPr sz="1400"/>
            </a:lvl1pPr>
            <a:lvl2pPr marL="252000" indent="-126000">
              <a:defRPr sz="1400"/>
            </a:lvl2pPr>
            <a:lvl3pPr marL="396000" indent="-126000"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7C10F-9D8C-A146-A92B-CA4D61DD15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4799" y="6356349"/>
            <a:ext cx="413249" cy="365125"/>
          </a:xfrm>
          <a:prstGeom prst="rect">
            <a:avLst/>
          </a:prstGeom>
        </p:spPr>
        <p:txBody>
          <a:bodyPr/>
          <a:lstStyle/>
          <a:p>
            <a:fld id="{5B64C28E-966E-6B4A-816A-311B7D0A2E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08593E-DD51-5A43-8811-462C3D56F1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8000" y="6356351"/>
            <a:ext cx="8816400" cy="36512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32" name="Picture 31" descr="York University Logo.">
            <a:extLst>
              <a:ext uri="{FF2B5EF4-FFF2-40B4-BE49-F238E27FC236}">
                <a16:creationId xmlns:a16="http://schemas.microsoft.com/office/drawing/2014/main" id="{E8D4B176-2C79-484B-A8DE-FEC4A3AFEB5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913" y="6372792"/>
            <a:ext cx="1240699" cy="273600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79E4E51C-FB87-8B4E-8FE3-8608D1425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99943"/>
            <a:ext cx="12192000" cy="580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7">
            <a:extLst>
              <a:ext uri="{FF2B5EF4-FFF2-40B4-BE49-F238E27FC236}">
                <a16:creationId xmlns:a16="http://schemas.microsoft.com/office/drawing/2014/main" id="{A81A7D1D-57C2-7F4D-86FF-CCB8244B5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957584" y="-4957585"/>
            <a:ext cx="2276833" cy="12192003"/>
          </a:xfrm>
          <a:custGeom>
            <a:avLst/>
            <a:gdLst>
              <a:gd name="connsiteX0" fmla="*/ 360000 w 2276833"/>
              <a:gd name="connsiteY0" fmla="*/ 11832003 h 12192003"/>
              <a:gd name="connsiteX1" fmla="*/ 1916832 w 2276833"/>
              <a:gd name="connsiteY1" fmla="*/ 11832003 h 12192003"/>
              <a:gd name="connsiteX2" fmla="*/ 1916833 w 2276833"/>
              <a:gd name="connsiteY2" fmla="*/ 360002 h 12192003"/>
              <a:gd name="connsiteX3" fmla="*/ 360000 w 2276833"/>
              <a:gd name="connsiteY3" fmla="*/ 360002 h 12192003"/>
              <a:gd name="connsiteX4" fmla="*/ 0 w 2276833"/>
              <a:gd name="connsiteY4" fmla="*/ 12192000 h 12192003"/>
              <a:gd name="connsiteX5" fmla="*/ 0 w 2276833"/>
              <a:gd name="connsiteY5" fmla="*/ 0 h 12192003"/>
              <a:gd name="connsiteX6" fmla="*/ 360000 w 2276833"/>
              <a:gd name="connsiteY6" fmla="*/ 0 h 12192003"/>
              <a:gd name="connsiteX7" fmla="*/ 360000 w 2276833"/>
              <a:gd name="connsiteY7" fmla="*/ 1 h 12192003"/>
              <a:gd name="connsiteX8" fmla="*/ 1916833 w 2276833"/>
              <a:gd name="connsiteY8" fmla="*/ 1 h 12192003"/>
              <a:gd name="connsiteX9" fmla="*/ 1916833 w 2276833"/>
              <a:gd name="connsiteY9" fmla="*/ 0 h 12192003"/>
              <a:gd name="connsiteX10" fmla="*/ 2276833 w 2276833"/>
              <a:gd name="connsiteY10" fmla="*/ 0 h 12192003"/>
              <a:gd name="connsiteX11" fmla="*/ 2276832 w 2276833"/>
              <a:gd name="connsiteY11" fmla="*/ 12192000 h 12192003"/>
              <a:gd name="connsiteX12" fmla="*/ 2266791 w 2276833"/>
              <a:gd name="connsiteY12" fmla="*/ 12192000 h 12192003"/>
              <a:gd name="connsiteX13" fmla="*/ 2266791 w 2276833"/>
              <a:gd name="connsiteY13" fmla="*/ 12192003 h 12192003"/>
              <a:gd name="connsiteX14" fmla="*/ 0 w 2276833"/>
              <a:gd name="connsiteY14" fmla="*/ 12192003 h 12192003"/>
              <a:gd name="connsiteX15" fmla="*/ 0 w 2276833"/>
              <a:gd name="connsiteY15" fmla="*/ 12192000 h 12192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76833" h="12192003">
                <a:moveTo>
                  <a:pt x="360000" y="11832003"/>
                </a:moveTo>
                <a:lnTo>
                  <a:pt x="1916832" y="11832003"/>
                </a:lnTo>
                <a:lnTo>
                  <a:pt x="1916833" y="360002"/>
                </a:lnTo>
                <a:lnTo>
                  <a:pt x="360000" y="360002"/>
                </a:lnTo>
                <a:close/>
                <a:moveTo>
                  <a:pt x="0" y="12192000"/>
                </a:moveTo>
                <a:lnTo>
                  <a:pt x="0" y="0"/>
                </a:lnTo>
                <a:lnTo>
                  <a:pt x="360000" y="0"/>
                </a:lnTo>
                <a:lnTo>
                  <a:pt x="360000" y="1"/>
                </a:lnTo>
                <a:lnTo>
                  <a:pt x="1916833" y="1"/>
                </a:lnTo>
                <a:lnTo>
                  <a:pt x="1916833" y="0"/>
                </a:lnTo>
                <a:lnTo>
                  <a:pt x="2276833" y="0"/>
                </a:lnTo>
                <a:lnTo>
                  <a:pt x="2276832" y="12192000"/>
                </a:lnTo>
                <a:lnTo>
                  <a:pt x="2266791" y="12192000"/>
                </a:lnTo>
                <a:lnTo>
                  <a:pt x="2266791" y="12192003"/>
                </a:lnTo>
                <a:lnTo>
                  <a:pt x="0" y="12192003"/>
                </a:lnTo>
                <a:lnTo>
                  <a:pt x="0" y="12192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9051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7680">
          <p15:clr>
            <a:srgbClr val="FBAE40"/>
          </p15:clr>
        </p15:guide>
        <p15:guide id="3" pos="316">
          <p15:clr>
            <a:srgbClr val="FBAE40"/>
          </p15:clr>
        </p15:guide>
        <p15:guide id="4" pos="1927">
          <p15:clr>
            <a:srgbClr val="FBAE40"/>
          </p15:clr>
        </p15:guide>
        <p15:guide id="5" pos="2128">
          <p15:clr>
            <a:srgbClr val="FBAE40"/>
          </p15:clr>
        </p15:guide>
        <p15:guide id="6" pos="3739">
          <p15:clr>
            <a:srgbClr val="FBAE40"/>
          </p15:clr>
        </p15:guide>
        <p15:guide id="7" pos="3940">
          <p15:clr>
            <a:srgbClr val="FBAE40"/>
          </p15:clr>
        </p15:guide>
        <p15:guide id="8" pos="5551">
          <p15:clr>
            <a:srgbClr val="FBAE40"/>
          </p15:clr>
        </p15:guide>
        <p15:guide id="9" pos="5752">
          <p15:clr>
            <a:srgbClr val="FBAE40"/>
          </p15:clr>
        </p15:guide>
        <p15:guide id="10" pos="7363">
          <p15:clr>
            <a:srgbClr val="FBAE40"/>
          </p15:clr>
        </p15:guide>
        <p15:guide id="11" orient="horz">
          <p15:clr>
            <a:srgbClr val="FBAE40"/>
          </p15:clr>
        </p15:guide>
        <p15:guide id="12" orient="horz" pos="4320">
          <p15:clr>
            <a:srgbClr val="FBAE40"/>
          </p15:clr>
        </p15:guide>
        <p15:guide id="13" orient="horz" pos="1843">
          <p15:clr>
            <a:srgbClr val="FBAE40"/>
          </p15:clr>
        </p15:guide>
        <p15:guide id="14" orient="horz" pos="388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5217D531-B496-054C-9BDC-E7096734F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3273" y="8428"/>
            <a:ext cx="6292132" cy="720000"/>
          </a:xfrm>
        </p:spPr>
        <p:txBody>
          <a:bodyPr/>
          <a:lstStyle/>
          <a:p>
            <a:r>
              <a:rPr lang="en-US" dirty="0"/>
              <a:t>Click to Add a Title To Your 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4C0373C-6C5D-1F40-86FF-5BD9724B62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7344" y="1529200"/>
            <a:ext cx="10497312" cy="344328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600" b="0" i="0">
                <a:latin typeface="IBM Plex Serif Medm" panose="02060503050406000203" pitchFamily="18" charset="77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4A35A8FC-F629-EA4D-B295-B916CFA54C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1175" y="5858415"/>
            <a:ext cx="11169650" cy="338036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r">
              <a:buFont typeface="Arial" panose="020B0604020202020204" pitchFamily="34" charset="0"/>
              <a:buNone/>
              <a:defRPr sz="1600" b="0" i="0">
                <a:latin typeface="IBM Plex Serif ExtLt" panose="02060303050406000203" pitchFamily="18" charset="77"/>
              </a:defRPr>
            </a:lvl1pPr>
          </a:lstStyle>
          <a:p>
            <a:pPr lvl="0"/>
            <a:r>
              <a:rPr lang="en-US" dirty="0"/>
              <a:t>- Click to add name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8AC99A-40A8-394A-8D4C-61EB6EC27A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4799" y="6356349"/>
            <a:ext cx="413249" cy="365125"/>
          </a:xfrm>
          <a:prstGeom prst="rect">
            <a:avLst/>
          </a:prstGeom>
        </p:spPr>
        <p:txBody>
          <a:bodyPr/>
          <a:lstStyle/>
          <a:p>
            <a:fld id="{5B64C28E-966E-6B4A-816A-311B7D0A2E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A40D6-3962-3843-866A-C5845A9048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8000" y="6356351"/>
            <a:ext cx="8816400" cy="36512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13" name="Picture 12" descr="York University Logo.">
            <a:extLst>
              <a:ext uri="{FF2B5EF4-FFF2-40B4-BE49-F238E27FC236}">
                <a16:creationId xmlns:a16="http://schemas.microsoft.com/office/drawing/2014/main" id="{E7FE781F-0518-2345-A57C-DEB4B8BFF1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913" y="6372792"/>
            <a:ext cx="1240699" cy="27360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D0FD2320-9916-B945-8520-A24181217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3504" y="4781035"/>
            <a:ext cx="10991088" cy="548640"/>
          </a:xfrm>
          <a:custGeom>
            <a:avLst/>
            <a:gdLst>
              <a:gd name="connsiteX0" fmla="*/ 0 w 10991088"/>
              <a:gd name="connsiteY0" fmla="*/ 493776 h 530352"/>
              <a:gd name="connsiteX1" fmla="*/ 0 w 10991088"/>
              <a:gd name="connsiteY1" fmla="*/ 0 h 530352"/>
              <a:gd name="connsiteX2" fmla="*/ 10991088 w 10991088"/>
              <a:gd name="connsiteY2" fmla="*/ 0 h 530352"/>
              <a:gd name="connsiteX3" fmla="*/ 10991088 w 10991088"/>
              <a:gd name="connsiteY3" fmla="*/ 530352 h 530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1088" h="530352">
                <a:moveTo>
                  <a:pt x="0" y="493776"/>
                </a:moveTo>
                <a:lnTo>
                  <a:pt x="0" y="0"/>
                </a:lnTo>
                <a:lnTo>
                  <a:pt x="10991088" y="0"/>
                </a:lnTo>
                <a:lnTo>
                  <a:pt x="10991088" y="530352"/>
                </a:lnTo>
              </a:path>
            </a:pathLst>
          </a:custGeom>
          <a:noFill/>
          <a:ln w="152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BB48568B-1C7F-1043-8FB4-C34722649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3504" y="1016374"/>
            <a:ext cx="10991088" cy="548640"/>
          </a:xfrm>
          <a:custGeom>
            <a:avLst/>
            <a:gdLst>
              <a:gd name="connsiteX0" fmla="*/ 0 w 10991088"/>
              <a:gd name="connsiteY0" fmla="*/ 493776 h 530352"/>
              <a:gd name="connsiteX1" fmla="*/ 0 w 10991088"/>
              <a:gd name="connsiteY1" fmla="*/ 0 h 530352"/>
              <a:gd name="connsiteX2" fmla="*/ 10991088 w 10991088"/>
              <a:gd name="connsiteY2" fmla="*/ 0 h 530352"/>
              <a:gd name="connsiteX3" fmla="*/ 10991088 w 10991088"/>
              <a:gd name="connsiteY3" fmla="*/ 530352 h 530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1088" h="530352">
                <a:moveTo>
                  <a:pt x="0" y="493776"/>
                </a:moveTo>
                <a:lnTo>
                  <a:pt x="0" y="0"/>
                </a:lnTo>
                <a:lnTo>
                  <a:pt x="10991088" y="0"/>
                </a:lnTo>
                <a:lnTo>
                  <a:pt x="10991088" y="530352"/>
                </a:lnTo>
              </a:path>
            </a:pathLst>
          </a:custGeom>
          <a:noFill/>
          <a:ln w="152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CCB49D-21BD-7E44-AE19-8BE23A6D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308452" y="4671805"/>
            <a:ext cx="1285929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i="0" dirty="0">
                <a:solidFill>
                  <a:schemeClr val="accent2"/>
                </a:solidFill>
                <a:latin typeface="IBM Plex Serif" panose="02060503050406000203" pitchFamily="18" charset="77"/>
              </a:rPr>
              <a:t>”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410E56-EAA4-184C-A88F-39DBFF3B3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8881" y="138550"/>
            <a:ext cx="1285929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i="0" dirty="0">
                <a:solidFill>
                  <a:schemeClr val="accent2"/>
                </a:solidFill>
                <a:latin typeface="IBM Plex Serif" panose="02060503050406000203" pitchFamily="18" charset="77"/>
              </a:rPr>
              <a:t>“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851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25">
          <p15:clr>
            <a:srgbClr val="FBAE40"/>
          </p15:clr>
        </p15:guide>
        <p15:guide id="4" pos="7355">
          <p15:clr>
            <a:srgbClr val="FBAE40"/>
          </p15:clr>
        </p15:guide>
        <p15:guide id="7" orient="horz" pos="958" userDrawn="1">
          <p15:clr>
            <a:srgbClr val="FBAE40"/>
          </p15:clr>
        </p15:guide>
        <p15:guide id="8" orient="horz" pos="3680" userDrawn="1">
          <p15:clr>
            <a:srgbClr val="FBAE40"/>
          </p15:clr>
        </p15:guide>
        <p15:guide id="9" orient="horz" pos="3135" userDrawn="1">
          <p15:clr>
            <a:srgbClr val="FBAE40"/>
          </p15:clr>
        </p15:guide>
        <p15:guide id="10" orient="horz" pos="390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0CA58-B7DD-874A-B861-C00D59D51A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4312" y="1136078"/>
            <a:ext cx="4311579" cy="2503143"/>
          </a:xfrm>
          <a:solidFill>
            <a:schemeClr val="accent1"/>
          </a:solidFill>
          <a:ln>
            <a:noFill/>
          </a:ln>
        </p:spPr>
        <p:txBody>
          <a:bodyPr vert="horz" lIns="0" tIns="36000" rIns="72000" bIns="0" rtlCol="0" anchor="b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4000">
                <a:solidFill>
                  <a:schemeClr val="bg1"/>
                </a:solidFill>
                <a:cs typeface="+mn-cs"/>
              </a:defRPr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</a:pPr>
            <a:r>
              <a:rPr lang="en-US" dirty="0"/>
              <a:t>Click to Add Presentation Title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67A70469-0018-424E-A184-7DA2CDC0F6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34759" y="3665115"/>
            <a:ext cx="4301133" cy="6317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72000" rIns="18000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cap="none" baseline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>
              <a:defRPr sz="28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2pPr>
            <a:lvl3pPr>
              <a:defRPr sz="24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5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63748CCE-26B5-5D41-89FB-59B42FBB7D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34759" y="4301625"/>
            <a:ext cx="4301133" cy="3152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180000" bIns="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 i="0" cap="all" baseline="0">
                <a:solidFill>
                  <a:schemeClr val="bg1"/>
                </a:solidFill>
                <a:latin typeface="IBM Plex Sans SmBld" panose="020B0503050203000203" pitchFamily="34" charset="0"/>
              </a:defRPr>
            </a:lvl1pPr>
            <a:lvl2pPr>
              <a:defRPr sz="28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2pPr>
            <a:lvl3pPr>
              <a:defRPr sz="24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US" dirty="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A2D2F57-8905-8542-879D-5BEC70B9E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524313" y="4804806"/>
            <a:ext cx="431716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Placeholder 9" descr="York University Logo.">
            <a:extLst>
              <a:ext uri="{FF2B5EF4-FFF2-40B4-BE49-F238E27FC236}">
                <a16:creationId xmlns:a16="http://schemas.microsoft.com/office/drawing/2014/main" id="{EAFBF119-0909-5F4E-9C66-1F58D09925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69357" y="5066521"/>
            <a:ext cx="4290917" cy="360000"/>
          </a:xfrm>
          <a:prstGeom prst="rect">
            <a:avLst/>
          </a:prstGeom>
        </p:spPr>
      </p:pic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F5BD97B7-13A7-B84E-93C8-BAEDDB323CA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5599" y="355922"/>
            <a:ext cx="11485301" cy="6146157"/>
          </a:xfrm>
          <a:custGeom>
            <a:avLst/>
            <a:gdLst>
              <a:gd name="connsiteX0" fmla="*/ 0 w 11485301"/>
              <a:gd name="connsiteY0" fmla="*/ 0 h 6146157"/>
              <a:gd name="connsiteX1" fmla="*/ 11485301 w 11485301"/>
              <a:gd name="connsiteY1" fmla="*/ 0 h 6146157"/>
              <a:gd name="connsiteX2" fmla="*/ 11485301 w 11485301"/>
              <a:gd name="connsiteY2" fmla="*/ 733078 h 6146157"/>
              <a:gd name="connsiteX3" fmla="*/ 6816166 w 11485301"/>
              <a:gd name="connsiteY3" fmla="*/ 733078 h 6146157"/>
              <a:gd name="connsiteX4" fmla="*/ 6816166 w 11485301"/>
              <a:gd name="connsiteY4" fmla="*/ 5413078 h 6146157"/>
              <a:gd name="connsiteX5" fmla="*/ 11485301 w 11485301"/>
              <a:gd name="connsiteY5" fmla="*/ 5413078 h 6146157"/>
              <a:gd name="connsiteX6" fmla="*/ 11485301 w 11485301"/>
              <a:gd name="connsiteY6" fmla="*/ 6146157 h 6146157"/>
              <a:gd name="connsiteX7" fmla="*/ 0 w 11485301"/>
              <a:gd name="connsiteY7" fmla="*/ 6146157 h 6146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85301" h="6146157">
                <a:moveTo>
                  <a:pt x="0" y="0"/>
                </a:moveTo>
                <a:lnTo>
                  <a:pt x="11485301" y="0"/>
                </a:lnTo>
                <a:lnTo>
                  <a:pt x="11485301" y="733078"/>
                </a:lnTo>
                <a:lnTo>
                  <a:pt x="6816166" y="733078"/>
                </a:lnTo>
                <a:lnTo>
                  <a:pt x="6816166" y="5413078"/>
                </a:lnTo>
                <a:lnTo>
                  <a:pt x="11485301" y="5413078"/>
                </a:lnTo>
                <a:lnTo>
                  <a:pt x="11485301" y="6146157"/>
                </a:lnTo>
                <a:lnTo>
                  <a:pt x="0" y="614615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288000" rIns="288000" anchor="ctr">
            <a:noAutofit/>
          </a:bodyPr>
          <a:lstStyle>
            <a:lvl1pPr marL="0" indent="0" algn="l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Drop photo here to add background photo</a:t>
            </a:r>
            <a:br>
              <a:rPr lang="en-US" dirty="0"/>
            </a:br>
            <a:r>
              <a:rPr lang="en-US" dirty="0"/>
              <a:t>(then ensure alt text is assigned)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027E5C04-A6BF-204B-B6E3-68227002A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1"/>
            <a:ext cx="12192002" cy="6858000"/>
          </a:xfrm>
          <a:custGeom>
            <a:avLst/>
            <a:gdLst>
              <a:gd name="connsiteX0" fmla="*/ 360001 w 12192002"/>
              <a:gd name="connsiteY0" fmla="*/ 360000 h 6858000"/>
              <a:gd name="connsiteX1" fmla="*/ 360001 w 12192002"/>
              <a:gd name="connsiteY1" fmla="*/ 6497999 h 6858000"/>
              <a:gd name="connsiteX2" fmla="*/ 11832001 w 12192002"/>
              <a:gd name="connsiteY2" fmla="*/ 6497999 h 6858000"/>
              <a:gd name="connsiteX3" fmla="*/ 11832001 w 12192002"/>
              <a:gd name="connsiteY3" fmla="*/ 360000 h 6858000"/>
              <a:gd name="connsiteX4" fmla="*/ 1 w 12192002"/>
              <a:gd name="connsiteY4" fmla="*/ 0 h 6858000"/>
              <a:gd name="connsiteX5" fmla="*/ 360001 w 12192002"/>
              <a:gd name="connsiteY5" fmla="*/ 0 h 6858000"/>
              <a:gd name="connsiteX6" fmla="*/ 360001 w 12192002"/>
              <a:gd name="connsiteY6" fmla="*/ 0 h 6858000"/>
              <a:gd name="connsiteX7" fmla="*/ 11832001 w 12192002"/>
              <a:gd name="connsiteY7" fmla="*/ 0 h 6858000"/>
              <a:gd name="connsiteX8" fmla="*/ 12192001 w 12192002"/>
              <a:gd name="connsiteY8" fmla="*/ 0 h 6858000"/>
              <a:gd name="connsiteX9" fmla="*/ 12192002 w 12192002"/>
              <a:gd name="connsiteY9" fmla="*/ 0 h 6858000"/>
              <a:gd name="connsiteX10" fmla="*/ 12192002 w 12192002"/>
              <a:gd name="connsiteY10" fmla="*/ 360000 h 6858000"/>
              <a:gd name="connsiteX11" fmla="*/ 12192001 w 12192002"/>
              <a:gd name="connsiteY11" fmla="*/ 360000 h 6858000"/>
              <a:gd name="connsiteX12" fmla="*/ 12192001 w 12192002"/>
              <a:gd name="connsiteY12" fmla="*/ 6497999 h 6858000"/>
              <a:gd name="connsiteX13" fmla="*/ 12192002 w 12192002"/>
              <a:gd name="connsiteY13" fmla="*/ 6497999 h 6858000"/>
              <a:gd name="connsiteX14" fmla="*/ 12192002 w 12192002"/>
              <a:gd name="connsiteY14" fmla="*/ 6857999 h 6858000"/>
              <a:gd name="connsiteX15" fmla="*/ 12192001 w 12192002"/>
              <a:gd name="connsiteY15" fmla="*/ 6857999 h 6858000"/>
              <a:gd name="connsiteX16" fmla="*/ 12192001 w 12192002"/>
              <a:gd name="connsiteY16" fmla="*/ 6858000 h 6858000"/>
              <a:gd name="connsiteX17" fmla="*/ 11832001 w 12192002"/>
              <a:gd name="connsiteY17" fmla="*/ 6858000 h 6858000"/>
              <a:gd name="connsiteX18" fmla="*/ 11832001 w 12192002"/>
              <a:gd name="connsiteY18" fmla="*/ 6857999 h 6858000"/>
              <a:gd name="connsiteX19" fmla="*/ 360001 w 12192002"/>
              <a:gd name="connsiteY19" fmla="*/ 6857999 h 6858000"/>
              <a:gd name="connsiteX20" fmla="*/ 360001 w 12192002"/>
              <a:gd name="connsiteY20" fmla="*/ 6858000 h 6858000"/>
              <a:gd name="connsiteX21" fmla="*/ 1 w 12192002"/>
              <a:gd name="connsiteY21" fmla="*/ 6858000 h 6858000"/>
              <a:gd name="connsiteX22" fmla="*/ 1 w 12192002"/>
              <a:gd name="connsiteY22" fmla="*/ 6857999 h 6858000"/>
              <a:gd name="connsiteX23" fmla="*/ 0 w 12192002"/>
              <a:gd name="connsiteY23" fmla="*/ 6857999 h 6858000"/>
              <a:gd name="connsiteX24" fmla="*/ 0 w 12192002"/>
              <a:gd name="connsiteY24" fmla="*/ 6497999 h 6858000"/>
              <a:gd name="connsiteX25" fmla="*/ 1 w 12192002"/>
              <a:gd name="connsiteY25" fmla="*/ 6497999 h 6858000"/>
              <a:gd name="connsiteX26" fmla="*/ 1 w 12192002"/>
              <a:gd name="connsiteY26" fmla="*/ 360000 h 6858000"/>
              <a:gd name="connsiteX27" fmla="*/ 0 w 12192002"/>
              <a:gd name="connsiteY27" fmla="*/ 360000 h 6858000"/>
              <a:gd name="connsiteX28" fmla="*/ 0 w 12192002"/>
              <a:gd name="connsiteY28" fmla="*/ 0 h 6858000"/>
              <a:gd name="connsiteX29" fmla="*/ 1 w 12192002"/>
              <a:gd name="connsiteY2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192002" h="6858000">
                <a:moveTo>
                  <a:pt x="360001" y="360000"/>
                </a:moveTo>
                <a:lnTo>
                  <a:pt x="360001" y="6497999"/>
                </a:lnTo>
                <a:lnTo>
                  <a:pt x="11832001" y="6497999"/>
                </a:lnTo>
                <a:lnTo>
                  <a:pt x="11832001" y="360000"/>
                </a:lnTo>
                <a:close/>
                <a:moveTo>
                  <a:pt x="1" y="0"/>
                </a:moveTo>
                <a:lnTo>
                  <a:pt x="360001" y="0"/>
                </a:lnTo>
                <a:lnTo>
                  <a:pt x="360001" y="0"/>
                </a:lnTo>
                <a:lnTo>
                  <a:pt x="11832001" y="0"/>
                </a:lnTo>
                <a:lnTo>
                  <a:pt x="12192001" y="0"/>
                </a:lnTo>
                <a:lnTo>
                  <a:pt x="12192002" y="0"/>
                </a:lnTo>
                <a:lnTo>
                  <a:pt x="12192002" y="360000"/>
                </a:lnTo>
                <a:lnTo>
                  <a:pt x="12192001" y="360000"/>
                </a:lnTo>
                <a:lnTo>
                  <a:pt x="12192001" y="6497999"/>
                </a:lnTo>
                <a:lnTo>
                  <a:pt x="12192002" y="6497999"/>
                </a:lnTo>
                <a:lnTo>
                  <a:pt x="12192002" y="6857999"/>
                </a:lnTo>
                <a:lnTo>
                  <a:pt x="12192001" y="6857999"/>
                </a:lnTo>
                <a:lnTo>
                  <a:pt x="12192001" y="6858000"/>
                </a:lnTo>
                <a:lnTo>
                  <a:pt x="11832001" y="6858000"/>
                </a:lnTo>
                <a:lnTo>
                  <a:pt x="11832001" y="6857999"/>
                </a:lnTo>
                <a:lnTo>
                  <a:pt x="360001" y="6857999"/>
                </a:lnTo>
                <a:lnTo>
                  <a:pt x="360001" y="6858000"/>
                </a:lnTo>
                <a:lnTo>
                  <a:pt x="1" y="6858000"/>
                </a:lnTo>
                <a:lnTo>
                  <a:pt x="1" y="6857999"/>
                </a:lnTo>
                <a:lnTo>
                  <a:pt x="0" y="6857999"/>
                </a:lnTo>
                <a:lnTo>
                  <a:pt x="0" y="6497999"/>
                </a:lnTo>
                <a:lnTo>
                  <a:pt x="1" y="6497999"/>
                </a:lnTo>
                <a:lnTo>
                  <a:pt x="1" y="360000"/>
                </a:lnTo>
                <a:lnTo>
                  <a:pt x="0" y="360000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23817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4DB51F-2F9B-5243-A42A-C53BF2CEDB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3016" y="-1"/>
            <a:ext cx="5432389" cy="644163"/>
          </a:xfrm>
        </p:spPr>
        <p:txBody>
          <a:bodyPr/>
          <a:lstStyle/>
          <a:p>
            <a:r>
              <a:rPr lang="en-US" dirty="0"/>
              <a:t>Click to Add a Title To Your 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4C0373C-6C5D-1F40-86FF-5BD9724B62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08775" y="962828"/>
            <a:ext cx="4986630" cy="4589526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600" b="0" i="0">
                <a:latin typeface="IBM Plex Serif Medm" panose="02060503050406000203" pitchFamily="18" charset="77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4A35A8FC-F629-EA4D-B295-B916CFA54C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12008" y="5913438"/>
            <a:ext cx="4967961" cy="32385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r">
              <a:buFont typeface="Arial" panose="020B0604020202020204" pitchFamily="34" charset="0"/>
              <a:buNone/>
              <a:defRPr sz="1600" b="0" i="0">
                <a:latin typeface="IBM Plex Serif ExtLt" panose="02060303050406000203" pitchFamily="18" charset="77"/>
              </a:defRPr>
            </a:lvl1pPr>
          </a:lstStyle>
          <a:p>
            <a:pPr lvl="0"/>
            <a:r>
              <a:rPr lang="en-US" dirty="0"/>
              <a:t>- Click to add name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A40D6-3962-3843-866A-C5845A9048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718434" y="6331945"/>
            <a:ext cx="3885652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 descr="York University Logo.">
            <a:extLst>
              <a:ext uri="{FF2B5EF4-FFF2-40B4-BE49-F238E27FC236}">
                <a16:creationId xmlns:a16="http://schemas.microsoft.com/office/drawing/2014/main" id="{6D022EC4-CA4B-2540-B156-F5767CE456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913" y="6372792"/>
            <a:ext cx="1240699" cy="273600"/>
          </a:xfrm>
          <a:prstGeom prst="rect">
            <a:avLst/>
          </a:prstGeom>
        </p:spPr>
      </p:pic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3AF9339-E113-EA49-B120-160ADDC548F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7799" y="178129"/>
            <a:ext cx="5740401" cy="6511595"/>
          </a:xfrm>
          <a:prstGeom prst="rect">
            <a:avLst/>
          </a:prstGeom>
          <a:solidFill>
            <a:schemeClr val="bg1"/>
          </a:solidFill>
        </p:spPr>
        <p:txBody>
          <a:bodyPr wrap="square" rIns="36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Drop photo here</a:t>
            </a:r>
            <a:br>
              <a:rPr lang="en-US" dirty="0"/>
            </a:br>
            <a:r>
              <a:rPr lang="en-US" dirty="0"/>
              <a:t>to add background photo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CCB49D-21BD-7E44-AE19-8BE23A6D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760656" y="4644929"/>
            <a:ext cx="1285929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i="0" dirty="0">
                <a:solidFill>
                  <a:schemeClr val="accent2"/>
                </a:solidFill>
                <a:latin typeface="IBM Plex Serif" panose="02060503050406000203" pitchFamily="18" charset="77"/>
              </a:rPr>
              <a:t>”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410E56-EAA4-184C-A88F-39DBFF3B3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193970"/>
            <a:ext cx="1285929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i="0" dirty="0">
                <a:solidFill>
                  <a:schemeClr val="accent2"/>
                </a:solidFill>
                <a:latin typeface="IBM Plex Serif" panose="02060503050406000203" pitchFamily="18" charset="77"/>
              </a:rPr>
              <a:t>“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73AC0119-2425-DB42-917D-CE92E1BED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096000" cy="6866389"/>
          </a:xfrm>
          <a:custGeom>
            <a:avLst/>
            <a:gdLst>
              <a:gd name="connsiteX0" fmla="*/ 180000 w 6096000"/>
              <a:gd name="connsiteY0" fmla="*/ 180001 h 6866389"/>
              <a:gd name="connsiteX1" fmla="*/ 180000 w 6096000"/>
              <a:gd name="connsiteY1" fmla="*/ 6686389 h 6866389"/>
              <a:gd name="connsiteX2" fmla="*/ 5916000 w 6096000"/>
              <a:gd name="connsiteY2" fmla="*/ 6686389 h 6866389"/>
              <a:gd name="connsiteX3" fmla="*/ 5916000 w 6096000"/>
              <a:gd name="connsiteY3" fmla="*/ 180001 h 6866389"/>
              <a:gd name="connsiteX4" fmla="*/ 0 w 6096000"/>
              <a:gd name="connsiteY4" fmla="*/ 0 h 6866389"/>
              <a:gd name="connsiteX5" fmla="*/ 180000 w 6096000"/>
              <a:gd name="connsiteY5" fmla="*/ 0 h 6866389"/>
              <a:gd name="connsiteX6" fmla="*/ 180000 w 6096000"/>
              <a:gd name="connsiteY6" fmla="*/ 1 h 6866389"/>
              <a:gd name="connsiteX7" fmla="*/ 5916000 w 6096000"/>
              <a:gd name="connsiteY7" fmla="*/ 1 h 6866389"/>
              <a:gd name="connsiteX8" fmla="*/ 5916000 w 6096000"/>
              <a:gd name="connsiteY8" fmla="*/ 0 h 6866389"/>
              <a:gd name="connsiteX9" fmla="*/ 6096000 w 6096000"/>
              <a:gd name="connsiteY9" fmla="*/ 0 h 6866389"/>
              <a:gd name="connsiteX10" fmla="*/ 6096000 w 6096000"/>
              <a:gd name="connsiteY10" fmla="*/ 6858000 h 6866389"/>
              <a:gd name="connsiteX11" fmla="*/ 6006096 w 6096000"/>
              <a:gd name="connsiteY11" fmla="*/ 6858000 h 6866389"/>
              <a:gd name="connsiteX12" fmla="*/ 6006096 w 6096000"/>
              <a:gd name="connsiteY12" fmla="*/ 6866389 h 6866389"/>
              <a:gd name="connsiteX13" fmla="*/ 1 w 6096000"/>
              <a:gd name="connsiteY13" fmla="*/ 6866389 h 6866389"/>
              <a:gd name="connsiteX14" fmla="*/ 1 w 6096000"/>
              <a:gd name="connsiteY14" fmla="*/ 6858000 h 6866389"/>
              <a:gd name="connsiteX15" fmla="*/ 0 w 6096000"/>
              <a:gd name="connsiteY15" fmla="*/ 6858000 h 6866389"/>
              <a:gd name="connsiteX0" fmla="*/ 180000 w 6096000"/>
              <a:gd name="connsiteY0" fmla="*/ 180001 h 6866389"/>
              <a:gd name="connsiteX1" fmla="*/ 180000 w 6096000"/>
              <a:gd name="connsiteY1" fmla="*/ 6686389 h 6866389"/>
              <a:gd name="connsiteX2" fmla="*/ 5916000 w 6096000"/>
              <a:gd name="connsiteY2" fmla="*/ 6686389 h 6866389"/>
              <a:gd name="connsiteX3" fmla="*/ 5916000 w 6096000"/>
              <a:gd name="connsiteY3" fmla="*/ 180001 h 6866389"/>
              <a:gd name="connsiteX4" fmla="*/ 180000 w 6096000"/>
              <a:gd name="connsiteY4" fmla="*/ 180001 h 6866389"/>
              <a:gd name="connsiteX5" fmla="*/ 0 w 6096000"/>
              <a:gd name="connsiteY5" fmla="*/ 0 h 6866389"/>
              <a:gd name="connsiteX6" fmla="*/ 180000 w 6096000"/>
              <a:gd name="connsiteY6" fmla="*/ 0 h 6866389"/>
              <a:gd name="connsiteX7" fmla="*/ 180000 w 6096000"/>
              <a:gd name="connsiteY7" fmla="*/ 1 h 6866389"/>
              <a:gd name="connsiteX8" fmla="*/ 5916000 w 6096000"/>
              <a:gd name="connsiteY8" fmla="*/ 1 h 6866389"/>
              <a:gd name="connsiteX9" fmla="*/ 5916000 w 6096000"/>
              <a:gd name="connsiteY9" fmla="*/ 0 h 6866389"/>
              <a:gd name="connsiteX10" fmla="*/ 6096000 w 6096000"/>
              <a:gd name="connsiteY10" fmla="*/ 0 h 6866389"/>
              <a:gd name="connsiteX11" fmla="*/ 6096000 w 6096000"/>
              <a:gd name="connsiteY11" fmla="*/ 6858000 h 6866389"/>
              <a:gd name="connsiteX12" fmla="*/ 6006096 w 6096000"/>
              <a:gd name="connsiteY12" fmla="*/ 6858000 h 6866389"/>
              <a:gd name="connsiteX13" fmla="*/ 1 w 6096000"/>
              <a:gd name="connsiteY13" fmla="*/ 6866389 h 6866389"/>
              <a:gd name="connsiteX14" fmla="*/ 1 w 6096000"/>
              <a:gd name="connsiteY14" fmla="*/ 6858000 h 6866389"/>
              <a:gd name="connsiteX15" fmla="*/ 0 w 6096000"/>
              <a:gd name="connsiteY15" fmla="*/ 6858000 h 6866389"/>
              <a:gd name="connsiteX16" fmla="*/ 0 w 6096000"/>
              <a:gd name="connsiteY16" fmla="*/ 0 h 6866389"/>
              <a:gd name="connsiteX0" fmla="*/ 180000 w 6096000"/>
              <a:gd name="connsiteY0" fmla="*/ 180001 h 6866389"/>
              <a:gd name="connsiteX1" fmla="*/ 180000 w 6096000"/>
              <a:gd name="connsiteY1" fmla="*/ 6686389 h 6866389"/>
              <a:gd name="connsiteX2" fmla="*/ 5916000 w 6096000"/>
              <a:gd name="connsiteY2" fmla="*/ 6686389 h 6866389"/>
              <a:gd name="connsiteX3" fmla="*/ 5916000 w 6096000"/>
              <a:gd name="connsiteY3" fmla="*/ 180001 h 6866389"/>
              <a:gd name="connsiteX4" fmla="*/ 180000 w 6096000"/>
              <a:gd name="connsiteY4" fmla="*/ 180001 h 6866389"/>
              <a:gd name="connsiteX5" fmla="*/ 0 w 6096000"/>
              <a:gd name="connsiteY5" fmla="*/ 0 h 6866389"/>
              <a:gd name="connsiteX6" fmla="*/ 180000 w 6096000"/>
              <a:gd name="connsiteY6" fmla="*/ 0 h 6866389"/>
              <a:gd name="connsiteX7" fmla="*/ 180000 w 6096000"/>
              <a:gd name="connsiteY7" fmla="*/ 1 h 6866389"/>
              <a:gd name="connsiteX8" fmla="*/ 5916000 w 6096000"/>
              <a:gd name="connsiteY8" fmla="*/ 1 h 6866389"/>
              <a:gd name="connsiteX9" fmla="*/ 5916000 w 6096000"/>
              <a:gd name="connsiteY9" fmla="*/ 0 h 6866389"/>
              <a:gd name="connsiteX10" fmla="*/ 6096000 w 6096000"/>
              <a:gd name="connsiteY10" fmla="*/ 0 h 6866389"/>
              <a:gd name="connsiteX11" fmla="*/ 6096000 w 6096000"/>
              <a:gd name="connsiteY11" fmla="*/ 6858000 h 6866389"/>
              <a:gd name="connsiteX12" fmla="*/ 1 w 6096000"/>
              <a:gd name="connsiteY12" fmla="*/ 6866389 h 6866389"/>
              <a:gd name="connsiteX13" fmla="*/ 1 w 6096000"/>
              <a:gd name="connsiteY13" fmla="*/ 6858000 h 6866389"/>
              <a:gd name="connsiteX14" fmla="*/ 0 w 6096000"/>
              <a:gd name="connsiteY14" fmla="*/ 6858000 h 6866389"/>
              <a:gd name="connsiteX15" fmla="*/ 0 w 6096000"/>
              <a:gd name="connsiteY15" fmla="*/ 0 h 6866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096000" h="6866389">
                <a:moveTo>
                  <a:pt x="180000" y="180001"/>
                </a:moveTo>
                <a:lnTo>
                  <a:pt x="180000" y="6686389"/>
                </a:lnTo>
                <a:lnTo>
                  <a:pt x="5916000" y="6686389"/>
                </a:lnTo>
                <a:lnTo>
                  <a:pt x="5916000" y="180001"/>
                </a:lnTo>
                <a:lnTo>
                  <a:pt x="180000" y="180001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1"/>
                </a:lnTo>
                <a:lnTo>
                  <a:pt x="5916000" y="1"/>
                </a:lnTo>
                <a:lnTo>
                  <a:pt x="5916000" y="0"/>
                </a:lnTo>
                <a:lnTo>
                  <a:pt x="6096000" y="0"/>
                </a:lnTo>
                <a:lnTo>
                  <a:pt x="6096000" y="6858000"/>
                </a:lnTo>
                <a:lnTo>
                  <a:pt x="1" y="6866389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4938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363">
          <p15:clr>
            <a:srgbClr val="FBAE40"/>
          </p15:clr>
        </p15:guide>
        <p15:guide id="7" orient="horz" pos="3725" userDrawn="1">
          <p15:clr>
            <a:srgbClr val="FBAE40"/>
          </p15:clr>
        </p15:guide>
        <p15:guide id="8" orient="horz" pos="3498" userDrawn="1">
          <p15:clr>
            <a:srgbClr val="FBAE40"/>
          </p15:clr>
        </p15:guide>
        <p15:guide id="9" orient="horz" pos="595" userDrawn="1">
          <p15:clr>
            <a:srgbClr val="FBAE40"/>
          </p15:clr>
        </p15:guide>
        <p15:guide id="10" pos="4226">
          <p15:clr>
            <a:srgbClr val="FBAE40"/>
          </p15:clr>
        </p15:guide>
        <p15:guide id="11" orient="horz" pos="3929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5BEAB38-C748-2248-8770-3109CF3478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59" y="225425"/>
            <a:ext cx="11161240" cy="720000"/>
          </a:xfrm>
        </p:spPr>
        <p:txBody>
          <a:bodyPr>
            <a:noAutofit/>
          </a:bodyPr>
          <a:lstStyle>
            <a:lvl1pPr>
              <a:defRPr b="1" i="0">
                <a:latin typeface="+mj-lt"/>
              </a:defRPr>
            </a:lvl1pPr>
          </a:lstStyle>
          <a:p>
            <a:r>
              <a:rPr lang="en-US" dirty="0"/>
              <a:t>Click to Add a Title To Your Slide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5B00F938-8D68-9B4D-9BF9-D2B9ADDA705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0615" y="1196975"/>
            <a:ext cx="6791343" cy="2377498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8EBA71C-0E20-6E4F-B108-F26C9CC9F31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478711" y="1204775"/>
            <a:ext cx="4201387" cy="2384434"/>
          </a:xfrm>
          <a:prstGeom prst="rect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miter lim="800000"/>
          </a:ln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1AB37550-8A87-7441-9466-8056CD272C0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10615" y="3796153"/>
            <a:ext cx="6791343" cy="2369698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51A7A73-3A69-E940-A5D6-0D627895576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478711" y="3796152"/>
            <a:ext cx="4201387" cy="2384434"/>
          </a:xfrm>
          <a:ln w="25400">
            <a:solidFill>
              <a:schemeClr val="accent2">
                <a:lumMod val="60000"/>
                <a:lumOff val="40000"/>
              </a:schemeClr>
            </a:solidFill>
            <a:miter lim="800000"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E6109-2268-364C-8CD6-E955F7C544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4799" y="6356349"/>
            <a:ext cx="413249" cy="365125"/>
          </a:xfrm>
          <a:prstGeom prst="rect">
            <a:avLst/>
          </a:prstGeom>
        </p:spPr>
        <p:txBody>
          <a:bodyPr/>
          <a:lstStyle/>
          <a:p>
            <a:fld id="{5B64C28E-966E-6B4A-816A-311B7D0A2E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E64C34-46C3-CF47-86FC-801C5C79FA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8000" y="6356351"/>
            <a:ext cx="8816400" cy="36512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14" name="Picture 13" descr="York University Logo.">
            <a:extLst>
              <a:ext uri="{FF2B5EF4-FFF2-40B4-BE49-F238E27FC236}">
                <a16:creationId xmlns:a16="http://schemas.microsoft.com/office/drawing/2014/main" id="{7865DF70-CAC2-5B48-A439-F80062E2E2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913" y="6372792"/>
            <a:ext cx="1240699" cy="273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59BDC70-74B9-044C-8E4F-7A7CA082B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99943"/>
            <a:ext cx="12192000" cy="580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84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16">
          <p15:clr>
            <a:srgbClr val="FBAE40"/>
          </p15:clr>
        </p15:guide>
        <p15:guide id="5" pos="4702">
          <p15:clr>
            <a:srgbClr val="FBAE40"/>
          </p15:clr>
        </p15:guide>
        <p15:guide id="6" pos="7363">
          <p15:clr>
            <a:srgbClr val="FBAE40"/>
          </p15:clr>
        </p15:guide>
        <p15:guide id="9" orient="horz" pos="2251">
          <p15:clr>
            <a:srgbClr val="FBAE40"/>
          </p15:clr>
        </p15:guide>
        <p15:guide id="10" orient="horz" pos="2387">
          <p15:clr>
            <a:srgbClr val="FBAE40"/>
          </p15:clr>
        </p15:guide>
        <p15:guide id="11" orient="horz" pos="754">
          <p15:clr>
            <a:srgbClr val="FBAE40"/>
          </p15:clr>
        </p15:guide>
        <p15:guide id="12" orient="horz" pos="388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 Slide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4EA3B59-861D-CC42-A8F6-D7799EDD64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a Title To Your Slide</a:t>
            </a:r>
          </a:p>
        </p:txBody>
      </p:sp>
      <p:sp>
        <p:nvSpPr>
          <p:cNvPr id="9" name="Text Placeholder 57">
            <a:extLst>
              <a:ext uri="{FF2B5EF4-FFF2-40B4-BE49-F238E27FC236}">
                <a16:creationId xmlns:a16="http://schemas.microsoft.com/office/drawing/2014/main" id="{82A7616C-08E1-5C4A-94C3-59BF945740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8859" y="1196975"/>
            <a:ext cx="5469192" cy="3631399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F470C1-9891-4042-9E4B-7B72C488D56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99187" y="1196975"/>
            <a:ext cx="5481638" cy="36319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0C011D8-2A62-E249-872A-5B51381422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4983481"/>
            <a:ext cx="12192000" cy="1182370"/>
          </a:xfrm>
          <a:prstGeom prst="rect">
            <a:avLst/>
          </a:prstGeom>
          <a:solidFill>
            <a:schemeClr val="accent1"/>
          </a:solidFill>
        </p:spPr>
        <p:txBody>
          <a:bodyPr lIns="360000" rIns="360000" anchor="ctr"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25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add key message here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E6109-2268-364C-8CD6-E955F7C544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4799" y="6356349"/>
            <a:ext cx="413249" cy="365125"/>
          </a:xfrm>
          <a:prstGeom prst="rect">
            <a:avLst/>
          </a:prstGeom>
        </p:spPr>
        <p:txBody>
          <a:bodyPr/>
          <a:lstStyle/>
          <a:p>
            <a:fld id="{5B64C28E-966E-6B4A-816A-311B7D0A2E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E64C34-46C3-CF47-86FC-801C5C79FA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8000" y="6356351"/>
            <a:ext cx="8816400" cy="36512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 descr="York University Logo.">
            <a:extLst>
              <a:ext uri="{FF2B5EF4-FFF2-40B4-BE49-F238E27FC236}">
                <a16:creationId xmlns:a16="http://schemas.microsoft.com/office/drawing/2014/main" id="{ACA75758-CE2F-AD4D-9C00-A5C4D75409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913" y="6372792"/>
            <a:ext cx="1240699" cy="273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59BDC70-74B9-044C-8E4F-7A7CA082B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99943"/>
            <a:ext cx="12192000" cy="580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1667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16">
          <p15:clr>
            <a:srgbClr val="FBAE40"/>
          </p15:clr>
        </p15:guide>
        <p15:guide id="4" pos="3772">
          <p15:clr>
            <a:srgbClr val="FBAE40"/>
          </p15:clr>
        </p15:guide>
        <p15:guide id="5" pos="3908">
          <p15:clr>
            <a:srgbClr val="FBAE40"/>
          </p15:clr>
        </p15:guide>
        <p15:guide id="6" pos="7363">
          <p15:clr>
            <a:srgbClr val="FBAE40"/>
          </p15:clr>
        </p15:guide>
        <p15:guide id="7" orient="horz" pos="3045">
          <p15:clr>
            <a:srgbClr val="FBAE40"/>
          </p15:clr>
        </p15:guide>
        <p15:guide id="9" orient="horz" pos="754">
          <p15:clr>
            <a:srgbClr val="FBAE40"/>
          </p15:clr>
        </p15:guide>
        <p15:guide id="10" orient="horz" pos="388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 Slide - 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82438-6E57-9647-843B-BA5F13D0A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380" y="241403"/>
            <a:ext cx="11161240" cy="720000"/>
          </a:xfrm>
        </p:spPr>
        <p:txBody>
          <a:bodyPr/>
          <a:lstStyle/>
          <a:p>
            <a:r>
              <a:rPr lang="en-US" dirty="0"/>
              <a:t>Click to Add a Title To Your Slide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EF7FFA-B04E-C541-A81B-39886A3EC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64425" y="1196976"/>
            <a:ext cx="4727575" cy="49689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4EFEAB-5229-BC4B-901B-5A2A517F55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06871" y="1400175"/>
            <a:ext cx="3795771" cy="2173288"/>
          </a:xfrm>
          <a:prstGeom prst="callout1">
            <a:avLst>
              <a:gd name="adj1" fmla="val 99688"/>
              <a:gd name="adj2" fmla="val 118"/>
              <a:gd name="adj3" fmla="val 99626"/>
              <a:gd name="adj4" fmla="val 99603"/>
            </a:avLst>
          </a:prstGeom>
          <a:ln w="12700">
            <a:solidFill>
              <a:schemeClr val="bg1"/>
            </a:solidFill>
          </a:ln>
        </p:spPr>
        <p:txBody>
          <a:bodyPr bIns="180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28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1pPr>
            <a:lvl2pPr>
              <a:defRPr sz="20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2pPr>
            <a:lvl3pPr>
              <a:defRPr sz="20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5pPr>
          </a:lstStyle>
          <a:p>
            <a:pPr lvl="0"/>
            <a:r>
              <a:rPr lang="en-US" dirty="0"/>
              <a:t>XX% </a:t>
            </a:r>
            <a:br>
              <a:rPr lang="en-US" dirty="0"/>
            </a:br>
            <a:r>
              <a:rPr lang="en-US" dirty="0"/>
              <a:t>Key takeaway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D292504-3200-184C-B462-F52FB17C00F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04938" y="3789363"/>
            <a:ext cx="3775886" cy="22003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supporting text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5B00F938-8D68-9B4D-9BF9-D2B9ADDA705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9197" y="1196975"/>
            <a:ext cx="6773796" cy="2377498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1AB37550-8A87-7441-9466-8056CD272C0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19197" y="3789041"/>
            <a:ext cx="6773796" cy="2376868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E6109-2268-364C-8CD6-E955F7C544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4799" y="6356349"/>
            <a:ext cx="413249" cy="365125"/>
          </a:xfrm>
          <a:prstGeom prst="rect">
            <a:avLst/>
          </a:prstGeom>
        </p:spPr>
        <p:txBody>
          <a:bodyPr/>
          <a:lstStyle/>
          <a:p>
            <a:fld id="{5B64C28E-966E-6B4A-816A-311B7D0A2E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E64C34-46C3-CF47-86FC-801C5C79FA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8000" y="6356351"/>
            <a:ext cx="8816400" cy="36512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12" name="Picture 11" descr="York University Logo.">
            <a:extLst>
              <a:ext uri="{FF2B5EF4-FFF2-40B4-BE49-F238E27FC236}">
                <a16:creationId xmlns:a16="http://schemas.microsoft.com/office/drawing/2014/main" id="{422D4709-976D-8A4B-91D9-0F46B2A3B2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913" y="6372792"/>
            <a:ext cx="1240699" cy="273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59BDC70-74B9-044C-8E4F-7A7CA082B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99943"/>
            <a:ext cx="12192000" cy="580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3504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16">
          <p15:clr>
            <a:srgbClr val="FBAE40"/>
          </p15:clr>
        </p15:guide>
        <p15:guide id="5" pos="4702">
          <p15:clr>
            <a:srgbClr val="FBAE40"/>
          </p15:clr>
        </p15:guide>
        <p15:guide id="6" pos="7363">
          <p15:clr>
            <a:srgbClr val="FBAE40"/>
          </p15:clr>
        </p15:guide>
        <p15:guide id="9" orient="horz" pos="2251">
          <p15:clr>
            <a:srgbClr val="FBAE40"/>
          </p15:clr>
        </p15:guide>
        <p15:guide id="10" orient="horz" pos="2387">
          <p15:clr>
            <a:srgbClr val="FBAE40"/>
          </p15:clr>
        </p15:guide>
        <p15:guide id="11" orient="horz" pos="754">
          <p15:clr>
            <a:srgbClr val="FBAE40"/>
          </p15:clr>
        </p15:guide>
        <p15:guide id="12" orient="horz" pos="388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 Slide - 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82438-6E57-9647-843B-BA5F13D0A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380" y="241403"/>
            <a:ext cx="11161240" cy="720000"/>
          </a:xfrm>
        </p:spPr>
        <p:txBody>
          <a:bodyPr/>
          <a:lstStyle/>
          <a:p>
            <a:r>
              <a:rPr lang="en-US" dirty="0"/>
              <a:t>Click to Add a Title To Your Slide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EF7FFA-B04E-C541-A81B-39886A3EC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196975"/>
            <a:ext cx="4709020" cy="4975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04EFEAB-5229-BC4B-901B-5A2A517F55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175" y="1400175"/>
            <a:ext cx="3708487" cy="2215480"/>
          </a:xfrm>
          <a:prstGeom prst="callout1">
            <a:avLst>
              <a:gd name="adj1" fmla="val 99688"/>
              <a:gd name="adj2" fmla="val 118"/>
              <a:gd name="adj3" fmla="val 99626"/>
              <a:gd name="adj4" fmla="val 99603"/>
            </a:avLst>
          </a:prstGeom>
          <a:ln w="12700">
            <a:solidFill>
              <a:schemeClr val="bg1"/>
            </a:solidFill>
          </a:ln>
        </p:spPr>
        <p:txBody>
          <a:bodyPr bIns="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28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1pPr>
            <a:lvl2pPr>
              <a:defRPr sz="20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2pPr>
            <a:lvl3pPr>
              <a:defRPr sz="20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5pPr>
          </a:lstStyle>
          <a:p>
            <a:pPr lvl="0"/>
            <a:r>
              <a:rPr lang="en-US" dirty="0"/>
              <a:t>XX% </a:t>
            </a:r>
            <a:br>
              <a:rPr lang="en-US" dirty="0"/>
            </a:br>
            <a:r>
              <a:rPr lang="en-US" dirty="0"/>
              <a:t>Key takeaway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D292504-3200-184C-B462-F52FB17C00F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8784" y="3741738"/>
            <a:ext cx="3689059" cy="2248001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supporting text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3C53C104-C340-4445-B597-ADA10F22926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07029" y="1196975"/>
            <a:ext cx="6773796" cy="2377498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27D0DAE-E129-5445-8C07-39C5633DAD9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907029" y="3789040"/>
            <a:ext cx="6773796" cy="2377497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E6109-2268-364C-8CD6-E955F7C544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4799" y="6356349"/>
            <a:ext cx="413249" cy="365125"/>
          </a:xfrm>
          <a:prstGeom prst="rect">
            <a:avLst/>
          </a:prstGeom>
        </p:spPr>
        <p:txBody>
          <a:bodyPr/>
          <a:lstStyle/>
          <a:p>
            <a:fld id="{5B64C28E-966E-6B4A-816A-311B7D0A2E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E64C34-46C3-CF47-86FC-801C5C79FA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8000" y="6356351"/>
            <a:ext cx="8816400" cy="36512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15" name="Picture 14" descr="York University Logo.&#10;">
            <a:extLst>
              <a:ext uri="{FF2B5EF4-FFF2-40B4-BE49-F238E27FC236}">
                <a16:creationId xmlns:a16="http://schemas.microsoft.com/office/drawing/2014/main" id="{30D26959-709E-344A-9D91-500503F8D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913" y="6372792"/>
            <a:ext cx="1240699" cy="273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59BDC70-74B9-044C-8E4F-7A7CA082B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99943"/>
            <a:ext cx="12192000" cy="580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9935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16">
          <p15:clr>
            <a:srgbClr val="FBAE40"/>
          </p15:clr>
        </p15:guide>
        <p15:guide id="7" orient="horz" pos="754">
          <p15:clr>
            <a:srgbClr val="FBAE40"/>
          </p15:clr>
        </p15:guide>
        <p15:guide id="8" orient="horz" pos="2251">
          <p15:clr>
            <a:srgbClr val="FBAE40"/>
          </p15:clr>
        </p15:guide>
        <p15:guide id="9" orient="horz" pos="2387">
          <p15:clr>
            <a:srgbClr val="FBAE40"/>
          </p15:clr>
        </p15:guide>
        <p15:guide id="10" orient="horz" pos="388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lumn Slid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3E130-96B9-2A4D-8ECC-62AAABB506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8866" y="225425"/>
            <a:ext cx="7197753" cy="720000"/>
          </a:xfrm>
        </p:spPr>
        <p:txBody>
          <a:bodyPr/>
          <a:lstStyle/>
          <a:p>
            <a:r>
              <a:rPr lang="en-US" dirty="0"/>
              <a:t>Click to Add a Title To Your Slide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9D18FA23-2CD1-AD41-99C8-1AC86935DDE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78866" y="1268412"/>
            <a:ext cx="7201959" cy="4897437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10960A72-CFDD-F747-A1D3-7264486AF54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738"/>
            <a:ext cx="4258733" cy="6856262"/>
          </a:xfrm>
          <a:custGeom>
            <a:avLst/>
            <a:gdLst>
              <a:gd name="connsiteX0" fmla="*/ 362982 w 4258733"/>
              <a:gd name="connsiteY0" fmla="*/ 357707 h 6856262"/>
              <a:gd name="connsiteX1" fmla="*/ 3914316 w 4258733"/>
              <a:gd name="connsiteY1" fmla="*/ 357707 h 6856262"/>
              <a:gd name="connsiteX2" fmla="*/ 3914316 w 4258733"/>
              <a:gd name="connsiteY2" fmla="*/ 6496176 h 6856262"/>
              <a:gd name="connsiteX3" fmla="*/ 362982 w 4258733"/>
              <a:gd name="connsiteY3" fmla="*/ 6496176 h 6856262"/>
              <a:gd name="connsiteX4" fmla="*/ 182982 w 4258733"/>
              <a:gd name="connsiteY4" fmla="*/ 177707 h 6856262"/>
              <a:gd name="connsiteX5" fmla="*/ 182982 w 4258733"/>
              <a:gd name="connsiteY5" fmla="*/ 357707 h 6856262"/>
              <a:gd name="connsiteX6" fmla="*/ 182982 w 4258733"/>
              <a:gd name="connsiteY6" fmla="*/ 6496176 h 6856262"/>
              <a:gd name="connsiteX7" fmla="*/ 182982 w 4258733"/>
              <a:gd name="connsiteY7" fmla="*/ 6676176 h 6856262"/>
              <a:gd name="connsiteX8" fmla="*/ 182982 w 4258733"/>
              <a:gd name="connsiteY8" fmla="*/ 6677040 h 6856262"/>
              <a:gd name="connsiteX9" fmla="*/ 362982 w 4258733"/>
              <a:gd name="connsiteY9" fmla="*/ 6677040 h 6856262"/>
              <a:gd name="connsiteX10" fmla="*/ 362982 w 4258733"/>
              <a:gd name="connsiteY10" fmla="*/ 6676176 h 6856262"/>
              <a:gd name="connsiteX11" fmla="*/ 3914316 w 4258733"/>
              <a:gd name="connsiteY11" fmla="*/ 6676176 h 6856262"/>
              <a:gd name="connsiteX12" fmla="*/ 3914316 w 4258733"/>
              <a:gd name="connsiteY12" fmla="*/ 6677040 h 6856262"/>
              <a:gd name="connsiteX13" fmla="*/ 4094316 w 4258733"/>
              <a:gd name="connsiteY13" fmla="*/ 6677040 h 6856262"/>
              <a:gd name="connsiteX14" fmla="*/ 4094316 w 4258733"/>
              <a:gd name="connsiteY14" fmla="*/ 6676176 h 6856262"/>
              <a:gd name="connsiteX15" fmla="*/ 4096011 w 4258733"/>
              <a:gd name="connsiteY15" fmla="*/ 6676176 h 6856262"/>
              <a:gd name="connsiteX16" fmla="*/ 4096011 w 4258733"/>
              <a:gd name="connsiteY16" fmla="*/ 6496176 h 6856262"/>
              <a:gd name="connsiteX17" fmla="*/ 4094316 w 4258733"/>
              <a:gd name="connsiteY17" fmla="*/ 6496176 h 6856262"/>
              <a:gd name="connsiteX18" fmla="*/ 4094316 w 4258733"/>
              <a:gd name="connsiteY18" fmla="*/ 357707 h 6856262"/>
              <a:gd name="connsiteX19" fmla="*/ 4096011 w 4258733"/>
              <a:gd name="connsiteY19" fmla="*/ 357707 h 6856262"/>
              <a:gd name="connsiteX20" fmla="*/ 4096011 w 4258733"/>
              <a:gd name="connsiteY20" fmla="*/ 177707 h 6856262"/>
              <a:gd name="connsiteX21" fmla="*/ 0 w 4258733"/>
              <a:gd name="connsiteY21" fmla="*/ 0 h 6856262"/>
              <a:gd name="connsiteX22" fmla="*/ 4258733 w 4258733"/>
              <a:gd name="connsiteY22" fmla="*/ 0 h 6856262"/>
              <a:gd name="connsiteX23" fmla="*/ 4258733 w 4258733"/>
              <a:gd name="connsiteY23" fmla="*/ 6856262 h 6856262"/>
              <a:gd name="connsiteX24" fmla="*/ 0 w 4258733"/>
              <a:gd name="connsiteY24" fmla="*/ 6856262 h 6856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258733" h="6856262">
                <a:moveTo>
                  <a:pt x="362982" y="357707"/>
                </a:moveTo>
                <a:lnTo>
                  <a:pt x="3914316" y="357707"/>
                </a:lnTo>
                <a:lnTo>
                  <a:pt x="3914316" y="6496176"/>
                </a:lnTo>
                <a:lnTo>
                  <a:pt x="362982" y="6496176"/>
                </a:lnTo>
                <a:close/>
                <a:moveTo>
                  <a:pt x="182982" y="177707"/>
                </a:moveTo>
                <a:lnTo>
                  <a:pt x="182982" y="357707"/>
                </a:lnTo>
                <a:lnTo>
                  <a:pt x="182982" y="6496176"/>
                </a:lnTo>
                <a:lnTo>
                  <a:pt x="182982" y="6676176"/>
                </a:lnTo>
                <a:lnTo>
                  <a:pt x="182982" y="6677040"/>
                </a:lnTo>
                <a:lnTo>
                  <a:pt x="362982" y="6677040"/>
                </a:lnTo>
                <a:lnTo>
                  <a:pt x="362982" y="6676176"/>
                </a:lnTo>
                <a:lnTo>
                  <a:pt x="3914316" y="6676176"/>
                </a:lnTo>
                <a:lnTo>
                  <a:pt x="3914316" y="6677040"/>
                </a:lnTo>
                <a:lnTo>
                  <a:pt x="4094316" y="6677040"/>
                </a:lnTo>
                <a:lnTo>
                  <a:pt x="4094316" y="6676176"/>
                </a:lnTo>
                <a:lnTo>
                  <a:pt x="4096011" y="6676176"/>
                </a:lnTo>
                <a:lnTo>
                  <a:pt x="4096011" y="6496176"/>
                </a:lnTo>
                <a:lnTo>
                  <a:pt x="4094316" y="6496176"/>
                </a:lnTo>
                <a:lnTo>
                  <a:pt x="4094316" y="357707"/>
                </a:lnTo>
                <a:lnTo>
                  <a:pt x="4096011" y="357707"/>
                </a:lnTo>
                <a:lnTo>
                  <a:pt x="4096011" y="177707"/>
                </a:lnTo>
                <a:close/>
                <a:moveTo>
                  <a:pt x="0" y="0"/>
                </a:moveTo>
                <a:lnTo>
                  <a:pt x="4258733" y="0"/>
                </a:lnTo>
                <a:lnTo>
                  <a:pt x="4258733" y="6856262"/>
                </a:lnTo>
                <a:lnTo>
                  <a:pt x="0" y="6856262"/>
                </a:lnTo>
                <a:close/>
              </a:path>
            </a:pathLst>
          </a:custGeom>
        </p:spPr>
        <p:txBody>
          <a:bodyPr wrap="square" bIns="180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/>
              <a:t>Drag and drop photo onto slide</a:t>
            </a:r>
            <a:br>
              <a:rPr lang="en-US"/>
            </a:br>
            <a:r>
              <a:rPr lang="en-US"/>
              <a:t>to add image here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2718D5-9D0C-8349-B83F-55829CC37D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472940" y="6304235"/>
            <a:ext cx="6131146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 descr="York University Logo.">
            <a:extLst>
              <a:ext uri="{FF2B5EF4-FFF2-40B4-BE49-F238E27FC236}">
                <a16:creationId xmlns:a16="http://schemas.microsoft.com/office/drawing/2014/main" id="{70AB483B-B616-384E-83C0-785A1EA163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913" y="6372792"/>
            <a:ext cx="1240699" cy="273600"/>
          </a:xfrm>
          <a:prstGeom prst="rect">
            <a:avLst/>
          </a:prstGeom>
        </p:spPr>
      </p:pic>
      <p:sp>
        <p:nvSpPr>
          <p:cNvPr id="19" name="Freeform 18">
            <a:extLst>
              <a:ext uri="{FF2B5EF4-FFF2-40B4-BE49-F238E27FC236}">
                <a16:creationId xmlns:a16="http://schemas.microsoft.com/office/drawing/2014/main" id="{43A43FB6-03C7-CC41-BCE9-0DF5F24BF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2982" y="179445"/>
            <a:ext cx="3913029" cy="6499333"/>
          </a:xfrm>
          <a:custGeom>
            <a:avLst/>
            <a:gdLst>
              <a:gd name="connsiteX0" fmla="*/ 180000 w 3913029"/>
              <a:gd name="connsiteY0" fmla="*/ 180000 h 6499333"/>
              <a:gd name="connsiteX1" fmla="*/ 180000 w 3913029"/>
              <a:gd name="connsiteY1" fmla="*/ 6318469 h 6499333"/>
              <a:gd name="connsiteX2" fmla="*/ 3731334 w 3913029"/>
              <a:gd name="connsiteY2" fmla="*/ 6318469 h 6499333"/>
              <a:gd name="connsiteX3" fmla="*/ 3731334 w 3913029"/>
              <a:gd name="connsiteY3" fmla="*/ 180000 h 6499333"/>
              <a:gd name="connsiteX4" fmla="*/ 0 w 3913029"/>
              <a:gd name="connsiteY4" fmla="*/ 0 h 6499333"/>
              <a:gd name="connsiteX5" fmla="*/ 3913029 w 3913029"/>
              <a:gd name="connsiteY5" fmla="*/ 0 h 6499333"/>
              <a:gd name="connsiteX6" fmla="*/ 3913029 w 3913029"/>
              <a:gd name="connsiteY6" fmla="*/ 180000 h 6499333"/>
              <a:gd name="connsiteX7" fmla="*/ 3911334 w 3913029"/>
              <a:gd name="connsiteY7" fmla="*/ 180000 h 6499333"/>
              <a:gd name="connsiteX8" fmla="*/ 3911334 w 3913029"/>
              <a:gd name="connsiteY8" fmla="*/ 6318469 h 6499333"/>
              <a:gd name="connsiteX9" fmla="*/ 3913029 w 3913029"/>
              <a:gd name="connsiteY9" fmla="*/ 6318469 h 6499333"/>
              <a:gd name="connsiteX10" fmla="*/ 3913029 w 3913029"/>
              <a:gd name="connsiteY10" fmla="*/ 6498469 h 6499333"/>
              <a:gd name="connsiteX11" fmla="*/ 3911334 w 3913029"/>
              <a:gd name="connsiteY11" fmla="*/ 6498469 h 6499333"/>
              <a:gd name="connsiteX12" fmla="*/ 3911334 w 3913029"/>
              <a:gd name="connsiteY12" fmla="*/ 6499333 h 6499333"/>
              <a:gd name="connsiteX13" fmla="*/ 3731334 w 3913029"/>
              <a:gd name="connsiteY13" fmla="*/ 6499333 h 6499333"/>
              <a:gd name="connsiteX14" fmla="*/ 3731334 w 3913029"/>
              <a:gd name="connsiteY14" fmla="*/ 6498469 h 6499333"/>
              <a:gd name="connsiteX15" fmla="*/ 180000 w 3913029"/>
              <a:gd name="connsiteY15" fmla="*/ 6498469 h 6499333"/>
              <a:gd name="connsiteX16" fmla="*/ 180000 w 3913029"/>
              <a:gd name="connsiteY16" fmla="*/ 6499333 h 6499333"/>
              <a:gd name="connsiteX17" fmla="*/ 0 w 3913029"/>
              <a:gd name="connsiteY17" fmla="*/ 6499333 h 6499333"/>
              <a:gd name="connsiteX18" fmla="*/ 0 w 3913029"/>
              <a:gd name="connsiteY18" fmla="*/ 6498469 h 6499333"/>
              <a:gd name="connsiteX19" fmla="*/ 0 w 3913029"/>
              <a:gd name="connsiteY19" fmla="*/ 6318469 h 6499333"/>
              <a:gd name="connsiteX20" fmla="*/ 0 w 3913029"/>
              <a:gd name="connsiteY20" fmla="*/ 180000 h 6499333"/>
              <a:gd name="connsiteX21" fmla="*/ 0 w 3913029"/>
              <a:gd name="connsiteY21" fmla="*/ 180000 h 6499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913029" h="6499333">
                <a:moveTo>
                  <a:pt x="180000" y="180000"/>
                </a:moveTo>
                <a:lnTo>
                  <a:pt x="180000" y="6318469"/>
                </a:lnTo>
                <a:lnTo>
                  <a:pt x="3731334" y="6318469"/>
                </a:lnTo>
                <a:lnTo>
                  <a:pt x="3731334" y="180000"/>
                </a:lnTo>
                <a:close/>
                <a:moveTo>
                  <a:pt x="0" y="0"/>
                </a:moveTo>
                <a:lnTo>
                  <a:pt x="3913029" y="0"/>
                </a:lnTo>
                <a:lnTo>
                  <a:pt x="3913029" y="180000"/>
                </a:lnTo>
                <a:lnTo>
                  <a:pt x="3911334" y="180000"/>
                </a:lnTo>
                <a:lnTo>
                  <a:pt x="3911334" y="6318469"/>
                </a:lnTo>
                <a:lnTo>
                  <a:pt x="3913029" y="6318469"/>
                </a:lnTo>
                <a:lnTo>
                  <a:pt x="3913029" y="6498469"/>
                </a:lnTo>
                <a:lnTo>
                  <a:pt x="3911334" y="6498469"/>
                </a:lnTo>
                <a:lnTo>
                  <a:pt x="3911334" y="6499333"/>
                </a:lnTo>
                <a:lnTo>
                  <a:pt x="3731334" y="6499333"/>
                </a:lnTo>
                <a:lnTo>
                  <a:pt x="3731334" y="6498469"/>
                </a:lnTo>
                <a:lnTo>
                  <a:pt x="180000" y="6498469"/>
                </a:lnTo>
                <a:lnTo>
                  <a:pt x="180000" y="6499333"/>
                </a:lnTo>
                <a:lnTo>
                  <a:pt x="0" y="6499333"/>
                </a:lnTo>
                <a:lnTo>
                  <a:pt x="0" y="6498469"/>
                </a:lnTo>
                <a:lnTo>
                  <a:pt x="0" y="6318469"/>
                </a:lnTo>
                <a:lnTo>
                  <a:pt x="0" y="180000"/>
                </a:lnTo>
                <a:lnTo>
                  <a:pt x="0" y="18000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9473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819">
          <p15:clr>
            <a:srgbClr val="FBAE40"/>
          </p15:clr>
        </p15:guide>
        <p15:guide id="4" pos="7363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777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lumn Slid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3E130-96B9-2A4D-8ECC-62AAABB506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641" y="225425"/>
            <a:ext cx="7197753" cy="720000"/>
          </a:xfrm>
        </p:spPr>
        <p:txBody>
          <a:bodyPr/>
          <a:lstStyle/>
          <a:p>
            <a:r>
              <a:rPr lang="en-US" dirty="0"/>
              <a:t>Click to Add a Title To Your Slide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68046148-C3C4-4143-90BF-3DA8EB1FD09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1176" y="1268412"/>
            <a:ext cx="7197753" cy="4897437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8B73989-1E96-2A4E-8D17-EFA6D8591E1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933267" y="1738"/>
            <a:ext cx="4258733" cy="6856262"/>
          </a:xfrm>
          <a:custGeom>
            <a:avLst/>
            <a:gdLst>
              <a:gd name="connsiteX0" fmla="*/ 362982 w 4258733"/>
              <a:gd name="connsiteY0" fmla="*/ 357707 h 6856262"/>
              <a:gd name="connsiteX1" fmla="*/ 3914316 w 4258733"/>
              <a:gd name="connsiteY1" fmla="*/ 357707 h 6856262"/>
              <a:gd name="connsiteX2" fmla="*/ 3914316 w 4258733"/>
              <a:gd name="connsiteY2" fmla="*/ 6496176 h 6856262"/>
              <a:gd name="connsiteX3" fmla="*/ 362982 w 4258733"/>
              <a:gd name="connsiteY3" fmla="*/ 6496176 h 6856262"/>
              <a:gd name="connsiteX4" fmla="*/ 182982 w 4258733"/>
              <a:gd name="connsiteY4" fmla="*/ 177707 h 6856262"/>
              <a:gd name="connsiteX5" fmla="*/ 182982 w 4258733"/>
              <a:gd name="connsiteY5" fmla="*/ 357707 h 6856262"/>
              <a:gd name="connsiteX6" fmla="*/ 182982 w 4258733"/>
              <a:gd name="connsiteY6" fmla="*/ 6496176 h 6856262"/>
              <a:gd name="connsiteX7" fmla="*/ 182982 w 4258733"/>
              <a:gd name="connsiteY7" fmla="*/ 6676176 h 6856262"/>
              <a:gd name="connsiteX8" fmla="*/ 182982 w 4258733"/>
              <a:gd name="connsiteY8" fmla="*/ 6677040 h 6856262"/>
              <a:gd name="connsiteX9" fmla="*/ 362982 w 4258733"/>
              <a:gd name="connsiteY9" fmla="*/ 6677040 h 6856262"/>
              <a:gd name="connsiteX10" fmla="*/ 362982 w 4258733"/>
              <a:gd name="connsiteY10" fmla="*/ 6676176 h 6856262"/>
              <a:gd name="connsiteX11" fmla="*/ 3914316 w 4258733"/>
              <a:gd name="connsiteY11" fmla="*/ 6676176 h 6856262"/>
              <a:gd name="connsiteX12" fmla="*/ 3914316 w 4258733"/>
              <a:gd name="connsiteY12" fmla="*/ 6677040 h 6856262"/>
              <a:gd name="connsiteX13" fmla="*/ 4094316 w 4258733"/>
              <a:gd name="connsiteY13" fmla="*/ 6677040 h 6856262"/>
              <a:gd name="connsiteX14" fmla="*/ 4094316 w 4258733"/>
              <a:gd name="connsiteY14" fmla="*/ 6676176 h 6856262"/>
              <a:gd name="connsiteX15" fmla="*/ 4096011 w 4258733"/>
              <a:gd name="connsiteY15" fmla="*/ 6676176 h 6856262"/>
              <a:gd name="connsiteX16" fmla="*/ 4096011 w 4258733"/>
              <a:gd name="connsiteY16" fmla="*/ 6496176 h 6856262"/>
              <a:gd name="connsiteX17" fmla="*/ 4094316 w 4258733"/>
              <a:gd name="connsiteY17" fmla="*/ 6496176 h 6856262"/>
              <a:gd name="connsiteX18" fmla="*/ 4094316 w 4258733"/>
              <a:gd name="connsiteY18" fmla="*/ 357707 h 6856262"/>
              <a:gd name="connsiteX19" fmla="*/ 4096011 w 4258733"/>
              <a:gd name="connsiteY19" fmla="*/ 357707 h 6856262"/>
              <a:gd name="connsiteX20" fmla="*/ 4096011 w 4258733"/>
              <a:gd name="connsiteY20" fmla="*/ 177707 h 6856262"/>
              <a:gd name="connsiteX21" fmla="*/ 0 w 4258733"/>
              <a:gd name="connsiteY21" fmla="*/ 0 h 6856262"/>
              <a:gd name="connsiteX22" fmla="*/ 4258733 w 4258733"/>
              <a:gd name="connsiteY22" fmla="*/ 0 h 6856262"/>
              <a:gd name="connsiteX23" fmla="*/ 4258733 w 4258733"/>
              <a:gd name="connsiteY23" fmla="*/ 6856262 h 6856262"/>
              <a:gd name="connsiteX24" fmla="*/ 0 w 4258733"/>
              <a:gd name="connsiteY24" fmla="*/ 6856262 h 6856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258733" h="6856262">
                <a:moveTo>
                  <a:pt x="362982" y="357707"/>
                </a:moveTo>
                <a:lnTo>
                  <a:pt x="3914316" y="357707"/>
                </a:lnTo>
                <a:lnTo>
                  <a:pt x="3914316" y="6496176"/>
                </a:lnTo>
                <a:lnTo>
                  <a:pt x="362982" y="6496176"/>
                </a:lnTo>
                <a:close/>
                <a:moveTo>
                  <a:pt x="182982" y="177707"/>
                </a:moveTo>
                <a:lnTo>
                  <a:pt x="182982" y="357707"/>
                </a:lnTo>
                <a:lnTo>
                  <a:pt x="182982" y="6496176"/>
                </a:lnTo>
                <a:lnTo>
                  <a:pt x="182982" y="6676176"/>
                </a:lnTo>
                <a:lnTo>
                  <a:pt x="182982" y="6677040"/>
                </a:lnTo>
                <a:lnTo>
                  <a:pt x="362982" y="6677040"/>
                </a:lnTo>
                <a:lnTo>
                  <a:pt x="362982" y="6676176"/>
                </a:lnTo>
                <a:lnTo>
                  <a:pt x="3914316" y="6676176"/>
                </a:lnTo>
                <a:lnTo>
                  <a:pt x="3914316" y="6677040"/>
                </a:lnTo>
                <a:lnTo>
                  <a:pt x="4094316" y="6677040"/>
                </a:lnTo>
                <a:lnTo>
                  <a:pt x="4094316" y="6676176"/>
                </a:lnTo>
                <a:lnTo>
                  <a:pt x="4096011" y="6676176"/>
                </a:lnTo>
                <a:lnTo>
                  <a:pt x="4096011" y="6496176"/>
                </a:lnTo>
                <a:lnTo>
                  <a:pt x="4094316" y="6496176"/>
                </a:lnTo>
                <a:lnTo>
                  <a:pt x="4094316" y="357707"/>
                </a:lnTo>
                <a:lnTo>
                  <a:pt x="4096011" y="357707"/>
                </a:lnTo>
                <a:lnTo>
                  <a:pt x="4096011" y="177707"/>
                </a:lnTo>
                <a:close/>
                <a:moveTo>
                  <a:pt x="0" y="0"/>
                </a:moveTo>
                <a:lnTo>
                  <a:pt x="4258733" y="0"/>
                </a:lnTo>
                <a:lnTo>
                  <a:pt x="4258733" y="6856262"/>
                </a:lnTo>
                <a:lnTo>
                  <a:pt x="0" y="6856262"/>
                </a:lnTo>
                <a:close/>
              </a:path>
            </a:pathLst>
          </a:custGeom>
        </p:spPr>
        <p:txBody>
          <a:bodyPr wrap="square" bIns="180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en-US" dirty="0"/>
              <a:t>Drag and drop photo onto slide</a:t>
            </a:r>
            <a:br>
              <a:rPr lang="en-US" dirty="0"/>
            </a:br>
            <a:r>
              <a:rPr lang="en-US" dirty="0"/>
              <a:t>to add image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5346B-C031-4DC5-BD8C-58AA5D5801B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14799" y="6356349"/>
            <a:ext cx="413249" cy="365125"/>
          </a:xfrm>
          <a:prstGeom prst="rect">
            <a:avLst/>
          </a:prstGeom>
        </p:spPr>
        <p:txBody>
          <a:bodyPr/>
          <a:lstStyle/>
          <a:p>
            <a:fld id="{4C6AF4E3-7C7A-4050-BF98-8B639F08A4A8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F1909-1530-44C5-9EA4-AB532F16C42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1193803" y="6356351"/>
            <a:ext cx="6523035" cy="365124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3F8F1147-DAD1-334F-B034-7921149D6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16249" y="179445"/>
            <a:ext cx="3913029" cy="6499333"/>
          </a:xfrm>
          <a:custGeom>
            <a:avLst/>
            <a:gdLst>
              <a:gd name="connsiteX0" fmla="*/ 180000 w 3913029"/>
              <a:gd name="connsiteY0" fmla="*/ 180000 h 6499333"/>
              <a:gd name="connsiteX1" fmla="*/ 180000 w 3913029"/>
              <a:gd name="connsiteY1" fmla="*/ 6318469 h 6499333"/>
              <a:gd name="connsiteX2" fmla="*/ 3731334 w 3913029"/>
              <a:gd name="connsiteY2" fmla="*/ 6318469 h 6499333"/>
              <a:gd name="connsiteX3" fmla="*/ 3731334 w 3913029"/>
              <a:gd name="connsiteY3" fmla="*/ 180000 h 6499333"/>
              <a:gd name="connsiteX4" fmla="*/ 0 w 3913029"/>
              <a:gd name="connsiteY4" fmla="*/ 0 h 6499333"/>
              <a:gd name="connsiteX5" fmla="*/ 3913029 w 3913029"/>
              <a:gd name="connsiteY5" fmla="*/ 0 h 6499333"/>
              <a:gd name="connsiteX6" fmla="*/ 3913029 w 3913029"/>
              <a:gd name="connsiteY6" fmla="*/ 180000 h 6499333"/>
              <a:gd name="connsiteX7" fmla="*/ 3911334 w 3913029"/>
              <a:gd name="connsiteY7" fmla="*/ 180000 h 6499333"/>
              <a:gd name="connsiteX8" fmla="*/ 3911334 w 3913029"/>
              <a:gd name="connsiteY8" fmla="*/ 6318469 h 6499333"/>
              <a:gd name="connsiteX9" fmla="*/ 3913029 w 3913029"/>
              <a:gd name="connsiteY9" fmla="*/ 6318469 h 6499333"/>
              <a:gd name="connsiteX10" fmla="*/ 3913029 w 3913029"/>
              <a:gd name="connsiteY10" fmla="*/ 6498469 h 6499333"/>
              <a:gd name="connsiteX11" fmla="*/ 3911334 w 3913029"/>
              <a:gd name="connsiteY11" fmla="*/ 6498469 h 6499333"/>
              <a:gd name="connsiteX12" fmla="*/ 3911334 w 3913029"/>
              <a:gd name="connsiteY12" fmla="*/ 6499333 h 6499333"/>
              <a:gd name="connsiteX13" fmla="*/ 3731334 w 3913029"/>
              <a:gd name="connsiteY13" fmla="*/ 6499333 h 6499333"/>
              <a:gd name="connsiteX14" fmla="*/ 3731334 w 3913029"/>
              <a:gd name="connsiteY14" fmla="*/ 6498469 h 6499333"/>
              <a:gd name="connsiteX15" fmla="*/ 180000 w 3913029"/>
              <a:gd name="connsiteY15" fmla="*/ 6498469 h 6499333"/>
              <a:gd name="connsiteX16" fmla="*/ 180000 w 3913029"/>
              <a:gd name="connsiteY16" fmla="*/ 6499333 h 6499333"/>
              <a:gd name="connsiteX17" fmla="*/ 0 w 3913029"/>
              <a:gd name="connsiteY17" fmla="*/ 6499333 h 6499333"/>
              <a:gd name="connsiteX18" fmla="*/ 0 w 3913029"/>
              <a:gd name="connsiteY18" fmla="*/ 6498469 h 6499333"/>
              <a:gd name="connsiteX19" fmla="*/ 0 w 3913029"/>
              <a:gd name="connsiteY19" fmla="*/ 6318469 h 6499333"/>
              <a:gd name="connsiteX20" fmla="*/ 0 w 3913029"/>
              <a:gd name="connsiteY20" fmla="*/ 180000 h 6499333"/>
              <a:gd name="connsiteX21" fmla="*/ 0 w 3913029"/>
              <a:gd name="connsiteY21" fmla="*/ 180000 h 6499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913029" h="6499333">
                <a:moveTo>
                  <a:pt x="180000" y="180000"/>
                </a:moveTo>
                <a:lnTo>
                  <a:pt x="180000" y="6318469"/>
                </a:lnTo>
                <a:lnTo>
                  <a:pt x="3731334" y="6318469"/>
                </a:lnTo>
                <a:lnTo>
                  <a:pt x="3731334" y="180000"/>
                </a:lnTo>
                <a:close/>
                <a:moveTo>
                  <a:pt x="0" y="0"/>
                </a:moveTo>
                <a:lnTo>
                  <a:pt x="3913029" y="0"/>
                </a:lnTo>
                <a:lnTo>
                  <a:pt x="3913029" y="180000"/>
                </a:lnTo>
                <a:lnTo>
                  <a:pt x="3911334" y="180000"/>
                </a:lnTo>
                <a:lnTo>
                  <a:pt x="3911334" y="6318469"/>
                </a:lnTo>
                <a:lnTo>
                  <a:pt x="3913029" y="6318469"/>
                </a:lnTo>
                <a:lnTo>
                  <a:pt x="3913029" y="6498469"/>
                </a:lnTo>
                <a:lnTo>
                  <a:pt x="3911334" y="6498469"/>
                </a:lnTo>
                <a:lnTo>
                  <a:pt x="3911334" y="6499333"/>
                </a:lnTo>
                <a:lnTo>
                  <a:pt x="3731334" y="6499333"/>
                </a:lnTo>
                <a:lnTo>
                  <a:pt x="3731334" y="6498469"/>
                </a:lnTo>
                <a:lnTo>
                  <a:pt x="180000" y="6498469"/>
                </a:lnTo>
                <a:lnTo>
                  <a:pt x="180000" y="6499333"/>
                </a:lnTo>
                <a:lnTo>
                  <a:pt x="0" y="6499333"/>
                </a:lnTo>
                <a:lnTo>
                  <a:pt x="0" y="6498469"/>
                </a:lnTo>
                <a:lnTo>
                  <a:pt x="0" y="6318469"/>
                </a:lnTo>
                <a:lnTo>
                  <a:pt x="0" y="180000"/>
                </a:lnTo>
                <a:lnTo>
                  <a:pt x="0" y="18000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4347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16">
          <p15:clr>
            <a:srgbClr val="FBAE40"/>
          </p15:clr>
        </p15:guide>
        <p15:guide id="4" pos="4861">
          <p15:clr>
            <a:srgbClr val="FBAE40"/>
          </p15:clr>
        </p15:guide>
        <p15:guide id="8" orient="horz" pos="3888">
          <p15:clr>
            <a:srgbClr val="FBAE40"/>
          </p15:clr>
        </p15:guide>
        <p15:guide id="9" orient="horz" pos="777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le 1">
            <a:extLst>
              <a:ext uri="{FF2B5EF4-FFF2-40B4-BE49-F238E27FC236}">
                <a16:creationId xmlns:a16="http://schemas.microsoft.com/office/drawing/2014/main" id="{8F57AE45-33D9-C440-9135-ACD7B97121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25425"/>
            <a:ext cx="11164161" cy="720000"/>
          </a:xfrm>
        </p:spPr>
        <p:txBody>
          <a:bodyPr/>
          <a:lstStyle>
            <a:lvl1pPr>
              <a:defRPr b="0" i="0">
                <a:latin typeface="+mj-lt"/>
              </a:defRPr>
            </a:lvl1pPr>
          </a:lstStyle>
          <a:p>
            <a:r>
              <a:rPr lang="en-US" dirty="0"/>
              <a:t>Click to Add a Title To Your Slide</a:t>
            </a:r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D45634A0-916A-374A-AECC-DB9660BE4A8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69470" y="1443947"/>
            <a:ext cx="1426482" cy="1426480"/>
          </a:xfrm>
          <a:prstGeom prst="rect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headshot</a:t>
            </a:r>
          </a:p>
        </p:txBody>
      </p:sp>
      <p:sp>
        <p:nvSpPr>
          <p:cNvPr id="43" name="Text Placeholder 53">
            <a:extLst>
              <a:ext uri="{FF2B5EF4-FFF2-40B4-BE49-F238E27FC236}">
                <a16:creationId xmlns:a16="http://schemas.microsoft.com/office/drawing/2014/main" id="{CB29EAEC-ED52-734C-A9C2-9238F3800E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860" y="2986560"/>
            <a:ext cx="2535912" cy="45561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i="0" cap="all" spc="10" baseline="0">
                <a:solidFill>
                  <a:schemeClr val="accent1"/>
                </a:solidFill>
                <a:latin typeface="IBM Plex Sans Medm" panose="020B0503050203000203" pitchFamily="34" charset="0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D2EF84AE-0FCA-C143-B4C1-5475E6B0CF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8860" y="3521089"/>
            <a:ext cx="2535912" cy="478256"/>
          </a:xfrm>
          <a:prstGeom prst="callout1">
            <a:avLst>
              <a:gd name="adj1" fmla="val 101582"/>
              <a:gd name="adj2" fmla="val 245"/>
              <a:gd name="adj3" fmla="val 102134"/>
              <a:gd name="adj4" fmla="val 99664"/>
            </a:avLst>
          </a:prstGeom>
          <a:ln>
            <a:solidFill>
              <a:schemeClr val="accent2"/>
            </a:solidFill>
          </a:ln>
        </p:spPr>
        <p:txBody>
          <a:bodyPr lIns="0" tIns="0" bIns="10800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 sz="1400" b="0" i="0" spc="10" baseline="0">
                <a:solidFill>
                  <a:schemeClr val="tx1"/>
                </a:solidFill>
                <a:latin typeface="IBM Plex Sans ExtLt" panose="020B0303050203000203" pitchFamily="34" charset="0"/>
              </a:defRPr>
            </a:lvl1pPr>
          </a:lstStyle>
          <a:p>
            <a:pPr lvl="0"/>
            <a:r>
              <a:rPr lang="en-US" dirty="0"/>
              <a:t>Click to  add role or title</a:t>
            </a:r>
          </a:p>
        </p:txBody>
      </p:sp>
      <p:sp>
        <p:nvSpPr>
          <p:cNvPr id="44" name="Text Placeholder 57">
            <a:extLst>
              <a:ext uri="{FF2B5EF4-FFF2-40B4-BE49-F238E27FC236}">
                <a16:creationId xmlns:a16="http://schemas.microsoft.com/office/drawing/2014/main" id="{CE216B64-AA64-524F-9D96-7653A498F7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8859" y="4100286"/>
            <a:ext cx="2534400" cy="20655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200"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 dirty="0"/>
              <a:t>Click to add bio</a:t>
            </a:r>
          </a:p>
        </p:txBody>
      </p:sp>
      <p:sp>
        <p:nvSpPr>
          <p:cNvPr id="59" name="Picture Placeholder 51">
            <a:extLst>
              <a:ext uri="{FF2B5EF4-FFF2-40B4-BE49-F238E27FC236}">
                <a16:creationId xmlns:a16="http://schemas.microsoft.com/office/drawing/2014/main" id="{ED70D57D-04C2-8342-83BC-C6EEBFEF848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918853" y="1443947"/>
            <a:ext cx="1426482" cy="1426480"/>
          </a:xfrm>
          <a:prstGeom prst="rect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headshot</a:t>
            </a:r>
          </a:p>
        </p:txBody>
      </p:sp>
      <p:sp>
        <p:nvSpPr>
          <p:cNvPr id="57" name="Text Placeholder 53">
            <a:extLst>
              <a:ext uri="{FF2B5EF4-FFF2-40B4-BE49-F238E27FC236}">
                <a16:creationId xmlns:a16="http://schemas.microsoft.com/office/drawing/2014/main" id="{4D67E01E-ABB3-D343-838B-79B17CFC4E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78200" y="2986560"/>
            <a:ext cx="2557595" cy="45561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i="0" cap="all" spc="10" baseline="0">
                <a:solidFill>
                  <a:schemeClr val="accent1"/>
                </a:solidFill>
                <a:latin typeface="IBM Plex Sans Medm" panose="020B0503050203000203" pitchFamily="34" charset="0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74" name="Text Placeholder 53">
            <a:extLst>
              <a:ext uri="{FF2B5EF4-FFF2-40B4-BE49-F238E27FC236}">
                <a16:creationId xmlns:a16="http://schemas.microsoft.com/office/drawing/2014/main" id="{F201B278-13BC-D14B-B7C9-B7A3219F172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378200" y="3521089"/>
            <a:ext cx="2535912" cy="478256"/>
          </a:xfrm>
          <a:prstGeom prst="callout1">
            <a:avLst>
              <a:gd name="adj1" fmla="val 101582"/>
              <a:gd name="adj2" fmla="val 245"/>
              <a:gd name="adj3" fmla="val 102134"/>
              <a:gd name="adj4" fmla="val 99664"/>
            </a:avLst>
          </a:prstGeom>
          <a:ln>
            <a:solidFill>
              <a:schemeClr val="accent2"/>
            </a:solidFill>
          </a:ln>
        </p:spPr>
        <p:txBody>
          <a:bodyPr lIns="0" tIns="0" bIns="10800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 sz="1400" b="0" i="0" spc="10" baseline="0">
                <a:solidFill>
                  <a:schemeClr val="tx1"/>
                </a:solidFill>
                <a:latin typeface="IBM Plex Sans ExtLt" panose="020B0303050203000203" pitchFamily="34" charset="0"/>
              </a:defRPr>
            </a:lvl1pPr>
          </a:lstStyle>
          <a:p>
            <a:pPr lvl="0"/>
            <a:r>
              <a:rPr lang="en-US" dirty="0"/>
              <a:t>Click to  add role or title</a:t>
            </a:r>
          </a:p>
        </p:txBody>
      </p:sp>
      <p:sp>
        <p:nvSpPr>
          <p:cNvPr id="29" name="Text Placeholder 57">
            <a:extLst>
              <a:ext uri="{FF2B5EF4-FFF2-40B4-BE49-F238E27FC236}">
                <a16:creationId xmlns:a16="http://schemas.microsoft.com/office/drawing/2014/main" id="{0A0C6D09-59C1-3E46-829F-A0F092E7382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83976" y="4100286"/>
            <a:ext cx="2551819" cy="20655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200" b="0" i="0">
                <a:latin typeface="IBM Plex Sans" panose="020B0503050203000203" pitchFamily="34" charset="0"/>
              </a:defRPr>
            </a:lvl5pPr>
          </a:lstStyle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dirty="0"/>
              <a:t>Click to add bio</a:t>
            </a:r>
          </a:p>
        </p:txBody>
      </p:sp>
      <p:sp>
        <p:nvSpPr>
          <p:cNvPr id="63" name="Picture Placeholder 51">
            <a:extLst>
              <a:ext uri="{FF2B5EF4-FFF2-40B4-BE49-F238E27FC236}">
                <a16:creationId xmlns:a16="http://schemas.microsoft.com/office/drawing/2014/main" id="{EC3C3F17-35BA-9F44-8BC1-0F7A808E730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846665" y="1443947"/>
            <a:ext cx="1426482" cy="1426480"/>
          </a:xfrm>
          <a:prstGeom prst="rect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headshot</a:t>
            </a:r>
          </a:p>
        </p:txBody>
      </p:sp>
      <p:sp>
        <p:nvSpPr>
          <p:cNvPr id="61" name="Text Placeholder 53">
            <a:extLst>
              <a:ext uri="{FF2B5EF4-FFF2-40B4-BE49-F238E27FC236}">
                <a16:creationId xmlns:a16="http://schemas.microsoft.com/office/drawing/2014/main" id="{12CD07E1-6CC0-AA46-91C2-A71FBE0679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70326" y="2986560"/>
            <a:ext cx="2541888" cy="45561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i="0" cap="all" spc="10" baseline="0">
                <a:solidFill>
                  <a:schemeClr val="accent1"/>
                </a:solidFill>
                <a:latin typeface="IBM Plex Sans Medm" panose="020B0503050203000203" pitchFamily="34" charset="0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75" name="Text Placeholder 53">
            <a:extLst>
              <a:ext uri="{FF2B5EF4-FFF2-40B4-BE49-F238E27FC236}">
                <a16:creationId xmlns:a16="http://schemas.microsoft.com/office/drawing/2014/main" id="{66A7B0E5-DAB0-5348-8990-BC0887040B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270326" y="3521089"/>
            <a:ext cx="2535912" cy="478256"/>
          </a:xfrm>
          <a:prstGeom prst="callout1">
            <a:avLst>
              <a:gd name="adj1" fmla="val 101582"/>
              <a:gd name="adj2" fmla="val 245"/>
              <a:gd name="adj3" fmla="val 102134"/>
              <a:gd name="adj4" fmla="val 99664"/>
            </a:avLst>
          </a:prstGeom>
          <a:ln>
            <a:solidFill>
              <a:schemeClr val="accent2"/>
            </a:solidFill>
          </a:ln>
        </p:spPr>
        <p:txBody>
          <a:bodyPr lIns="0" tIns="0" bIns="10800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 sz="1400" b="0" i="0" spc="10" baseline="0">
                <a:solidFill>
                  <a:schemeClr val="tx1"/>
                </a:solidFill>
                <a:latin typeface="IBM Plex Sans ExtLt" panose="020B0303050203000203" pitchFamily="34" charset="0"/>
              </a:defRPr>
            </a:lvl1pPr>
          </a:lstStyle>
          <a:p>
            <a:pPr lvl="0"/>
            <a:r>
              <a:rPr lang="en-US" dirty="0"/>
              <a:t>Click to  add role or title</a:t>
            </a:r>
          </a:p>
        </p:txBody>
      </p:sp>
      <p:sp>
        <p:nvSpPr>
          <p:cNvPr id="30" name="Text Placeholder 57">
            <a:extLst>
              <a:ext uri="{FF2B5EF4-FFF2-40B4-BE49-F238E27FC236}">
                <a16:creationId xmlns:a16="http://schemas.microsoft.com/office/drawing/2014/main" id="{F9010CEB-567B-504A-B18C-A4831904CF1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76130" y="4100286"/>
            <a:ext cx="2536148" cy="20655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200"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 dirty="0"/>
              <a:t>Click to add bio</a:t>
            </a:r>
          </a:p>
        </p:txBody>
      </p:sp>
      <p:sp>
        <p:nvSpPr>
          <p:cNvPr id="67" name="Picture Placeholder 51">
            <a:extLst>
              <a:ext uri="{FF2B5EF4-FFF2-40B4-BE49-F238E27FC236}">
                <a16:creationId xmlns:a16="http://schemas.microsoft.com/office/drawing/2014/main" id="{CC8ADDD2-BB68-E040-8A63-24C2E6F0F0F1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9696048" y="1443947"/>
            <a:ext cx="1426482" cy="1426480"/>
          </a:xfrm>
          <a:prstGeom prst="rect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headshot</a:t>
            </a:r>
          </a:p>
        </p:txBody>
      </p:sp>
      <p:sp>
        <p:nvSpPr>
          <p:cNvPr id="65" name="Text Placeholder 53">
            <a:extLst>
              <a:ext uri="{FF2B5EF4-FFF2-40B4-BE49-F238E27FC236}">
                <a16:creationId xmlns:a16="http://schemas.microsoft.com/office/drawing/2014/main" id="{A9826A4D-4FF0-C741-B6E8-3C5612F35DB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57325" y="2986560"/>
            <a:ext cx="2531438" cy="45561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i="0" cap="all" spc="10" baseline="0">
                <a:solidFill>
                  <a:schemeClr val="accent1"/>
                </a:solidFill>
                <a:latin typeface="IBM Plex Sans Medm" panose="020B0503050203000203" pitchFamily="34" charset="0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85" name="Text Placeholder 53">
            <a:extLst>
              <a:ext uri="{FF2B5EF4-FFF2-40B4-BE49-F238E27FC236}">
                <a16:creationId xmlns:a16="http://schemas.microsoft.com/office/drawing/2014/main" id="{408B7542-48A6-B14C-A817-B961F060DED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152851" y="3521089"/>
            <a:ext cx="2535911" cy="478256"/>
          </a:xfrm>
          <a:prstGeom prst="callout1">
            <a:avLst>
              <a:gd name="adj1" fmla="val 101582"/>
              <a:gd name="adj2" fmla="val 245"/>
              <a:gd name="adj3" fmla="val 102134"/>
              <a:gd name="adj4" fmla="val 99664"/>
            </a:avLst>
          </a:prstGeom>
          <a:ln>
            <a:solidFill>
              <a:schemeClr val="accent2"/>
            </a:solidFill>
          </a:ln>
        </p:spPr>
        <p:txBody>
          <a:bodyPr lIns="0" tIns="0" bIns="10800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 sz="1400" b="0" i="0" spc="10" baseline="0">
                <a:solidFill>
                  <a:schemeClr val="tx1"/>
                </a:solidFill>
                <a:latin typeface="IBM Plex Sans ExtLt" panose="020B0303050203000203" pitchFamily="34" charset="0"/>
              </a:defRPr>
            </a:lvl1pPr>
          </a:lstStyle>
          <a:p>
            <a:pPr lvl="0"/>
            <a:r>
              <a:rPr lang="en-US" dirty="0"/>
              <a:t>Click to  add role or title</a:t>
            </a:r>
          </a:p>
        </p:txBody>
      </p:sp>
      <p:sp>
        <p:nvSpPr>
          <p:cNvPr id="31" name="Text Placeholder 57">
            <a:extLst>
              <a:ext uri="{FF2B5EF4-FFF2-40B4-BE49-F238E27FC236}">
                <a16:creationId xmlns:a16="http://schemas.microsoft.com/office/drawing/2014/main" id="{0DD6DE0E-D360-EA4A-8410-36D2A64AD91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158837" y="4100286"/>
            <a:ext cx="2534400" cy="20655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200"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 dirty="0"/>
              <a:t>Click to add bio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ADF6FD-C686-2643-ADA9-64A255B0A6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4799" y="6356349"/>
            <a:ext cx="413249" cy="365125"/>
          </a:xfrm>
          <a:prstGeom prst="rect">
            <a:avLst/>
          </a:prstGeom>
        </p:spPr>
        <p:txBody>
          <a:bodyPr/>
          <a:lstStyle/>
          <a:p>
            <a:fld id="{5B64C28E-966E-6B4A-816A-311B7D0A2E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9F8830-8DE6-E743-9B67-82BF481503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8000" y="6356351"/>
            <a:ext cx="8816400" cy="36512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103" name="Picture 102" descr="York University Logo.">
            <a:extLst>
              <a:ext uri="{FF2B5EF4-FFF2-40B4-BE49-F238E27FC236}">
                <a16:creationId xmlns:a16="http://schemas.microsoft.com/office/drawing/2014/main" id="{E6E493E1-DAA7-D547-AA89-A4C4BC5865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913" y="6372792"/>
            <a:ext cx="1240699" cy="273600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08C51042-5426-6840-9776-176F18AE76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99943"/>
            <a:ext cx="12192000" cy="580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6004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25">
          <p15:clr>
            <a:srgbClr val="FBAE40"/>
          </p15:clr>
        </p15:guide>
        <p15:guide id="4" pos="1927">
          <p15:clr>
            <a:srgbClr val="FBAE40"/>
          </p15:clr>
        </p15:guide>
        <p15:guide id="5" pos="2128">
          <p15:clr>
            <a:srgbClr val="FBAE40"/>
          </p15:clr>
        </p15:guide>
        <p15:guide id="6" pos="3739">
          <p15:clr>
            <a:srgbClr val="FBAE40"/>
          </p15:clr>
        </p15:guide>
        <p15:guide id="7" pos="3940">
          <p15:clr>
            <a:srgbClr val="FBAE40"/>
          </p15:clr>
        </p15:guide>
        <p15:guide id="8" pos="5551">
          <p15:clr>
            <a:srgbClr val="FBAE40"/>
          </p15:clr>
        </p15:guide>
        <p15:guide id="9" pos="5752">
          <p15:clr>
            <a:srgbClr val="FBAE40"/>
          </p15:clr>
        </p15:guide>
        <p15:guide id="10" pos="7363">
          <p15:clr>
            <a:srgbClr val="FBAE40"/>
          </p15:clr>
        </p15:guide>
        <p15:guide id="13" orient="horz" pos="2183" userDrawn="1">
          <p15:clr>
            <a:srgbClr val="FBAE40"/>
          </p15:clr>
        </p15:guide>
        <p15:guide id="14" orient="horz" pos="2568" userDrawn="1">
          <p15:clr>
            <a:srgbClr val="FBAE40"/>
          </p15:clr>
        </p15:guide>
        <p15:guide id="16" orient="horz" pos="388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lum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1">
            <a:extLst>
              <a:ext uri="{FF2B5EF4-FFF2-40B4-BE49-F238E27FC236}">
                <a16:creationId xmlns:a16="http://schemas.microsoft.com/office/drawing/2014/main" id="{6E2A8AFB-F209-8C42-ACBB-8E2C934266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59" y="225425"/>
            <a:ext cx="11161240" cy="720000"/>
          </a:xfrm>
        </p:spPr>
        <p:txBody>
          <a:bodyPr/>
          <a:lstStyle>
            <a:lvl1pPr>
              <a:defRPr b="1" i="0">
                <a:latin typeface="+mj-lt"/>
              </a:defRPr>
            </a:lvl1pPr>
          </a:lstStyle>
          <a:p>
            <a:r>
              <a:rPr lang="en-US" dirty="0"/>
              <a:t>Click to Add a Title To Your Slide</a:t>
            </a:r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D45634A0-916A-374A-AECC-DB9660BE4A8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53112" y="1456684"/>
            <a:ext cx="1086216" cy="1086214"/>
          </a:xfrm>
          <a:prstGeom prst="rect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lIns="3600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headshot</a:t>
            </a:r>
          </a:p>
        </p:txBody>
      </p:sp>
      <p:sp>
        <p:nvSpPr>
          <p:cNvPr id="43" name="Text Placeholder 53">
            <a:extLst>
              <a:ext uri="{FF2B5EF4-FFF2-40B4-BE49-F238E27FC236}">
                <a16:creationId xmlns:a16="http://schemas.microsoft.com/office/drawing/2014/main" id="{CB29EAEC-ED52-734C-A9C2-9238F3800E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8860" y="2683883"/>
            <a:ext cx="1581403" cy="458904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i="0" cap="all" spc="10" baseline="0">
                <a:solidFill>
                  <a:schemeClr val="accent1"/>
                </a:solidFill>
                <a:latin typeface="IBM Plex Sans Medm" panose="020B0503050203000203" pitchFamily="34" charset="0"/>
              </a:defRPr>
            </a:lvl1pPr>
          </a:lstStyle>
          <a:p>
            <a:pPr lvl="0"/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ADD NAME</a:t>
            </a:r>
          </a:p>
        </p:txBody>
      </p:sp>
      <p:sp>
        <p:nvSpPr>
          <p:cNvPr id="91" name="Text Placeholder 53">
            <a:extLst>
              <a:ext uri="{FF2B5EF4-FFF2-40B4-BE49-F238E27FC236}">
                <a16:creationId xmlns:a16="http://schemas.microsoft.com/office/drawing/2014/main" id="{D2327015-1342-7E4C-8742-B28789BD7E0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8860" y="3296645"/>
            <a:ext cx="1567635" cy="478256"/>
          </a:xfrm>
          <a:prstGeom prst="callout1">
            <a:avLst>
              <a:gd name="adj1" fmla="val 101582"/>
              <a:gd name="adj2" fmla="val 245"/>
              <a:gd name="adj3" fmla="val 102134"/>
              <a:gd name="adj4" fmla="val 99664"/>
            </a:avLst>
          </a:prstGeom>
          <a:ln>
            <a:solidFill>
              <a:schemeClr val="accent2"/>
            </a:solidFill>
          </a:ln>
        </p:spPr>
        <p:txBody>
          <a:bodyPr lIns="0" tIns="0" bIns="10800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 sz="1200" b="0" i="0" spc="10" baseline="0">
                <a:solidFill>
                  <a:schemeClr val="tx1"/>
                </a:solidFill>
                <a:latin typeface="IBM Plex Sans ExtLt" panose="020B0303050203000203" pitchFamily="34" charset="0"/>
              </a:defRPr>
            </a:lvl1pPr>
          </a:lstStyle>
          <a:p>
            <a:pPr lvl="0"/>
            <a:r>
              <a:rPr lang="en-US" dirty="0"/>
              <a:t>Click to  add role</a:t>
            </a:r>
            <a:br>
              <a:rPr lang="en-US" dirty="0"/>
            </a:br>
            <a:r>
              <a:rPr lang="en-US" dirty="0"/>
              <a:t>or title</a:t>
            </a:r>
          </a:p>
        </p:txBody>
      </p:sp>
      <p:sp>
        <p:nvSpPr>
          <p:cNvPr id="44" name="Text Placeholder 57">
            <a:extLst>
              <a:ext uri="{FF2B5EF4-FFF2-40B4-BE49-F238E27FC236}">
                <a16:creationId xmlns:a16="http://schemas.microsoft.com/office/drawing/2014/main" id="{CE216B64-AA64-524F-9D96-7653A498F7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8860" y="3941379"/>
            <a:ext cx="1577832" cy="222447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400"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 dirty="0"/>
              <a:t>Click to add bio</a:t>
            </a:r>
          </a:p>
        </p:txBody>
      </p:sp>
      <p:sp>
        <p:nvSpPr>
          <p:cNvPr id="55" name="Picture Placeholder 51">
            <a:extLst>
              <a:ext uri="{FF2B5EF4-FFF2-40B4-BE49-F238E27FC236}">
                <a16:creationId xmlns:a16="http://schemas.microsoft.com/office/drawing/2014/main" id="{C3F8A6EA-78B6-BA43-865C-3168695EDF7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677436" y="1456684"/>
            <a:ext cx="1086216" cy="1086214"/>
          </a:xfrm>
          <a:prstGeom prst="rect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lIns="3600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headshot</a:t>
            </a:r>
          </a:p>
        </p:txBody>
      </p:sp>
      <p:sp>
        <p:nvSpPr>
          <p:cNvPr id="51" name="Text Placeholder 53">
            <a:extLst>
              <a:ext uri="{FF2B5EF4-FFF2-40B4-BE49-F238E27FC236}">
                <a16:creationId xmlns:a16="http://schemas.microsoft.com/office/drawing/2014/main" id="{06CAEA96-2878-B245-955A-C064999E857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26376" y="2683883"/>
            <a:ext cx="1591587" cy="458904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i="0" cap="all" spc="10" baseline="0">
                <a:solidFill>
                  <a:schemeClr val="accent1"/>
                </a:solidFill>
                <a:latin typeface="IBM Plex Sans Medm" panose="020B0503050203000203" pitchFamily="34" charset="0"/>
              </a:defRPr>
            </a:lvl1pPr>
          </a:lstStyle>
          <a:p>
            <a:pPr lvl="0"/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ADD NAME</a:t>
            </a:r>
          </a:p>
        </p:txBody>
      </p:sp>
      <p:sp>
        <p:nvSpPr>
          <p:cNvPr id="92" name="Text Placeholder 53">
            <a:extLst>
              <a:ext uri="{FF2B5EF4-FFF2-40B4-BE49-F238E27FC236}">
                <a16:creationId xmlns:a16="http://schemas.microsoft.com/office/drawing/2014/main" id="{58F7DAC5-0332-5249-81AC-331B18B63C8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426376" y="3296645"/>
            <a:ext cx="1567635" cy="478256"/>
          </a:xfrm>
          <a:prstGeom prst="callout1">
            <a:avLst>
              <a:gd name="adj1" fmla="val 101582"/>
              <a:gd name="adj2" fmla="val 245"/>
              <a:gd name="adj3" fmla="val 102134"/>
              <a:gd name="adj4" fmla="val 99664"/>
            </a:avLst>
          </a:prstGeom>
          <a:ln>
            <a:solidFill>
              <a:schemeClr val="accent2"/>
            </a:solidFill>
          </a:ln>
        </p:spPr>
        <p:txBody>
          <a:bodyPr lIns="0" tIns="0" bIns="10800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 sz="1200" b="0" i="0" spc="10" baseline="0">
                <a:solidFill>
                  <a:schemeClr val="tx1"/>
                </a:solidFill>
                <a:latin typeface="IBM Plex Sans ExtLt" panose="020B0303050203000203" pitchFamily="34" charset="0"/>
              </a:defRPr>
            </a:lvl1pPr>
          </a:lstStyle>
          <a:p>
            <a:pPr lvl="0"/>
            <a:r>
              <a:rPr lang="en-US" dirty="0"/>
              <a:t>Click to  add role</a:t>
            </a:r>
            <a:br>
              <a:rPr lang="en-US" dirty="0"/>
            </a:br>
            <a:r>
              <a:rPr lang="en-US" dirty="0"/>
              <a:t>or title</a:t>
            </a:r>
          </a:p>
        </p:txBody>
      </p:sp>
      <p:sp>
        <p:nvSpPr>
          <p:cNvPr id="53" name="Text Placeholder 57">
            <a:extLst>
              <a:ext uri="{FF2B5EF4-FFF2-40B4-BE49-F238E27FC236}">
                <a16:creationId xmlns:a16="http://schemas.microsoft.com/office/drawing/2014/main" id="{4CD8161C-F44E-9747-B2F5-E5F3BF1229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426376" y="3941379"/>
            <a:ext cx="1587993" cy="222447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400"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 dirty="0"/>
              <a:t>Click to add bio</a:t>
            </a:r>
          </a:p>
        </p:txBody>
      </p:sp>
      <p:sp>
        <p:nvSpPr>
          <p:cNvPr id="66" name="Picture Placeholder 51">
            <a:extLst>
              <a:ext uri="{FF2B5EF4-FFF2-40B4-BE49-F238E27FC236}">
                <a16:creationId xmlns:a16="http://schemas.microsoft.com/office/drawing/2014/main" id="{93F41111-0F44-DC42-B5BE-8909EF9C5AD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93704" y="1456684"/>
            <a:ext cx="1086216" cy="1086214"/>
          </a:xfrm>
          <a:prstGeom prst="rect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lIns="3600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headshot</a:t>
            </a:r>
          </a:p>
        </p:txBody>
      </p:sp>
      <p:sp>
        <p:nvSpPr>
          <p:cNvPr id="58" name="Text Placeholder 53">
            <a:extLst>
              <a:ext uri="{FF2B5EF4-FFF2-40B4-BE49-F238E27FC236}">
                <a16:creationId xmlns:a16="http://schemas.microsoft.com/office/drawing/2014/main" id="{6ADC9296-D983-A440-8899-67951C7DB3F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333892" y="2683883"/>
            <a:ext cx="1604945" cy="458904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i="0" cap="all" spc="10" baseline="0">
                <a:solidFill>
                  <a:schemeClr val="accent1"/>
                </a:solidFill>
                <a:latin typeface="IBM Plex Sans Medm" panose="020B0503050203000203" pitchFamily="34" charset="0"/>
              </a:defRPr>
            </a:lvl1pPr>
          </a:lstStyle>
          <a:p>
            <a:pPr lvl="0"/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ADD NAME</a:t>
            </a:r>
          </a:p>
        </p:txBody>
      </p:sp>
      <p:sp>
        <p:nvSpPr>
          <p:cNvPr id="93" name="Text Placeholder 53">
            <a:extLst>
              <a:ext uri="{FF2B5EF4-FFF2-40B4-BE49-F238E27FC236}">
                <a16:creationId xmlns:a16="http://schemas.microsoft.com/office/drawing/2014/main" id="{AEEC703D-B097-6C4A-BFAC-AD6663F38FE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333892" y="3296645"/>
            <a:ext cx="1567635" cy="478256"/>
          </a:xfrm>
          <a:prstGeom prst="callout1">
            <a:avLst>
              <a:gd name="adj1" fmla="val 101582"/>
              <a:gd name="adj2" fmla="val 245"/>
              <a:gd name="adj3" fmla="val 102134"/>
              <a:gd name="adj4" fmla="val 99664"/>
            </a:avLst>
          </a:prstGeom>
          <a:ln>
            <a:solidFill>
              <a:schemeClr val="accent2"/>
            </a:solidFill>
          </a:ln>
        </p:spPr>
        <p:txBody>
          <a:bodyPr lIns="0" tIns="0" bIns="10800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 sz="1200" b="0" i="0" spc="10" baseline="0">
                <a:solidFill>
                  <a:schemeClr val="tx1"/>
                </a:solidFill>
                <a:latin typeface="IBM Plex Sans ExtLt" panose="020B0303050203000203" pitchFamily="34" charset="0"/>
              </a:defRPr>
            </a:lvl1pPr>
          </a:lstStyle>
          <a:p>
            <a:pPr lvl="0"/>
            <a:r>
              <a:rPr lang="en-US" dirty="0"/>
              <a:t>Click to  add role</a:t>
            </a:r>
            <a:br>
              <a:rPr lang="en-US" dirty="0"/>
            </a:br>
            <a:r>
              <a:rPr lang="en-US" dirty="0"/>
              <a:t>or title</a:t>
            </a:r>
          </a:p>
        </p:txBody>
      </p:sp>
      <p:sp>
        <p:nvSpPr>
          <p:cNvPr id="62" name="Text Placeholder 57">
            <a:extLst>
              <a:ext uri="{FF2B5EF4-FFF2-40B4-BE49-F238E27FC236}">
                <a16:creationId xmlns:a16="http://schemas.microsoft.com/office/drawing/2014/main" id="{52BC0239-2F6E-8842-99B6-AE654488512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33892" y="3941379"/>
            <a:ext cx="1601321" cy="222447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400"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 dirty="0"/>
              <a:t>Click to add bio</a:t>
            </a:r>
          </a:p>
        </p:txBody>
      </p:sp>
      <p:sp>
        <p:nvSpPr>
          <p:cNvPr id="77" name="Picture Placeholder 51">
            <a:extLst>
              <a:ext uri="{FF2B5EF4-FFF2-40B4-BE49-F238E27FC236}">
                <a16:creationId xmlns:a16="http://schemas.microsoft.com/office/drawing/2014/main" id="{5B013573-0C79-9F41-AA00-3F7FB91E8311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512081" y="1456684"/>
            <a:ext cx="1086216" cy="1086214"/>
          </a:xfrm>
          <a:prstGeom prst="rect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lIns="3600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headshot</a:t>
            </a:r>
          </a:p>
        </p:txBody>
      </p:sp>
      <p:sp>
        <p:nvSpPr>
          <p:cNvPr id="75" name="Text Placeholder 53">
            <a:extLst>
              <a:ext uri="{FF2B5EF4-FFF2-40B4-BE49-F238E27FC236}">
                <a16:creationId xmlns:a16="http://schemas.microsoft.com/office/drawing/2014/main" id="{3B4D9B3E-D53C-AC48-85E4-875FED9FB6C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67434" y="2683883"/>
            <a:ext cx="1585930" cy="458904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i="0" cap="all" spc="10" baseline="0">
                <a:solidFill>
                  <a:schemeClr val="accent1"/>
                </a:solidFill>
                <a:latin typeface="IBM Plex Sans Medm" panose="020B0503050203000203" pitchFamily="34" charset="0"/>
              </a:defRPr>
            </a:lvl1pPr>
          </a:lstStyle>
          <a:p>
            <a:pPr lvl="0"/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ADD NAME</a:t>
            </a:r>
          </a:p>
        </p:txBody>
      </p:sp>
      <p:sp>
        <p:nvSpPr>
          <p:cNvPr id="94" name="Text Placeholder 53">
            <a:extLst>
              <a:ext uri="{FF2B5EF4-FFF2-40B4-BE49-F238E27FC236}">
                <a16:creationId xmlns:a16="http://schemas.microsoft.com/office/drawing/2014/main" id="{96271100-947F-944C-B637-3389D4A5333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267434" y="3296645"/>
            <a:ext cx="1567635" cy="478256"/>
          </a:xfrm>
          <a:prstGeom prst="callout1">
            <a:avLst>
              <a:gd name="adj1" fmla="val 101582"/>
              <a:gd name="adj2" fmla="val 245"/>
              <a:gd name="adj3" fmla="val 102134"/>
              <a:gd name="adj4" fmla="val 99664"/>
            </a:avLst>
          </a:prstGeom>
          <a:ln>
            <a:solidFill>
              <a:schemeClr val="accent2"/>
            </a:solidFill>
          </a:ln>
        </p:spPr>
        <p:txBody>
          <a:bodyPr lIns="0" tIns="0" bIns="10800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 sz="1200" b="0" i="0" spc="10" baseline="0">
                <a:solidFill>
                  <a:schemeClr val="tx1"/>
                </a:solidFill>
                <a:latin typeface="IBM Plex Sans ExtLt" panose="020B0303050203000203" pitchFamily="34" charset="0"/>
              </a:defRPr>
            </a:lvl1pPr>
          </a:lstStyle>
          <a:p>
            <a:pPr lvl="0"/>
            <a:r>
              <a:rPr lang="en-US" dirty="0"/>
              <a:t>Click to  add role</a:t>
            </a:r>
            <a:br>
              <a:rPr lang="en-US" dirty="0"/>
            </a:br>
            <a:r>
              <a:rPr lang="en-US" dirty="0"/>
              <a:t>or title</a:t>
            </a:r>
          </a:p>
        </p:txBody>
      </p:sp>
      <p:sp>
        <p:nvSpPr>
          <p:cNvPr id="76" name="Text Placeholder 57">
            <a:extLst>
              <a:ext uri="{FF2B5EF4-FFF2-40B4-BE49-F238E27FC236}">
                <a16:creationId xmlns:a16="http://schemas.microsoft.com/office/drawing/2014/main" id="{7806A4E7-B327-0046-8314-CAFD62446B5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67357" y="3941379"/>
            <a:ext cx="1582349" cy="222447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400"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 dirty="0"/>
              <a:t>Click to add bio</a:t>
            </a:r>
          </a:p>
        </p:txBody>
      </p:sp>
      <p:sp>
        <p:nvSpPr>
          <p:cNvPr id="81" name="Picture Placeholder 51">
            <a:extLst>
              <a:ext uri="{FF2B5EF4-FFF2-40B4-BE49-F238E27FC236}">
                <a16:creationId xmlns:a16="http://schemas.microsoft.com/office/drawing/2014/main" id="{FBB025E6-F57E-5B4A-98CF-3628C5CC3147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8428348" y="1456684"/>
            <a:ext cx="1086216" cy="1086214"/>
          </a:xfrm>
          <a:prstGeom prst="rect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lIns="3600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headshot</a:t>
            </a:r>
          </a:p>
        </p:txBody>
      </p:sp>
      <p:sp>
        <p:nvSpPr>
          <p:cNvPr id="79" name="Text Placeholder 53">
            <a:extLst>
              <a:ext uri="{FF2B5EF4-FFF2-40B4-BE49-F238E27FC236}">
                <a16:creationId xmlns:a16="http://schemas.microsoft.com/office/drawing/2014/main" id="{2C1B9669-1232-1241-BC3E-CCAB215E7F8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174950" y="2683883"/>
            <a:ext cx="1596114" cy="458904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i="0" cap="all" spc="10" baseline="0">
                <a:solidFill>
                  <a:schemeClr val="accent1"/>
                </a:solidFill>
                <a:latin typeface="IBM Plex Sans Medm" panose="020B0503050203000203" pitchFamily="34" charset="0"/>
              </a:defRPr>
            </a:lvl1pPr>
          </a:lstStyle>
          <a:p>
            <a:pPr lvl="0"/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ADD NAME</a:t>
            </a:r>
          </a:p>
        </p:txBody>
      </p:sp>
      <p:sp>
        <p:nvSpPr>
          <p:cNvPr id="95" name="Text Placeholder 53">
            <a:extLst>
              <a:ext uri="{FF2B5EF4-FFF2-40B4-BE49-F238E27FC236}">
                <a16:creationId xmlns:a16="http://schemas.microsoft.com/office/drawing/2014/main" id="{FD54AC4C-B9D4-5A4B-AF6D-3104EBA2D01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174950" y="3296645"/>
            <a:ext cx="1567635" cy="478256"/>
          </a:xfrm>
          <a:prstGeom prst="callout1">
            <a:avLst>
              <a:gd name="adj1" fmla="val 101582"/>
              <a:gd name="adj2" fmla="val 245"/>
              <a:gd name="adj3" fmla="val 102134"/>
              <a:gd name="adj4" fmla="val 99664"/>
            </a:avLst>
          </a:prstGeom>
          <a:ln>
            <a:solidFill>
              <a:schemeClr val="accent2"/>
            </a:solidFill>
          </a:ln>
        </p:spPr>
        <p:txBody>
          <a:bodyPr lIns="0" tIns="0" bIns="10800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 sz="1200" b="0" i="0" spc="10" baseline="0">
                <a:solidFill>
                  <a:schemeClr val="tx1"/>
                </a:solidFill>
                <a:latin typeface="IBM Plex Sans ExtLt" panose="020B0303050203000203" pitchFamily="34" charset="0"/>
              </a:defRPr>
            </a:lvl1pPr>
          </a:lstStyle>
          <a:p>
            <a:pPr lvl="0"/>
            <a:r>
              <a:rPr lang="en-US" dirty="0"/>
              <a:t>Click to  add role</a:t>
            </a:r>
            <a:br>
              <a:rPr lang="en-US" dirty="0"/>
            </a:br>
            <a:r>
              <a:rPr lang="en-US" dirty="0"/>
              <a:t>or title</a:t>
            </a:r>
          </a:p>
        </p:txBody>
      </p:sp>
      <p:sp>
        <p:nvSpPr>
          <p:cNvPr id="80" name="Text Placeholder 57">
            <a:extLst>
              <a:ext uri="{FF2B5EF4-FFF2-40B4-BE49-F238E27FC236}">
                <a16:creationId xmlns:a16="http://schemas.microsoft.com/office/drawing/2014/main" id="{295CEA97-A4AD-5045-8868-68FBFF6BCEC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174873" y="3941379"/>
            <a:ext cx="1592510" cy="222447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400"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 dirty="0"/>
              <a:t>Click to add bio</a:t>
            </a:r>
          </a:p>
        </p:txBody>
      </p:sp>
      <p:sp>
        <p:nvSpPr>
          <p:cNvPr id="85" name="Picture Placeholder 51">
            <a:extLst>
              <a:ext uri="{FF2B5EF4-FFF2-40B4-BE49-F238E27FC236}">
                <a16:creationId xmlns:a16="http://schemas.microsoft.com/office/drawing/2014/main" id="{FF4EAC8B-F283-6449-851F-E4346DC117B3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10343784" y="1456684"/>
            <a:ext cx="1086216" cy="1086214"/>
          </a:xfrm>
          <a:prstGeom prst="rect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lIns="3600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headshot</a:t>
            </a:r>
          </a:p>
        </p:txBody>
      </p:sp>
      <p:sp>
        <p:nvSpPr>
          <p:cNvPr id="83" name="Text Placeholder 53">
            <a:extLst>
              <a:ext uri="{FF2B5EF4-FFF2-40B4-BE49-F238E27FC236}">
                <a16:creationId xmlns:a16="http://schemas.microsoft.com/office/drawing/2014/main" id="{D910779B-D90D-C04A-9119-D80FAB77652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090150" y="2683883"/>
            <a:ext cx="1597243" cy="45561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i="0" cap="all" spc="10" baseline="0">
                <a:solidFill>
                  <a:schemeClr val="accent1"/>
                </a:solidFill>
                <a:latin typeface="IBM Plex Sans Medm" panose="020B0503050203000203" pitchFamily="34" charset="0"/>
              </a:defRPr>
            </a:lvl1pPr>
          </a:lstStyle>
          <a:p>
            <a:pPr lvl="0"/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ADD NAME</a:t>
            </a:r>
          </a:p>
        </p:txBody>
      </p:sp>
      <p:sp>
        <p:nvSpPr>
          <p:cNvPr id="96" name="Text Placeholder 53">
            <a:extLst>
              <a:ext uri="{FF2B5EF4-FFF2-40B4-BE49-F238E27FC236}">
                <a16:creationId xmlns:a16="http://schemas.microsoft.com/office/drawing/2014/main" id="{E0DB9001-F12D-074A-9638-8D44C4BDD83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090150" y="3296645"/>
            <a:ext cx="1567635" cy="478256"/>
          </a:xfrm>
          <a:prstGeom prst="callout1">
            <a:avLst>
              <a:gd name="adj1" fmla="val 101582"/>
              <a:gd name="adj2" fmla="val 245"/>
              <a:gd name="adj3" fmla="val 102134"/>
              <a:gd name="adj4" fmla="val 99664"/>
            </a:avLst>
          </a:prstGeom>
          <a:ln>
            <a:solidFill>
              <a:schemeClr val="accent2"/>
            </a:solidFill>
          </a:ln>
        </p:spPr>
        <p:txBody>
          <a:bodyPr lIns="0" tIns="0" bIns="10800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None/>
              <a:defRPr sz="1200" b="0" i="0" spc="10" baseline="0">
                <a:solidFill>
                  <a:schemeClr val="tx1"/>
                </a:solidFill>
                <a:latin typeface="IBM Plex Sans ExtLt" panose="020B0303050203000203" pitchFamily="34" charset="0"/>
              </a:defRPr>
            </a:lvl1pPr>
          </a:lstStyle>
          <a:p>
            <a:pPr lvl="0"/>
            <a:r>
              <a:rPr lang="en-US" dirty="0"/>
              <a:t>Click to  add role</a:t>
            </a:r>
            <a:br>
              <a:rPr lang="en-US" dirty="0"/>
            </a:br>
            <a:r>
              <a:rPr lang="en-US" dirty="0"/>
              <a:t>or title</a:t>
            </a:r>
          </a:p>
        </p:txBody>
      </p:sp>
      <p:sp>
        <p:nvSpPr>
          <p:cNvPr id="84" name="Text Placeholder 57">
            <a:extLst>
              <a:ext uri="{FF2B5EF4-FFF2-40B4-BE49-F238E27FC236}">
                <a16:creationId xmlns:a16="http://schemas.microsoft.com/office/drawing/2014/main" id="{9E02C987-7A42-024C-8B45-909B6D51F05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090074" y="3931920"/>
            <a:ext cx="1593636" cy="223393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400"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US" dirty="0"/>
              <a:t>Click to add bio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ADF6FD-C686-2643-ADA9-64A255B0A6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4799" y="6356349"/>
            <a:ext cx="413249" cy="365125"/>
          </a:xfrm>
          <a:prstGeom prst="rect">
            <a:avLst/>
          </a:prstGeom>
        </p:spPr>
        <p:txBody>
          <a:bodyPr/>
          <a:lstStyle/>
          <a:p>
            <a:fld id="{5B64C28E-966E-6B4A-816A-311B7D0A2E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9F8830-8DE6-E743-9B67-82BF481503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8000" y="6356351"/>
            <a:ext cx="8816400" cy="36512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89" name="Picture 88" descr="York University Logo.">
            <a:extLst>
              <a:ext uri="{FF2B5EF4-FFF2-40B4-BE49-F238E27FC236}">
                <a16:creationId xmlns:a16="http://schemas.microsoft.com/office/drawing/2014/main" id="{BCF0B2E4-19B3-E347-A2C0-292DB4DF1E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913" y="6372792"/>
            <a:ext cx="1240699" cy="273600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08C51042-5426-6840-9776-176F18AE76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99943"/>
            <a:ext cx="12192000" cy="580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4107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16">
          <p15:clr>
            <a:srgbClr val="FBAE40"/>
          </p15:clr>
        </p15:guide>
        <p15:guide id="4" pos="1323">
          <p15:clr>
            <a:srgbClr val="FBAE40"/>
          </p15:clr>
        </p15:guide>
        <p15:guide id="5" pos="1524">
          <p15:clr>
            <a:srgbClr val="FBAE40"/>
          </p15:clr>
        </p15:guide>
        <p15:guide id="6" pos="2525">
          <p15:clr>
            <a:srgbClr val="FBAE40"/>
          </p15:clr>
        </p15:guide>
        <p15:guide id="7" pos="2732">
          <p15:clr>
            <a:srgbClr val="FBAE40"/>
          </p15:clr>
        </p15:guide>
        <p15:guide id="8" pos="3739">
          <p15:clr>
            <a:srgbClr val="FBAE40"/>
          </p15:clr>
        </p15:guide>
        <p15:guide id="9" pos="3940">
          <p15:clr>
            <a:srgbClr val="FBAE40"/>
          </p15:clr>
        </p15:guide>
        <p15:guide id="10" pos="4947">
          <p15:clr>
            <a:srgbClr val="FBAE40"/>
          </p15:clr>
        </p15:guide>
        <p15:guide id="11" pos="5148">
          <p15:clr>
            <a:srgbClr val="FBAE40"/>
          </p15:clr>
        </p15:guide>
        <p15:guide id="12" pos="6155">
          <p15:clr>
            <a:srgbClr val="FBAE40"/>
          </p15:clr>
        </p15:guide>
        <p15:guide id="13" pos="6356">
          <p15:clr>
            <a:srgbClr val="FBAE40"/>
          </p15:clr>
        </p15:guide>
        <p15:guide id="14" pos="7363">
          <p15:clr>
            <a:srgbClr val="FBAE40"/>
          </p15:clr>
        </p15:guide>
        <p15:guide id="17" orient="horz" pos="1979" userDrawn="1">
          <p15:clr>
            <a:srgbClr val="FBAE40"/>
          </p15:clr>
        </p15:guide>
        <p15:guide id="18" orient="horz" pos="2478" userDrawn="1">
          <p15:clr>
            <a:srgbClr val="FBAE40"/>
          </p15:clr>
        </p15:guide>
        <p15:guide id="20" orient="horz" pos="3888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Sty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D6D2240-FA47-0D4F-A2AD-9029D09437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59" y="225425"/>
            <a:ext cx="11161240" cy="720000"/>
          </a:xfrm>
        </p:spPr>
        <p:txBody>
          <a:bodyPr/>
          <a:lstStyle>
            <a:lvl1pPr>
              <a:defRPr b="1" i="0">
                <a:latin typeface="+mj-lt"/>
              </a:defRPr>
            </a:lvl1pPr>
          </a:lstStyle>
          <a:p>
            <a:r>
              <a:rPr lang="en-US" dirty="0"/>
              <a:t>Click to Add a Title To Your Slide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92BED61-216A-7F41-90CF-1CE17474566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11175" y="1196975"/>
            <a:ext cx="11169650" cy="4968875"/>
          </a:xfrm>
          <a:prstGeom prst="rect">
            <a:avLst/>
          </a:prstGeom>
        </p:spPr>
        <p:txBody>
          <a:bodyPr/>
          <a:lstStyle>
            <a:lvl4pPr marL="0" indent="0">
              <a:spcBef>
                <a:spcPts val="600"/>
              </a:spcBef>
              <a:spcAft>
                <a:spcPts val="300"/>
              </a:spcAft>
              <a:buFontTx/>
              <a:buNone/>
              <a:defRPr b="1" i="0">
                <a:solidFill>
                  <a:schemeClr val="accent1"/>
                </a:solidFill>
                <a:latin typeface="IBM Plex Sans SmBld" panose="020B0503050203000203" pitchFamily="34" charset="0"/>
              </a:defRPr>
            </a:lvl4pPr>
            <a:lvl5pPr marL="0" indent="0">
              <a:spcBef>
                <a:spcPts val="600"/>
              </a:spcBef>
              <a:spcAft>
                <a:spcPts val="300"/>
              </a:spcAft>
              <a:buFontTx/>
              <a:buNone/>
              <a:defRPr sz="1600" b="1" i="0">
                <a:latin typeface="IBM Plex Sans SmBld" panose="020B0503050203000203" pitchFamily="34" charset="0"/>
              </a:defRPr>
            </a:lvl5pPr>
            <a:lvl6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600" b="0" i="1">
                <a:latin typeface="IBM Plex Sans ExtLt" panose="020B0303050203000203" pitchFamily="34" charset="0"/>
              </a:defRPr>
            </a:lvl6pPr>
            <a:lvl7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200"/>
            </a:lvl7pPr>
            <a:lvl8pPr marL="0" indent="0">
              <a:spcBef>
                <a:spcPts val="600"/>
              </a:spcBef>
              <a:spcAft>
                <a:spcPts val="300"/>
              </a:spcAft>
              <a:buFontTx/>
              <a:buNone/>
              <a:defRPr sz="1600" b="0" i="0">
                <a:latin typeface="IBM Plex Serif ExtLt" panose="02060303050406000203" pitchFamily="18" charset="77"/>
              </a:defRPr>
            </a:lvl8pPr>
            <a:lvl9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600" b="0" i="0">
                <a:latin typeface="IBM Plex Serif Medm" panose="02060503050406000203" pitchFamily="18" charset="77"/>
              </a:defRPr>
            </a:lvl9pPr>
          </a:lstStyle>
          <a:p>
            <a:pPr lvl="0"/>
            <a:r>
              <a:rPr lang="en-US" dirty="0"/>
              <a:t>Click to use Master text styles – Level one through Level nine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Level FOUR: IBM PLEX SANS SEMIBOLD IN ALL CAPS FOR THIS RED HEADING STYLE</a:t>
            </a:r>
          </a:p>
          <a:p>
            <a:pPr lvl="4"/>
            <a:r>
              <a:rPr lang="en-US" dirty="0"/>
              <a:t>Level FIVE: IBM Plex Sans </a:t>
            </a:r>
            <a:r>
              <a:rPr lang="en-US" dirty="0" err="1"/>
              <a:t>Semibold</a:t>
            </a:r>
            <a:r>
              <a:rPr lang="en-US" dirty="0"/>
              <a:t> for a bold paragraph style.</a:t>
            </a:r>
          </a:p>
          <a:p>
            <a:pPr marL="0" marR="0" lvl="5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Level SIX: </a:t>
            </a:r>
            <a:r>
              <a:rPr lang="en-CA" dirty="0"/>
              <a:t>IBM Plex Sans </a:t>
            </a:r>
            <a:r>
              <a:rPr lang="en-CA" dirty="0" err="1"/>
              <a:t>ExtraLight</a:t>
            </a:r>
            <a:r>
              <a:rPr lang="en-CA" dirty="0"/>
              <a:t> Italics for </a:t>
            </a:r>
            <a:r>
              <a:rPr lang="en-US" dirty="0"/>
              <a:t>an italicized paragraph. Use this for quote names or descriptions.</a:t>
            </a:r>
          </a:p>
          <a:p>
            <a:pPr marL="0" marR="0" lvl="6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Level SEVEN: </a:t>
            </a:r>
            <a:r>
              <a:rPr lang="en-CA" dirty="0"/>
              <a:t>IBM Plex Sans for </a:t>
            </a:r>
            <a:r>
              <a:rPr lang="en-US" dirty="0"/>
              <a:t>smaller font style. Use this as a photo caption. See Resources for example.</a:t>
            </a:r>
          </a:p>
          <a:p>
            <a:pPr lvl="7"/>
            <a:r>
              <a:rPr lang="en-US" dirty="0"/>
              <a:t>Level EIGHT: </a:t>
            </a:r>
            <a:r>
              <a:rPr lang="en-CA" dirty="0"/>
              <a:t>IBM Plex Serif </a:t>
            </a:r>
            <a:r>
              <a:rPr lang="en-CA" dirty="0" err="1"/>
              <a:t>ExtraLight</a:t>
            </a:r>
            <a:r>
              <a:rPr lang="en-CA" dirty="0"/>
              <a:t> for quoted text.</a:t>
            </a:r>
            <a:endParaRPr lang="en-US" dirty="0"/>
          </a:p>
          <a:p>
            <a:pPr marL="0" marR="0" lvl="8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Level NINE: </a:t>
            </a:r>
            <a:r>
              <a:rPr lang="en-CA" dirty="0"/>
              <a:t>IBM Plex Serif Medium for bolded items within quoted text.</a:t>
            </a:r>
            <a:endParaRPr lang="en-US" dirty="0"/>
          </a:p>
          <a:p>
            <a:pPr lvl="5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AFBAB-FE6B-244E-B462-18CE5282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4799" y="6356349"/>
            <a:ext cx="413249" cy="365125"/>
          </a:xfrm>
          <a:prstGeom prst="rect">
            <a:avLst/>
          </a:prstGeom>
        </p:spPr>
        <p:txBody>
          <a:bodyPr/>
          <a:lstStyle/>
          <a:p>
            <a:fld id="{5B64C28E-966E-6B4A-816A-311B7D0A2E6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93916-EA4C-D34B-8794-BD8EBAD83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08000" y="6356351"/>
            <a:ext cx="8816400" cy="36512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 descr="York University Logo.">
            <a:extLst>
              <a:ext uri="{FF2B5EF4-FFF2-40B4-BE49-F238E27FC236}">
                <a16:creationId xmlns:a16="http://schemas.microsoft.com/office/drawing/2014/main" id="{8DB00395-58E4-2940-BEC1-A7ECD6C19A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913" y="6372792"/>
            <a:ext cx="1240699" cy="273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F3AF607-A535-AE46-91A2-C2853802B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99943"/>
            <a:ext cx="12192000" cy="580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3144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16">
          <p15:clr>
            <a:srgbClr val="FBAE40"/>
          </p15:clr>
        </p15:guide>
        <p15:guide id="4" pos="7363">
          <p15:clr>
            <a:srgbClr val="FBAE40"/>
          </p15:clr>
        </p15:guide>
        <p15:guide id="6" orient="horz" pos="4320">
          <p15:clr>
            <a:srgbClr val="FBAE40"/>
          </p15:clr>
        </p15:guide>
        <p15:guide id="7" orient="horz" pos="754">
          <p15:clr>
            <a:srgbClr val="FBAE40"/>
          </p15:clr>
        </p15:guide>
        <p15:guide id="10" orient="horz" pos="388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82B35-F4CA-DE48-914A-B88E50670E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4982" y="981075"/>
            <a:ext cx="4694238" cy="307101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Presentation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0C7D67F-0EF8-B94F-8A1D-26E39847D4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4959" y="4293765"/>
            <a:ext cx="4697775" cy="631755"/>
          </a:xfrm>
          <a:prstGeom prst="rect">
            <a:avLst/>
          </a:prstGeom>
          <a:noFill/>
          <a:ln>
            <a:noFill/>
          </a:ln>
        </p:spPr>
        <p:txBody>
          <a:bodyPr lIns="0" tIns="72000" rIns="180000" bIns="0" anchor="t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cap="none" baseline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>
              <a:defRPr sz="28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2pPr>
            <a:lvl3pPr>
              <a:defRPr sz="24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5pPr>
          </a:lstStyle>
          <a:p>
            <a:pPr lvl="0"/>
            <a:r>
              <a:rPr lang="en-US"/>
              <a:t>Presentation subtitle</a:t>
            </a:r>
            <a:endParaRPr lang="en-US" dirty="0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2960A480-D3F7-A841-9ED5-0C19AF80E3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4959" y="4930275"/>
            <a:ext cx="4697775" cy="315212"/>
          </a:xfrm>
          <a:prstGeom prst="rect">
            <a:avLst/>
          </a:prstGeom>
          <a:noFill/>
          <a:ln>
            <a:noFill/>
          </a:ln>
        </p:spPr>
        <p:txBody>
          <a:bodyPr lIns="0" tIns="0" rIns="180000" bIns="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 i="0" cap="all" baseline="0">
                <a:solidFill>
                  <a:schemeClr val="bg1"/>
                </a:solidFill>
                <a:latin typeface="IBM Plex Sans SmBld" panose="020B0503050203000203" pitchFamily="34" charset="0"/>
              </a:defRPr>
            </a:lvl1pPr>
            <a:lvl2pPr>
              <a:defRPr sz="28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2pPr>
            <a:lvl3pPr>
              <a:defRPr sz="24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769A60-1E88-804F-A912-2CBC69B84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74698" y="5433456"/>
            <a:ext cx="467803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Placeholder 9" descr="York University Logo.">
            <a:extLst>
              <a:ext uri="{FF2B5EF4-FFF2-40B4-BE49-F238E27FC236}">
                <a16:creationId xmlns:a16="http://schemas.microsoft.com/office/drawing/2014/main" id="{2ED20F88-F063-1C44-B6C6-FB730D81F6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2293" y="5788897"/>
            <a:ext cx="4290917" cy="36000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F2924C3-2BEC-7C49-B3BE-B8B622BB3D2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56044" y="356400"/>
            <a:ext cx="5374800" cy="61452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Drop photo here to add background photo</a:t>
            </a:r>
            <a:br>
              <a:rPr lang="en-US" dirty="0"/>
            </a:br>
            <a:r>
              <a:rPr lang="en-US" dirty="0"/>
              <a:t>(then ensure alt text is assigned)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10F37B83-DB99-014C-A42F-9DA46E46F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5714999" y="381000"/>
            <a:ext cx="6858001" cy="6096001"/>
          </a:xfrm>
          <a:custGeom>
            <a:avLst/>
            <a:gdLst>
              <a:gd name="connsiteX0" fmla="*/ 360000 w 6858001"/>
              <a:gd name="connsiteY0" fmla="*/ 5736001 h 6096001"/>
              <a:gd name="connsiteX1" fmla="*/ 6498001 w 6858001"/>
              <a:gd name="connsiteY1" fmla="*/ 5736001 h 6096001"/>
              <a:gd name="connsiteX2" fmla="*/ 6498001 w 6858001"/>
              <a:gd name="connsiteY2" fmla="*/ 360001 h 6096001"/>
              <a:gd name="connsiteX3" fmla="*/ 360000 w 6858001"/>
              <a:gd name="connsiteY3" fmla="*/ 360001 h 6096001"/>
              <a:gd name="connsiteX4" fmla="*/ 0 w 6858001"/>
              <a:gd name="connsiteY4" fmla="*/ 6096000 h 6096001"/>
              <a:gd name="connsiteX5" fmla="*/ 0 w 6858001"/>
              <a:gd name="connsiteY5" fmla="*/ 0 h 6096001"/>
              <a:gd name="connsiteX6" fmla="*/ 360000 w 6858001"/>
              <a:gd name="connsiteY6" fmla="*/ 0 h 6096001"/>
              <a:gd name="connsiteX7" fmla="*/ 360000 w 6858001"/>
              <a:gd name="connsiteY7" fmla="*/ 1 h 6096001"/>
              <a:gd name="connsiteX8" fmla="*/ 6498001 w 6858001"/>
              <a:gd name="connsiteY8" fmla="*/ 1 h 6096001"/>
              <a:gd name="connsiteX9" fmla="*/ 6498001 w 6858001"/>
              <a:gd name="connsiteY9" fmla="*/ 0 h 6096001"/>
              <a:gd name="connsiteX10" fmla="*/ 6858001 w 6858001"/>
              <a:gd name="connsiteY10" fmla="*/ 0 h 6096001"/>
              <a:gd name="connsiteX11" fmla="*/ 6858001 w 6858001"/>
              <a:gd name="connsiteY11" fmla="*/ 6096000 h 6096001"/>
              <a:gd name="connsiteX12" fmla="*/ 6679406 w 6858001"/>
              <a:gd name="connsiteY12" fmla="*/ 6096000 h 6096001"/>
              <a:gd name="connsiteX13" fmla="*/ 6679406 w 6858001"/>
              <a:gd name="connsiteY13" fmla="*/ 6096001 h 6096001"/>
              <a:gd name="connsiteX14" fmla="*/ 212725 w 6858001"/>
              <a:gd name="connsiteY14" fmla="*/ 6096001 h 6096001"/>
              <a:gd name="connsiteX15" fmla="*/ 212725 w 6858001"/>
              <a:gd name="connsiteY15" fmla="*/ 6096000 h 609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58001" h="6096001">
                <a:moveTo>
                  <a:pt x="360000" y="5736001"/>
                </a:moveTo>
                <a:lnTo>
                  <a:pt x="6498001" y="5736001"/>
                </a:lnTo>
                <a:lnTo>
                  <a:pt x="6498001" y="360001"/>
                </a:lnTo>
                <a:lnTo>
                  <a:pt x="360000" y="360001"/>
                </a:lnTo>
                <a:close/>
                <a:moveTo>
                  <a:pt x="0" y="6096000"/>
                </a:moveTo>
                <a:lnTo>
                  <a:pt x="0" y="0"/>
                </a:lnTo>
                <a:lnTo>
                  <a:pt x="360000" y="0"/>
                </a:lnTo>
                <a:lnTo>
                  <a:pt x="360000" y="1"/>
                </a:lnTo>
                <a:lnTo>
                  <a:pt x="6498001" y="1"/>
                </a:lnTo>
                <a:lnTo>
                  <a:pt x="6498001" y="0"/>
                </a:lnTo>
                <a:lnTo>
                  <a:pt x="6858001" y="0"/>
                </a:lnTo>
                <a:lnTo>
                  <a:pt x="6858001" y="6096000"/>
                </a:lnTo>
                <a:lnTo>
                  <a:pt x="6679406" y="6096000"/>
                </a:lnTo>
                <a:lnTo>
                  <a:pt x="6679406" y="6096001"/>
                </a:lnTo>
                <a:lnTo>
                  <a:pt x="212725" y="6096001"/>
                </a:lnTo>
                <a:lnTo>
                  <a:pt x="212725" y="6096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1515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29">
          <p15:clr>
            <a:srgbClr val="FBAE40"/>
          </p15:clr>
        </p15:guide>
        <p15:guide id="3" pos="350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Rever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C008195-F589-284C-88E0-4291E0E173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59" y="225425"/>
            <a:ext cx="11161240" cy="720000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a Title To Your Slide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7CF95D8A-E1E8-AD4C-8828-0D11AFB45AE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1175" y="1196975"/>
            <a:ext cx="11169650" cy="4968875"/>
          </a:xfrm>
          <a:prstGeom prst="rect">
            <a:avLst/>
          </a:prstGeom>
          <a:solidFill>
            <a:schemeClr val="bg1"/>
          </a:solidFill>
        </p:spPr>
        <p:txBody>
          <a:bodyPr lIns="180000" tIns="180000" rIns="180000" bIns="18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AFBAB-FE6B-244E-B462-18CE5282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4799" y="6356349"/>
            <a:ext cx="41324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64C28E-966E-6B4A-816A-311B7D0A2E6D}" type="slidenum">
              <a:rPr lang="en-US" smtClean="0"/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1" name="Picture 10" descr="York University Logo.">
            <a:extLst>
              <a:ext uri="{FF2B5EF4-FFF2-40B4-BE49-F238E27FC236}">
                <a16:creationId xmlns:a16="http://schemas.microsoft.com/office/drawing/2014/main" id="{B15CAE20-284E-154E-A048-D6BDC26BDD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5913" y="6372792"/>
            <a:ext cx="1240699" cy="273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4579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16">
          <p15:clr>
            <a:srgbClr val="FBAE40"/>
          </p15:clr>
        </p15:guide>
        <p15:guide id="4" pos="7363">
          <p15:clr>
            <a:srgbClr val="FBAE40"/>
          </p15:clr>
        </p15:guide>
        <p15:guide id="6" orient="horz" pos="4320">
          <p15:clr>
            <a:srgbClr val="FBAE40"/>
          </p15:clr>
        </p15:guide>
        <p15:guide id="7" orient="horz" pos="754">
          <p15:clr>
            <a:srgbClr val="FBAE40"/>
          </p15:clr>
        </p15:guide>
        <p15:guide id="10" orient="horz" pos="388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53F225-B7C0-C74B-A467-EE9BF5427E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59" y="225425"/>
            <a:ext cx="11161240" cy="720000"/>
          </a:xfrm>
        </p:spPr>
        <p:txBody>
          <a:bodyPr/>
          <a:lstStyle>
            <a:lvl1pPr>
              <a:defRPr b="1" i="0">
                <a:latin typeface="+mj-lt"/>
              </a:defRPr>
            </a:lvl1pPr>
          </a:lstStyle>
          <a:p>
            <a:r>
              <a:rPr lang="en-US" dirty="0"/>
              <a:t>Click to Add a Title To Your Slide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13E068-BDC1-CD48-959B-6E94C600D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4799" y="6356349"/>
            <a:ext cx="413249" cy="365125"/>
          </a:xfrm>
          <a:prstGeom prst="rect">
            <a:avLst/>
          </a:prstGeom>
        </p:spPr>
        <p:txBody>
          <a:bodyPr lIns="0" tIns="0" rIns="0" bIns="0"/>
          <a:lstStyle/>
          <a:p>
            <a:fld id="{5B64C28E-966E-6B4A-816A-311B7D0A2E6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E2D209-A393-9C4C-ADA3-22DEC2BB1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08000" y="6356351"/>
            <a:ext cx="8816400" cy="36512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 descr="York University Logo.">
            <a:extLst>
              <a:ext uri="{FF2B5EF4-FFF2-40B4-BE49-F238E27FC236}">
                <a16:creationId xmlns:a16="http://schemas.microsoft.com/office/drawing/2014/main" id="{47871F36-3B46-EF44-9BF2-45303CDBB1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913" y="6372792"/>
            <a:ext cx="1240699" cy="273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8626B5-9424-544A-997E-D29151C33B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99943"/>
            <a:ext cx="12192000" cy="580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30834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16">
          <p15:clr>
            <a:srgbClr val="FBAE40"/>
          </p15:clr>
        </p15:guide>
        <p15:guide id="4" pos="7363">
          <p15:clr>
            <a:srgbClr val="FBAE40"/>
          </p15:clr>
        </p15:guide>
        <p15:guide id="8" orient="horz" pos="388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1B8E7FC-F693-0945-B178-887A17B1B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99943"/>
            <a:ext cx="12192000" cy="580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8726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16">
          <p15:clr>
            <a:srgbClr val="FBAE40"/>
          </p15:clr>
        </p15:guide>
        <p15:guide id="4" pos="7363">
          <p15:clr>
            <a:srgbClr val="FBAE40"/>
          </p15:clr>
        </p15:guide>
        <p15:guide id="7" orient="horz" pos="300">
          <p15:clr>
            <a:srgbClr val="FBAE40"/>
          </p15:clr>
        </p15:guide>
        <p15:guide id="8" orient="horz" pos="388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D6D2240-FA47-0D4F-A2AD-9029D09437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59" y="225425"/>
            <a:ext cx="11161240" cy="720000"/>
          </a:xfrm>
        </p:spPr>
        <p:txBody>
          <a:bodyPr/>
          <a:lstStyle>
            <a:lvl1pPr>
              <a:defRPr b="1" i="0">
                <a:latin typeface="+mj-lt"/>
              </a:defRPr>
            </a:lvl1pPr>
          </a:lstStyle>
          <a:p>
            <a:r>
              <a:rPr lang="en-US" dirty="0"/>
              <a:t>Click to Add a Title To Your Slide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92BED61-216A-7F41-90CF-1CE1747456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1175" y="1196975"/>
            <a:ext cx="11169650" cy="49688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AFBAB-FE6B-244E-B462-18CE5282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4799" y="6356349"/>
            <a:ext cx="413249" cy="365125"/>
          </a:xfrm>
          <a:prstGeom prst="rect">
            <a:avLst/>
          </a:prstGeom>
        </p:spPr>
        <p:txBody>
          <a:bodyPr/>
          <a:lstStyle/>
          <a:p>
            <a:fld id="{5B64C28E-966E-6B4A-816A-311B7D0A2E6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93916-EA4C-D34B-8794-BD8EBAD83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08000" y="6356351"/>
            <a:ext cx="8816400" cy="36512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 descr="York University Logo.">
            <a:extLst>
              <a:ext uri="{FF2B5EF4-FFF2-40B4-BE49-F238E27FC236}">
                <a16:creationId xmlns:a16="http://schemas.microsoft.com/office/drawing/2014/main" id="{8DB00395-58E4-2940-BEC1-A7ECD6C19A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913" y="6372792"/>
            <a:ext cx="1240699" cy="273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DD6444-7929-724E-BB2A-0AFE5BF6C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8734199" y="3400200"/>
            <a:ext cx="6858000" cy="5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2777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16">
          <p15:clr>
            <a:srgbClr val="FBAE40"/>
          </p15:clr>
        </p15:guide>
        <p15:guide id="4" pos="7363">
          <p15:clr>
            <a:srgbClr val="FBAE40"/>
          </p15:clr>
        </p15:guide>
        <p15:guide id="6" orient="horz" pos="4320">
          <p15:clr>
            <a:srgbClr val="FBAE40"/>
          </p15:clr>
        </p15:guide>
        <p15:guide id="7" orient="horz" pos="754">
          <p15:clr>
            <a:srgbClr val="FBAE40"/>
          </p15:clr>
        </p15:guide>
        <p15:guide id="10" orient="horz" pos="388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llery (up to 72 imag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1">
            <a:extLst>
              <a:ext uri="{FF2B5EF4-FFF2-40B4-BE49-F238E27FC236}">
                <a16:creationId xmlns:a16="http://schemas.microsoft.com/office/drawing/2014/main" id="{6E2A8AFB-F209-8C42-ACBB-8E2C934266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59" y="225425"/>
            <a:ext cx="11161240" cy="720000"/>
          </a:xfrm>
        </p:spPr>
        <p:txBody>
          <a:bodyPr/>
          <a:lstStyle>
            <a:lvl1pPr>
              <a:defRPr b="1" i="0">
                <a:latin typeface="+mj-lt"/>
              </a:defRPr>
            </a:lvl1pPr>
          </a:lstStyle>
          <a:p>
            <a:r>
              <a:rPr lang="en-US" dirty="0"/>
              <a:t>Click to Add a Title To Your Slide</a:t>
            </a:r>
          </a:p>
        </p:txBody>
      </p:sp>
      <p:sp>
        <p:nvSpPr>
          <p:cNvPr id="52" name="Picture Placeholder 1">
            <a:extLst>
              <a:ext uri="{FF2B5EF4-FFF2-40B4-BE49-F238E27FC236}">
                <a16:creationId xmlns:a16="http://schemas.microsoft.com/office/drawing/2014/main" id="{D45634A0-916A-374A-AECC-DB9660BE4A8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15380" y="10989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 dirty="0"/>
              <a:t>Click icon</a:t>
            </a:r>
            <a:br>
              <a:rPr lang="en-US" dirty="0"/>
            </a:br>
            <a:r>
              <a:rPr lang="en-US" dirty="0"/>
              <a:t>to add image</a:t>
            </a:r>
          </a:p>
        </p:txBody>
      </p:sp>
      <p:sp>
        <p:nvSpPr>
          <p:cNvPr id="153" name="Picture Placeholder 2">
            <a:extLst>
              <a:ext uri="{FF2B5EF4-FFF2-40B4-BE49-F238E27FC236}">
                <a16:creationId xmlns:a16="http://schemas.microsoft.com/office/drawing/2014/main" id="{4E28494E-B1FD-724C-948D-F05570340781}"/>
              </a:ext>
            </a:extLst>
          </p:cNvPr>
          <p:cNvSpPr>
            <a:spLocks noGrp="1"/>
          </p:cNvSpPr>
          <p:nvPr>
            <p:ph type="pic" sz="quarter" idx="74" hasCustomPrompt="1"/>
          </p:nvPr>
        </p:nvSpPr>
        <p:spPr>
          <a:xfrm>
            <a:off x="515380" y="196765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54" name="Picture Placeholder 3">
            <a:extLst>
              <a:ext uri="{FF2B5EF4-FFF2-40B4-BE49-F238E27FC236}">
                <a16:creationId xmlns:a16="http://schemas.microsoft.com/office/drawing/2014/main" id="{594E60D9-8F4D-1048-9314-00BDF1BEEBCE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515380" y="283633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55" name="Picture Placeholder 4">
            <a:extLst>
              <a:ext uri="{FF2B5EF4-FFF2-40B4-BE49-F238E27FC236}">
                <a16:creationId xmlns:a16="http://schemas.microsoft.com/office/drawing/2014/main" id="{05E0C184-61E5-EA46-8CD9-80B5A8BEB4B2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515380" y="370501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56" name="Picture Placeholder 5">
            <a:extLst>
              <a:ext uri="{FF2B5EF4-FFF2-40B4-BE49-F238E27FC236}">
                <a16:creationId xmlns:a16="http://schemas.microsoft.com/office/drawing/2014/main" id="{19DB6F3E-3077-FA4D-A515-99844D885785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>
            <a:off x="515380" y="457369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57" name="Picture Placeholder 6">
            <a:extLst>
              <a:ext uri="{FF2B5EF4-FFF2-40B4-BE49-F238E27FC236}">
                <a16:creationId xmlns:a16="http://schemas.microsoft.com/office/drawing/2014/main" id="{809F3104-D6EE-5843-8D97-5AA3BDA6A537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515380" y="54423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58" name="Picture Placeholder 7">
            <a:extLst>
              <a:ext uri="{FF2B5EF4-FFF2-40B4-BE49-F238E27FC236}">
                <a16:creationId xmlns:a16="http://schemas.microsoft.com/office/drawing/2014/main" id="{572C2FFD-4D1A-B649-AB67-B5DD8043B7D8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1479018" y="10989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 dirty="0"/>
              <a:t>Click icon</a:t>
            </a:r>
            <a:br>
              <a:rPr lang="en-US" dirty="0"/>
            </a:br>
            <a:r>
              <a:rPr lang="en-US" dirty="0"/>
              <a:t>to add image</a:t>
            </a:r>
          </a:p>
        </p:txBody>
      </p:sp>
      <p:sp>
        <p:nvSpPr>
          <p:cNvPr id="159" name="Picture Placeholder 8">
            <a:extLst>
              <a:ext uri="{FF2B5EF4-FFF2-40B4-BE49-F238E27FC236}">
                <a16:creationId xmlns:a16="http://schemas.microsoft.com/office/drawing/2014/main" id="{7772EA3C-E30E-0746-B55A-56967526C4DD}"/>
              </a:ext>
            </a:extLst>
          </p:cNvPr>
          <p:cNvSpPr>
            <a:spLocks noGrp="1"/>
          </p:cNvSpPr>
          <p:nvPr>
            <p:ph type="pic" sz="quarter" idx="80" hasCustomPrompt="1"/>
          </p:nvPr>
        </p:nvSpPr>
        <p:spPr>
          <a:xfrm>
            <a:off x="1479018" y="196765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78" name="Picture Placeholder 9">
            <a:extLst>
              <a:ext uri="{FF2B5EF4-FFF2-40B4-BE49-F238E27FC236}">
                <a16:creationId xmlns:a16="http://schemas.microsoft.com/office/drawing/2014/main" id="{DCA1CC01-E87E-1A41-84DC-20E0C0C65BCC}"/>
              </a:ext>
            </a:extLst>
          </p:cNvPr>
          <p:cNvSpPr>
            <a:spLocks noGrp="1"/>
          </p:cNvSpPr>
          <p:nvPr>
            <p:ph type="pic" sz="quarter" idx="81" hasCustomPrompt="1"/>
          </p:nvPr>
        </p:nvSpPr>
        <p:spPr>
          <a:xfrm>
            <a:off x="1479018" y="283633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79" name="Picture Placeholder 10">
            <a:extLst>
              <a:ext uri="{FF2B5EF4-FFF2-40B4-BE49-F238E27FC236}">
                <a16:creationId xmlns:a16="http://schemas.microsoft.com/office/drawing/2014/main" id="{21FCCE89-4D67-AF4E-805B-1F5D215001DF}"/>
              </a:ext>
            </a:extLst>
          </p:cNvPr>
          <p:cNvSpPr>
            <a:spLocks noGrp="1"/>
          </p:cNvSpPr>
          <p:nvPr>
            <p:ph type="pic" sz="quarter" idx="82" hasCustomPrompt="1"/>
          </p:nvPr>
        </p:nvSpPr>
        <p:spPr>
          <a:xfrm>
            <a:off x="1479018" y="370501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80" name="Picture Placeholder 11">
            <a:extLst>
              <a:ext uri="{FF2B5EF4-FFF2-40B4-BE49-F238E27FC236}">
                <a16:creationId xmlns:a16="http://schemas.microsoft.com/office/drawing/2014/main" id="{B8FB729A-A4D0-8249-B8BF-C235DBF64783}"/>
              </a:ext>
            </a:extLst>
          </p:cNvPr>
          <p:cNvSpPr>
            <a:spLocks noGrp="1"/>
          </p:cNvSpPr>
          <p:nvPr>
            <p:ph type="pic" sz="quarter" idx="83" hasCustomPrompt="1"/>
          </p:nvPr>
        </p:nvSpPr>
        <p:spPr>
          <a:xfrm>
            <a:off x="1479018" y="457369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81" name="Picture Placeholder 12">
            <a:extLst>
              <a:ext uri="{FF2B5EF4-FFF2-40B4-BE49-F238E27FC236}">
                <a16:creationId xmlns:a16="http://schemas.microsoft.com/office/drawing/2014/main" id="{EE57060A-7C31-6840-83E9-199EEB9B6F49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1479018" y="54423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82" name="Picture Placeholder 13">
            <a:extLst>
              <a:ext uri="{FF2B5EF4-FFF2-40B4-BE49-F238E27FC236}">
                <a16:creationId xmlns:a16="http://schemas.microsoft.com/office/drawing/2014/main" id="{09691184-E065-EB4A-A7F6-AE321955CCEC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2442656" y="10989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 dirty="0"/>
              <a:t>Click icon</a:t>
            </a:r>
            <a:br>
              <a:rPr lang="en-US" dirty="0"/>
            </a:br>
            <a:r>
              <a:rPr lang="en-US" dirty="0"/>
              <a:t>to add image</a:t>
            </a:r>
          </a:p>
        </p:txBody>
      </p:sp>
      <p:sp>
        <p:nvSpPr>
          <p:cNvPr id="183" name="Picture Placeholder 14">
            <a:extLst>
              <a:ext uri="{FF2B5EF4-FFF2-40B4-BE49-F238E27FC236}">
                <a16:creationId xmlns:a16="http://schemas.microsoft.com/office/drawing/2014/main" id="{416E6FFD-74F8-E14A-9161-99C8EF192E6D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2442656" y="196765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84" name="Picture Placeholder 15">
            <a:extLst>
              <a:ext uri="{FF2B5EF4-FFF2-40B4-BE49-F238E27FC236}">
                <a16:creationId xmlns:a16="http://schemas.microsoft.com/office/drawing/2014/main" id="{B0CE331C-8307-D849-AF07-0A5B31981C9E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2442656" y="283633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85" name="Picture Placeholder 16">
            <a:extLst>
              <a:ext uri="{FF2B5EF4-FFF2-40B4-BE49-F238E27FC236}">
                <a16:creationId xmlns:a16="http://schemas.microsoft.com/office/drawing/2014/main" id="{2D9CCE26-AF6C-B64F-A29B-BDDB32BF229E}"/>
              </a:ext>
            </a:extLst>
          </p:cNvPr>
          <p:cNvSpPr>
            <a:spLocks noGrp="1"/>
          </p:cNvSpPr>
          <p:nvPr>
            <p:ph type="pic" sz="quarter" idx="88" hasCustomPrompt="1"/>
          </p:nvPr>
        </p:nvSpPr>
        <p:spPr>
          <a:xfrm>
            <a:off x="2442656" y="370501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86" name="Picture Placeholder 17">
            <a:extLst>
              <a:ext uri="{FF2B5EF4-FFF2-40B4-BE49-F238E27FC236}">
                <a16:creationId xmlns:a16="http://schemas.microsoft.com/office/drawing/2014/main" id="{ADBE618D-EF51-E043-B94C-74929C544D04}"/>
              </a:ext>
            </a:extLst>
          </p:cNvPr>
          <p:cNvSpPr>
            <a:spLocks noGrp="1"/>
          </p:cNvSpPr>
          <p:nvPr>
            <p:ph type="pic" sz="quarter" idx="89" hasCustomPrompt="1"/>
          </p:nvPr>
        </p:nvSpPr>
        <p:spPr>
          <a:xfrm>
            <a:off x="2442656" y="457369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87" name="Picture Placeholder 18">
            <a:extLst>
              <a:ext uri="{FF2B5EF4-FFF2-40B4-BE49-F238E27FC236}">
                <a16:creationId xmlns:a16="http://schemas.microsoft.com/office/drawing/2014/main" id="{DD1C40D6-7AB8-8344-B898-E8A8140D7AB8}"/>
              </a:ext>
            </a:extLst>
          </p:cNvPr>
          <p:cNvSpPr>
            <a:spLocks noGrp="1"/>
          </p:cNvSpPr>
          <p:nvPr>
            <p:ph type="pic" sz="quarter" idx="90" hasCustomPrompt="1"/>
          </p:nvPr>
        </p:nvSpPr>
        <p:spPr>
          <a:xfrm>
            <a:off x="2442656" y="54423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88" name="Picture Placeholder 19">
            <a:extLst>
              <a:ext uri="{FF2B5EF4-FFF2-40B4-BE49-F238E27FC236}">
                <a16:creationId xmlns:a16="http://schemas.microsoft.com/office/drawing/2014/main" id="{200D6B3B-D7E9-F14F-A7BD-902E899C086B}"/>
              </a:ext>
            </a:extLst>
          </p:cNvPr>
          <p:cNvSpPr>
            <a:spLocks noGrp="1"/>
          </p:cNvSpPr>
          <p:nvPr>
            <p:ph type="pic" sz="quarter" idx="91" hasCustomPrompt="1"/>
          </p:nvPr>
        </p:nvSpPr>
        <p:spPr>
          <a:xfrm>
            <a:off x="3406294" y="10989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89" name="Picture Placeholder 20">
            <a:extLst>
              <a:ext uri="{FF2B5EF4-FFF2-40B4-BE49-F238E27FC236}">
                <a16:creationId xmlns:a16="http://schemas.microsoft.com/office/drawing/2014/main" id="{7401D453-7FB9-C345-8FFE-1848E2495B71}"/>
              </a:ext>
            </a:extLst>
          </p:cNvPr>
          <p:cNvSpPr>
            <a:spLocks noGrp="1"/>
          </p:cNvSpPr>
          <p:nvPr>
            <p:ph type="pic" sz="quarter" idx="92" hasCustomPrompt="1"/>
          </p:nvPr>
        </p:nvSpPr>
        <p:spPr>
          <a:xfrm>
            <a:off x="3406294" y="196765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90" name="Picture Placeholder 21">
            <a:extLst>
              <a:ext uri="{FF2B5EF4-FFF2-40B4-BE49-F238E27FC236}">
                <a16:creationId xmlns:a16="http://schemas.microsoft.com/office/drawing/2014/main" id="{95213866-E33E-F94D-A0F6-024FA86FF330}"/>
              </a:ext>
            </a:extLst>
          </p:cNvPr>
          <p:cNvSpPr>
            <a:spLocks noGrp="1"/>
          </p:cNvSpPr>
          <p:nvPr>
            <p:ph type="pic" sz="quarter" idx="93" hasCustomPrompt="1"/>
          </p:nvPr>
        </p:nvSpPr>
        <p:spPr>
          <a:xfrm>
            <a:off x="3406294" y="283633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91" name="Picture Placeholder 22">
            <a:extLst>
              <a:ext uri="{FF2B5EF4-FFF2-40B4-BE49-F238E27FC236}">
                <a16:creationId xmlns:a16="http://schemas.microsoft.com/office/drawing/2014/main" id="{35FD97A9-6B38-7142-9DA6-A76149A97606}"/>
              </a:ext>
            </a:extLst>
          </p:cNvPr>
          <p:cNvSpPr>
            <a:spLocks noGrp="1"/>
          </p:cNvSpPr>
          <p:nvPr>
            <p:ph type="pic" sz="quarter" idx="94" hasCustomPrompt="1"/>
          </p:nvPr>
        </p:nvSpPr>
        <p:spPr>
          <a:xfrm>
            <a:off x="3406294" y="370501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92" name="Picture Placeholder 23">
            <a:extLst>
              <a:ext uri="{FF2B5EF4-FFF2-40B4-BE49-F238E27FC236}">
                <a16:creationId xmlns:a16="http://schemas.microsoft.com/office/drawing/2014/main" id="{47224986-236A-394E-92CE-AC1D8EBD7A0B}"/>
              </a:ext>
            </a:extLst>
          </p:cNvPr>
          <p:cNvSpPr>
            <a:spLocks noGrp="1"/>
          </p:cNvSpPr>
          <p:nvPr>
            <p:ph type="pic" sz="quarter" idx="95" hasCustomPrompt="1"/>
          </p:nvPr>
        </p:nvSpPr>
        <p:spPr>
          <a:xfrm>
            <a:off x="3406294" y="457369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93" name="Picture Placeholder 24">
            <a:extLst>
              <a:ext uri="{FF2B5EF4-FFF2-40B4-BE49-F238E27FC236}">
                <a16:creationId xmlns:a16="http://schemas.microsoft.com/office/drawing/2014/main" id="{57EEF4F9-55FC-C248-AD2A-10D938B185A7}"/>
              </a:ext>
            </a:extLst>
          </p:cNvPr>
          <p:cNvSpPr>
            <a:spLocks noGrp="1"/>
          </p:cNvSpPr>
          <p:nvPr>
            <p:ph type="pic" sz="quarter" idx="96" hasCustomPrompt="1"/>
          </p:nvPr>
        </p:nvSpPr>
        <p:spPr>
          <a:xfrm>
            <a:off x="3406294" y="54423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94" name="Picture Placeholder 25">
            <a:extLst>
              <a:ext uri="{FF2B5EF4-FFF2-40B4-BE49-F238E27FC236}">
                <a16:creationId xmlns:a16="http://schemas.microsoft.com/office/drawing/2014/main" id="{34C34675-5770-4C4D-A3D8-2A336082DF6B}"/>
              </a:ext>
            </a:extLst>
          </p:cNvPr>
          <p:cNvSpPr>
            <a:spLocks noGrp="1"/>
          </p:cNvSpPr>
          <p:nvPr>
            <p:ph type="pic" sz="quarter" idx="97" hasCustomPrompt="1"/>
          </p:nvPr>
        </p:nvSpPr>
        <p:spPr>
          <a:xfrm>
            <a:off x="4369932" y="10989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95" name="Picture Placeholder 26">
            <a:extLst>
              <a:ext uri="{FF2B5EF4-FFF2-40B4-BE49-F238E27FC236}">
                <a16:creationId xmlns:a16="http://schemas.microsoft.com/office/drawing/2014/main" id="{C1F0D96E-F039-B847-A14A-4D6481C2771C}"/>
              </a:ext>
            </a:extLst>
          </p:cNvPr>
          <p:cNvSpPr>
            <a:spLocks noGrp="1"/>
          </p:cNvSpPr>
          <p:nvPr>
            <p:ph type="pic" sz="quarter" idx="98" hasCustomPrompt="1"/>
          </p:nvPr>
        </p:nvSpPr>
        <p:spPr>
          <a:xfrm>
            <a:off x="4369932" y="196765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96" name="Picture Placeholder 27">
            <a:extLst>
              <a:ext uri="{FF2B5EF4-FFF2-40B4-BE49-F238E27FC236}">
                <a16:creationId xmlns:a16="http://schemas.microsoft.com/office/drawing/2014/main" id="{7C55532E-05EA-B242-8354-56D8D1851D6A}"/>
              </a:ext>
            </a:extLst>
          </p:cNvPr>
          <p:cNvSpPr>
            <a:spLocks noGrp="1"/>
          </p:cNvSpPr>
          <p:nvPr>
            <p:ph type="pic" sz="quarter" idx="99" hasCustomPrompt="1"/>
          </p:nvPr>
        </p:nvSpPr>
        <p:spPr>
          <a:xfrm>
            <a:off x="4369932" y="283633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97" name="Picture Placeholder 28">
            <a:extLst>
              <a:ext uri="{FF2B5EF4-FFF2-40B4-BE49-F238E27FC236}">
                <a16:creationId xmlns:a16="http://schemas.microsoft.com/office/drawing/2014/main" id="{7861E588-0AAF-674F-9430-C98D1486972B}"/>
              </a:ext>
            </a:extLst>
          </p:cNvPr>
          <p:cNvSpPr>
            <a:spLocks noGrp="1"/>
          </p:cNvSpPr>
          <p:nvPr>
            <p:ph type="pic" sz="quarter" idx="100" hasCustomPrompt="1"/>
          </p:nvPr>
        </p:nvSpPr>
        <p:spPr>
          <a:xfrm>
            <a:off x="4369932" y="370501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98" name="Picture Placeholder 29">
            <a:extLst>
              <a:ext uri="{FF2B5EF4-FFF2-40B4-BE49-F238E27FC236}">
                <a16:creationId xmlns:a16="http://schemas.microsoft.com/office/drawing/2014/main" id="{181625A2-6F06-9440-A37F-9ECA336E9570}"/>
              </a:ext>
            </a:extLst>
          </p:cNvPr>
          <p:cNvSpPr>
            <a:spLocks noGrp="1"/>
          </p:cNvSpPr>
          <p:nvPr>
            <p:ph type="pic" sz="quarter" idx="101" hasCustomPrompt="1"/>
          </p:nvPr>
        </p:nvSpPr>
        <p:spPr>
          <a:xfrm>
            <a:off x="4369932" y="457369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199" name="Picture Placeholder 30">
            <a:extLst>
              <a:ext uri="{FF2B5EF4-FFF2-40B4-BE49-F238E27FC236}">
                <a16:creationId xmlns:a16="http://schemas.microsoft.com/office/drawing/2014/main" id="{9ADA8628-6A4C-7A4E-8AB9-779D07B5BDD5}"/>
              </a:ext>
            </a:extLst>
          </p:cNvPr>
          <p:cNvSpPr>
            <a:spLocks noGrp="1"/>
          </p:cNvSpPr>
          <p:nvPr>
            <p:ph type="pic" sz="quarter" idx="102" hasCustomPrompt="1"/>
          </p:nvPr>
        </p:nvSpPr>
        <p:spPr>
          <a:xfrm>
            <a:off x="4369932" y="54423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00" name="Picture Placeholder 31">
            <a:extLst>
              <a:ext uri="{FF2B5EF4-FFF2-40B4-BE49-F238E27FC236}">
                <a16:creationId xmlns:a16="http://schemas.microsoft.com/office/drawing/2014/main" id="{2330361F-63F4-3E46-9F6D-8A8CAFA392BF}"/>
              </a:ext>
            </a:extLst>
          </p:cNvPr>
          <p:cNvSpPr>
            <a:spLocks noGrp="1"/>
          </p:cNvSpPr>
          <p:nvPr>
            <p:ph type="pic" sz="quarter" idx="103" hasCustomPrompt="1"/>
          </p:nvPr>
        </p:nvSpPr>
        <p:spPr>
          <a:xfrm>
            <a:off x="5333570" y="10989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01" name="Picture Placeholder 32">
            <a:extLst>
              <a:ext uri="{FF2B5EF4-FFF2-40B4-BE49-F238E27FC236}">
                <a16:creationId xmlns:a16="http://schemas.microsoft.com/office/drawing/2014/main" id="{F931FF2A-7947-4149-B1A0-72851D35AD45}"/>
              </a:ext>
            </a:extLst>
          </p:cNvPr>
          <p:cNvSpPr>
            <a:spLocks noGrp="1"/>
          </p:cNvSpPr>
          <p:nvPr>
            <p:ph type="pic" sz="quarter" idx="104" hasCustomPrompt="1"/>
          </p:nvPr>
        </p:nvSpPr>
        <p:spPr>
          <a:xfrm>
            <a:off x="5333570" y="196765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02" name="Picture Placeholder 33">
            <a:extLst>
              <a:ext uri="{FF2B5EF4-FFF2-40B4-BE49-F238E27FC236}">
                <a16:creationId xmlns:a16="http://schemas.microsoft.com/office/drawing/2014/main" id="{3EBDB6D2-C1BB-E84C-9AFA-2856E2EB1399}"/>
              </a:ext>
            </a:extLst>
          </p:cNvPr>
          <p:cNvSpPr>
            <a:spLocks noGrp="1"/>
          </p:cNvSpPr>
          <p:nvPr>
            <p:ph type="pic" sz="quarter" idx="105" hasCustomPrompt="1"/>
          </p:nvPr>
        </p:nvSpPr>
        <p:spPr>
          <a:xfrm>
            <a:off x="5333570" y="283633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03" name="Picture Placeholder 34">
            <a:extLst>
              <a:ext uri="{FF2B5EF4-FFF2-40B4-BE49-F238E27FC236}">
                <a16:creationId xmlns:a16="http://schemas.microsoft.com/office/drawing/2014/main" id="{DF3F062E-C698-5349-B9B7-267EA1D4F039}"/>
              </a:ext>
            </a:extLst>
          </p:cNvPr>
          <p:cNvSpPr>
            <a:spLocks noGrp="1"/>
          </p:cNvSpPr>
          <p:nvPr>
            <p:ph type="pic" sz="quarter" idx="106" hasCustomPrompt="1"/>
          </p:nvPr>
        </p:nvSpPr>
        <p:spPr>
          <a:xfrm>
            <a:off x="5333570" y="370501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04" name="Picture Placeholder 35">
            <a:extLst>
              <a:ext uri="{FF2B5EF4-FFF2-40B4-BE49-F238E27FC236}">
                <a16:creationId xmlns:a16="http://schemas.microsoft.com/office/drawing/2014/main" id="{364508F7-794C-5444-B8CC-AD35C652924A}"/>
              </a:ext>
            </a:extLst>
          </p:cNvPr>
          <p:cNvSpPr>
            <a:spLocks noGrp="1"/>
          </p:cNvSpPr>
          <p:nvPr>
            <p:ph type="pic" sz="quarter" idx="107" hasCustomPrompt="1"/>
          </p:nvPr>
        </p:nvSpPr>
        <p:spPr>
          <a:xfrm>
            <a:off x="5333570" y="457369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05" name="Picture Placeholder 36">
            <a:extLst>
              <a:ext uri="{FF2B5EF4-FFF2-40B4-BE49-F238E27FC236}">
                <a16:creationId xmlns:a16="http://schemas.microsoft.com/office/drawing/2014/main" id="{939634E5-47C4-E640-87FD-7735E33C893D}"/>
              </a:ext>
            </a:extLst>
          </p:cNvPr>
          <p:cNvSpPr>
            <a:spLocks noGrp="1"/>
          </p:cNvSpPr>
          <p:nvPr>
            <p:ph type="pic" sz="quarter" idx="108" hasCustomPrompt="1"/>
          </p:nvPr>
        </p:nvSpPr>
        <p:spPr>
          <a:xfrm>
            <a:off x="5333570" y="54423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06" name="Picture Placeholder 37">
            <a:extLst>
              <a:ext uri="{FF2B5EF4-FFF2-40B4-BE49-F238E27FC236}">
                <a16:creationId xmlns:a16="http://schemas.microsoft.com/office/drawing/2014/main" id="{25CA7F52-B284-5F4E-8DC2-45B533D946C2}"/>
              </a:ext>
            </a:extLst>
          </p:cNvPr>
          <p:cNvSpPr>
            <a:spLocks noGrp="1"/>
          </p:cNvSpPr>
          <p:nvPr>
            <p:ph type="pic" sz="quarter" idx="109" hasCustomPrompt="1"/>
          </p:nvPr>
        </p:nvSpPr>
        <p:spPr>
          <a:xfrm>
            <a:off x="6297208" y="10989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07" name="Picture Placeholder 38">
            <a:extLst>
              <a:ext uri="{FF2B5EF4-FFF2-40B4-BE49-F238E27FC236}">
                <a16:creationId xmlns:a16="http://schemas.microsoft.com/office/drawing/2014/main" id="{6FF49A78-1546-4948-9F53-040226BC2AA9}"/>
              </a:ext>
            </a:extLst>
          </p:cNvPr>
          <p:cNvSpPr>
            <a:spLocks noGrp="1"/>
          </p:cNvSpPr>
          <p:nvPr>
            <p:ph type="pic" sz="quarter" idx="110" hasCustomPrompt="1"/>
          </p:nvPr>
        </p:nvSpPr>
        <p:spPr>
          <a:xfrm>
            <a:off x="6297208" y="196765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08" name="Picture Placeholder 39">
            <a:extLst>
              <a:ext uri="{FF2B5EF4-FFF2-40B4-BE49-F238E27FC236}">
                <a16:creationId xmlns:a16="http://schemas.microsoft.com/office/drawing/2014/main" id="{8D6BEA4F-8263-BB40-8328-A3AE511CF6E6}"/>
              </a:ext>
            </a:extLst>
          </p:cNvPr>
          <p:cNvSpPr>
            <a:spLocks noGrp="1"/>
          </p:cNvSpPr>
          <p:nvPr>
            <p:ph type="pic" sz="quarter" idx="111" hasCustomPrompt="1"/>
          </p:nvPr>
        </p:nvSpPr>
        <p:spPr>
          <a:xfrm>
            <a:off x="6297208" y="283633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09" name="Picture Placeholder 40">
            <a:extLst>
              <a:ext uri="{FF2B5EF4-FFF2-40B4-BE49-F238E27FC236}">
                <a16:creationId xmlns:a16="http://schemas.microsoft.com/office/drawing/2014/main" id="{F6B8AAE6-34FB-254B-908C-5F03E14B3EE7}"/>
              </a:ext>
            </a:extLst>
          </p:cNvPr>
          <p:cNvSpPr>
            <a:spLocks noGrp="1"/>
          </p:cNvSpPr>
          <p:nvPr>
            <p:ph type="pic" sz="quarter" idx="112" hasCustomPrompt="1"/>
          </p:nvPr>
        </p:nvSpPr>
        <p:spPr>
          <a:xfrm>
            <a:off x="6297208" y="370501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10" name="Picture Placeholder 41">
            <a:extLst>
              <a:ext uri="{FF2B5EF4-FFF2-40B4-BE49-F238E27FC236}">
                <a16:creationId xmlns:a16="http://schemas.microsoft.com/office/drawing/2014/main" id="{502F494C-4698-8443-A464-9351AF31D45E}"/>
              </a:ext>
            </a:extLst>
          </p:cNvPr>
          <p:cNvSpPr>
            <a:spLocks noGrp="1"/>
          </p:cNvSpPr>
          <p:nvPr>
            <p:ph type="pic" sz="quarter" idx="113" hasCustomPrompt="1"/>
          </p:nvPr>
        </p:nvSpPr>
        <p:spPr>
          <a:xfrm>
            <a:off x="6297208" y="457369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11" name="Picture Placeholder 42">
            <a:extLst>
              <a:ext uri="{FF2B5EF4-FFF2-40B4-BE49-F238E27FC236}">
                <a16:creationId xmlns:a16="http://schemas.microsoft.com/office/drawing/2014/main" id="{B0C1B11E-A0C7-524A-A7E4-99ACEF4C8D2F}"/>
              </a:ext>
            </a:extLst>
          </p:cNvPr>
          <p:cNvSpPr>
            <a:spLocks noGrp="1"/>
          </p:cNvSpPr>
          <p:nvPr>
            <p:ph type="pic" sz="quarter" idx="114" hasCustomPrompt="1"/>
          </p:nvPr>
        </p:nvSpPr>
        <p:spPr>
          <a:xfrm>
            <a:off x="6297208" y="54423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12" name="Picture Placeholder 43">
            <a:extLst>
              <a:ext uri="{FF2B5EF4-FFF2-40B4-BE49-F238E27FC236}">
                <a16:creationId xmlns:a16="http://schemas.microsoft.com/office/drawing/2014/main" id="{6A613975-7E31-FA40-B0B7-0CFBAA114CDC}"/>
              </a:ext>
            </a:extLst>
          </p:cNvPr>
          <p:cNvSpPr>
            <a:spLocks noGrp="1"/>
          </p:cNvSpPr>
          <p:nvPr>
            <p:ph type="pic" sz="quarter" idx="115" hasCustomPrompt="1"/>
          </p:nvPr>
        </p:nvSpPr>
        <p:spPr>
          <a:xfrm>
            <a:off x="7260846" y="10989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13" name="Picture Placeholder 44">
            <a:extLst>
              <a:ext uri="{FF2B5EF4-FFF2-40B4-BE49-F238E27FC236}">
                <a16:creationId xmlns:a16="http://schemas.microsoft.com/office/drawing/2014/main" id="{EF5134C2-AFB3-994F-95B5-928A77F94D65}"/>
              </a:ext>
            </a:extLst>
          </p:cNvPr>
          <p:cNvSpPr>
            <a:spLocks noGrp="1"/>
          </p:cNvSpPr>
          <p:nvPr>
            <p:ph type="pic" sz="quarter" idx="116" hasCustomPrompt="1"/>
          </p:nvPr>
        </p:nvSpPr>
        <p:spPr>
          <a:xfrm>
            <a:off x="7260846" y="196765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14" name="Picture Placeholder 45">
            <a:extLst>
              <a:ext uri="{FF2B5EF4-FFF2-40B4-BE49-F238E27FC236}">
                <a16:creationId xmlns:a16="http://schemas.microsoft.com/office/drawing/2014/main" id="{36F35A0F-A86C-CE43-89F5-DEDFE778548C}"/>
              </a:ext>
            </a:extLst>
          </p:cNvPr>
          <p:cNvSpPr>
            <a:spLocks noGrp="1"/>
          </p:cNvSpPr>
          <p:nvPr>
            <p:ph type="pic" sz="quarter" idx="117" hasCustomPrompt="1"/>
          </p:nvPr>
        </p:nvSpPr>
        <p:spPr>
          <a:xfrm>
            <a:off x="7260846" y="283633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15" name="Picture Placeholder 46">
            <a:extLst>
              <a:ext uri="{FF2B5EF4-FFF2-40B4-BE49-F238E27FC236}">
                <a16:creationId xmlns:a16="http://schemas.microsoft.com/office/drawing/2014/main" id="{DF551907-9CB1-DE41-9FF6-A5DC8830BDA4}"/>
              </a:ext>
            </a:extLst>
          </p:cNvPr>
          <p:cNvSpPr>
            <a:spLocks noGrp="1"/>
          </p:cNvSpPr>
          <p:nvPr>
            <p:ph type="pic" sz="quarter" idx="118" hasCustomPrompt="1"/>
          </p:nvPr>
        </p:nvSpPr>
        <p:spPr>
          <a:xfrm>
            <a:off x="7260846" y="370501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16" name="Picture Placeholder 47">
            <a:extLst>
              <a:ext uri="{FF2B5EF4-FFF2-40B4-BE49-F238E27FC236}">
                <a16:creationId xmlns:a16="http://schemas.microsoft.com/office/drawing/2014/main" id="{F110E207-9770-BE48-BA32-A6CE9DE4AAF3}"/>
              </a:ext>
            </a:extLst>
          </p:cNvPr>
          <p:cNvSpPr>
            <a:spLocks noGrp="1"/>
          </p:cNvSpPr>
          <p:nvPr>
            <p:ph type="pic" sz="quarter" idx="119" hasCustomPrompt="1"/>
          </p:nvPr>
        </p:nvSpPr>
        <p:spPr>
          <a:xfrm>
            <a:off x="7260846" y="457369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17" name="Picture Placeholder 48">
            <a:extLst>
              <a:ext uri="{FF2B5EF4-FFF2-40B4-BE49-F238E27FC236}">
                <a16:creationId xmlns:a16="http://schemas.microsoft.com/office/drawing/2014/main" id="{313D8061-4306-254C-BD45-9585B831894C}"/>
              </a:ext>
            </a:extLst>
          </p:cNvPr>
          <p:cNvSpPr>
            <a:spLocks noGrp="1"/>
          </p:cNvSpPr>
          <p:nvPr>
            <p:ph type="pic" sz="quarter" idx="120" hasCustomPrompt="1"/>
          </p:nvPr>
        </p:nvSpPr>
        <p:spPr>
          <a:xfrm>
            <a:off x="7260846" y="54423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18" name="Picture Placeholder 49">
            <a:extLst>
              <a:ext uri="{FF2B5EF4-FFF2-40B4-BE49-F238E27FC236}">
                <a16:creationId xmlns:a16="http://schemas.microsoft.com/office/drawing/2014/main" id="{817F9E26-4A9A-F84B-875B-6F1218A0B5D3}"/>
              </a:ext>
            </a:extLst>
          </p:cNvPr>
          <p:cNvSpPr>
            <a:spLocks noGrp="1"/>
          </p:cNvSpPr>
          <p:nvPr>
            <p:ph type="pic" sz="quarter" idx="121" hasCustomPrompt="1"/>
          </p:nvPr>
        </p:nvSpPr>
        <p:spPr>
          <a:xfrm>
            <a:off x="8224484" y="10989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19" name="Picture Placeholder 50">
            <a:extLst>
              <a:ext uri="{FF2B5EF4-FFF2-40B4-BE49-F238E27FC236}">
                <a16:creationId xmlns:a16="http://schemas.microsoft.com/office/drawing/2014/main" id="{CBC3910F-A9CF-BB44-A0FA-9487F83F7E1A}"/>
              </a:ext>
            </a:extLst>
          </p:cNvPr>
          <p:cNvSpPr>
            <a:spLocks noGrp="1"/>
          </p:cNvSpPr>
          <p:nvPr>
            <p:ph type="pic" sz="quarter" idx="122" hasCustomPrompt="1"/>
          </p:nvPr>
        </p:nvSpPr>
        <p:spPr>
          <a:xfrm>
            <a:off x="8224484" y="196765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20" name="Picture Placeholder 51">
            <a:extLst>
              <a:ext uri="{FF2B5EF4-FFF2-40B4-BE49-F238E27FC236}">
                <a16:creationId xmlns:a16="http://schemas.microsoft.com/office/drawing/2014/main" id="{39F2B5E0-5CFE-DA4D-B31A-E612DD780ABE}"/>
              </a:ext>
            </a:extLst>
          </p:cNvPr>
          <p:cNvSpPr>
            <a:spLocks noGrp="1"/>
          </p:cNvSpPr>
          <p:nvPr>
            <p:ph type="pic" sz="quarter" idx="123" hasCustomPrompt="1"/>
          </p:nvPr>
        </p:nvSpPr>
        <p:spPr>
          <a:xfrm>
            <a:off x="8224484" y="283633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21" name="Picture Placeholder 52">
            <a:extLst>
              <a:ext uri="{FF2B5EF4-FFF2-40B4-BE49-F238E27FC236}">
                <a16:creationId xmlns:a16="http://schemas.microsoft.com/office/drawing/2014/main" id="{47EE2CCB-BCD5-A445-9D5A-15FA14A665F8}"/>
              </a:ext>
            </a:extLst>
          </p:cNvPr>
          <p:cNvSpPr>
            <a:spLocks noGrp="1"/>
          </p:cNvSpPr>
          <p:nvPr>
            <p:ph type="pic" sz="quarter" idx="124" hasCustomPrompt="1"/>
          </p:nvPr>
        </p:nvSpPr>
        <p:spPr>
          <a:xfrm>
            <a:off x="8224484" y="370501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22" name="Picture Placeholder 53">
            <a:extLst>
              <a:ext uri="{FF2B5EF4-FFF2-40B4-BE49-F238E27FC236}">
                <a16:creationId xmlns:a16="http://schemas.microsoft.com/office/drawing/2014/main" id="{630F25F6-C048-CA41-9BE7-8FCC2A2F2041}"/>
              </a:ext>
            </a:extLst>
          </p:cNvPr>
          <p:cNvSpPr>
            <a:spLocks noGrp="1"/>
          </p:cNvSpPr>
          <p:nvPr>
            <p:ph type="pic" sz="quarter" idx="125" hasCustomPrompt="1"/>
          </p:nvPr>
        </p:nvSpPr>
        <p:spPr>
          <a:xfrm>
            <a:off x="8224484" y="457369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23" name="Picture Placeholder 54">
            <a:extLst>
              <a:ext uri="{FF2B5EF4-FFF2-40B4-BE49-F238E27FC236}">
                <a16:creationId xmlns:a16="http://schemas.microsoft.com/office/drawing/2014/main" id="{71FA0BCC-56C8-C94E-B3A6-064A142A06BE}"/>
              </a:ext>
            </a:extLst>
          </p:cNvPr>
          <p:cNvSpPr>
            <a:spLocks noGrp="1"/>
          </p:cNvSpPr>
          <p:nvPr>
            <p:ph type="pic" sz="quarter" idx="126" hasCustomPrompt="1"/>
          </p:nvPr>
        </p:nvSpPr>
        <p:spPr>
          <a:xfrm>
            <a:off x="8224484" y="54423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24" name="Picture Placeholder 55">
            <a:extLst>
              <a:ext uri="{FF2B5EF4-FFF2-40B4-BE49-F238E27FC236}">
                <a16:creationId xmlns:a16="http://schemas.microsoft.com/office/drawing/2014/main" id="{792892B3-7CF5-5649-96C0-2DCBA328F53B}"/>
              </a:ext>
            </a:extLst>
          </p:cNvPr>
          <p:cNvSpPr>
            <a:spLocks noGrp="1"/>
          </p:cNvSpPr>
          <p:nvPr>
            <p:ph type="pic" sz="quarter" idx="127" hasCustomPrompt="1"/>
          </p:nvPr>
        </p:nvSpPr>
        <p:spPr>
          <a:xfrm>
            <a:off x="9188122" y="10989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25" name="Picture Placeholder 56">
            <a:extLst>
              <a:ext uri="{FF2B5EF4-FFF2-40B4-BE49-F238E27FC236}">
                <a16:creationId xmlns:a16="http://schemas.microsoft.com/office/drawing/2014/main" id="{6B7236E6-609D-D441-BC9D-4713AD39B177}"/>
              </a:ext>
            </a:extLst>
          </p:cNvPr>
          <p:cNvSpPr>
            <a:spLocks noGrp="1"/>
          </p:cNvSpPr>
          <p:nvPr>
            <p:ph type="pic" sz="quarter" idx="128" hasCustomPrompt="1"/>
          </p:nvPr>
        </p:nvSpPr>
        <p:spPr>
          <a:xfrm>
            <a:off x="9188122" y="196765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26" name="Picture Placeholder 57">
            <a:extLst>
              <a:ext uri="{FF2B5EF4-FFF2-40B4-BE49-F238E27FC236}">
                <a16:creationId xmlns:a16="http://schemas.microsoft.com/office/drawing/2014/main" id="{7402AA1E-B3CE-2C4F-A4A3-16F1563F0DC8}"/>
              </a:ext>
            </a:extLst>
          </p:cNvPr>
          <p:cNvSpPr>
            <a:spLocks noGrp="1"/>
          </p:cNvSpPr>
          <p:nvPr>
            <p:ph type="pic" sz="quarter" idx="129" hasCustomPrompt="1"/>
          </p:nvPr>
        </p:nvSpPr>
        <p:spPr>
          <a:xfrm>
            <a:off x="9188122" y="283633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27" name="Picture Placeholder 58">
            <a:extLst>
              <a:ext uri="{FF2B5EF4-FFF2-40B4-BE49-F238E27FC236}">
                <a16:creationId xmlns:a16="http://schemas.microsoft.com/office/drawing/2014/main" id="{5F392332-895D-5F41-A71A-181F220CA135}"/>
              </a:ext>
            </a:extLst>
          </p:cNvPr>
          <p:cNvSpPr>
            <a:spLocks noGrp="1"/>
          </p:cNvSpPr>
          <p:nvPr>
            <p:ph type="pic" sz="quarter" idx="130" hasCustomPrompt="1"/>
          </p:nvPr>
        </p:nvSpPr>
        <p:spPr>
          <a:xfrm>
            <a:off x="9188122" y="370501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28" name="Picture Placeholder 59">
            <a:extLst>
              <a:ext uri="{FF2B5EF4-FFF2-40B4-BE49-F238E27FC236}">
                <a16:creationId xmlns:a16="http://schemas.microsoft.com/office/drawing/2014/main" id="{1C03E3CC-2B92-B04E-9319-BDC6717C1CE3}"/>
              </a:ext>
            </a:extLst>
          </p:cNvPr>
          <p:cNvSpPr>
            <a:spLocks noGrp="1"/>
          </p:cNvSpPr>
          <p:nvPr>
            <p:ph type="pic" sz="quarter" idx="131" hasCustomPrompt="1"/>
          </p:nvPr>
        </p:nvSpPr>
        <p:spPr>
          <a:xfrm>
            <a:off x="9188122" y="457369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29" name="Picture Placeholder 60">
            <a:extLst>
              <a:ext uri="{FF2B5EF4-FFF2-40B4-BE49-F238E27FC236}">
                <a16:creationId xmlns:a16="http://schemas.microsoft.com/office/drawing/2014/main" id="{B9C51166-7A07-8142-9492-A066BF6C66DB}"/>
              </a:ext>
            </a:extLst>
          </p:cNvPr>
          <p:cNvSpPr>
            <a:spLocks noGrp="1"/>
          </p:cNvSpPr>
          <p:nvPr>
            <p:ph type="pic" sz="quarter" idx="132" hasCustomPrompt="1"/>
          </p:nvPr>
        </p:nvSpPr>
        <p:spPr>
          <a:xfrm>
            <a:off x="9188122" y="54423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30" name="Picture Placeholder 61">
            <a:extLst>
              <a:ext uri="{FF2B5EF4-FFF2-40B4-BE49-F238E27FC236}">
                <a16:creationId xmlns:a16="http://schemas.microsoft.com/office/drawing/2014/main" id="{DD17B399-06ED-A749-8DAD-053DFA9A4B27}"/>
              </a:ext>
            </a:extLst>
          </p:cNvPr>
          <p:cNvSpPr>
            <a:spLocks noGrp="1"/>
          </p:cNvSpPr>
          <p:nvPr>
            <p:ph type="pic" sz="quarter" idx="133" hasCustomPrompt="1"/>
          </p:nvPr>
        </p:nvSpPr>
        <p:spPr>
          <a:xfrm>
            <a:off x="10151760" y="10989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31" name="Picture Placeholder 62">
            <a:extLst>
              <a:ext uri="{FF2B5EF4-FFF2-40B4-BE49-F238E27FC236}">
                <a16:creationId xmlns:a16="http://schemas.microsoft.com/office/drawing/2014/main" id="{6673E2B7-3975-DC44-B47B-3C5074F75DA8}"/>
              </a:ext>
            </a:extLst>
          </p:cNvPr>
          <p:cNvSpPr>
            <a:spLocks noGrp="1"/>
          </p:cNvSpPr>
          <p:nvPr>
            <p:ph type="pic" sz="quarter" idx="134" hasCustomPrompt="1"/>
          </p:nvPr>
        </p:nvSpPr>
        <p:spPr>
          <a:xfrm>
            <a:off x="10151760" y="196765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32" name="Picture Placeholder 63">
            <a:extLst>
              <a:ext uri="{FF2B5EF4-FFF2-40B4-BE49-F238E27FC236}">
                <a16:creationId xmlns:a16="http://schemas.microsoft.com/office/drawing/2014/main" id="{9BB425F9-DA11-A741-8A84-010E8DFD2AC3}"/>
              </a:ext>
            </a:extLst>
          </p:cNvPr>
          <p:cNvSpPr>
            <a:spLocks noGrp="1"/>
          </p:cNvSpPr>
          <p:nvPr>
            <p:ph type="pic" sz="quarter" idx="135" hasCustomPrompt="1"/>
          </p:nvPr>
        </p:nvSpPr>
        <p:spPr>
          <a:xfrm>
            <a:off x="10151760" y="283633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33" name="Picture Placeholder 64">
            <a:extLst>
              <a:ext uri="{FF2B5EF4-FFF2-40B4-BE49-F238E27FC236}">
                <a16:creationId xmlns:a16="http://schemas.microsoft.com/office/drawing/2014/main" id="{50AD7228-9A72-CA42-B2B9-DA25FF5D9948}"/>
              </a:ext>
            </a:extLst>
          </p:cNvPr>
          <p:cNvSpPr>
            <a:spLocks noGrp="1"/>
          </p:cNvSpPr>
          <p:nvPr>
            <p:ph type="pic" sz="quarter" idx="136" hasCustomPrompt="1"/>
          </p:nvPr>
        </p:nvSpPr>
        <p:spPr>
          <a:xfrm>
            <a:off x="10151760" y="370501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34" name="Picture Placeholder 65">
            <a:extLst>
              <a:ext uri="{FF2B5EF4-FFF2-40B4-BE49-F238E27FC236}">
                <a16:creationId xmlns:a16="http://schemas.microsoft.com/office/drawing/2014/main" id="{B2B385C4-495C-4F4B-9087-1B6BA2D1A2A8}"/>
              </a:ext>
            </a:extLst>
          </p:cNvPr>
          <p:cNvSpPr>
            <a:spLocks noGrp="1"/>
          </p:cNvSpPr>
          <p:nvPr>
            <p:ph type="pic" sz="quarter" idx="137" hasCustomPrompt="1"/>
          </p:nvPr>
        </p:nvSpPr>
        <p:spPr>
          <a:xfrm>
            <a:off x="10151760" y="457369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35" name="Picture Placeholder 66">
            <a:extLst>
              <a:ext uri="{FF2B5EF4-FFF2-40B4-BE49-F238E27FC236}">
                <a16:creationId xmlns:a16="http://schemas.microsoft.com/office/drawing/2014/main" id="{ECC47FF5-71A0-4F42-808C-8CD82A1A8AF2}"/>
              </a:ext>
            </a:extLst>
          </p:cNvPr>
          <p:cNvSpPr>
            <a:spLocks noGrp="1"/>
          </p:cNvSpPr>
          <p:nvPr>
            <p:ph type="pic" sz="quarter" idx="138" hasCustomPrompt="1"/>
          </p:nvPr>
        </p:nvSpPr>
        <p:spPr>
          <a:xfrm>
            <a:off x="10151760" y="54423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36" name="Picture Placeholder 67">
            <a:extLst>
              <a:ext uri="{FF2B5EF4-FFF2-40B4-BE49-F238E27FC236}">
                <a16:creationId xmlns:a16="http://schemas.microsoft.com/office/drawing/2014/main" id="{1D85D746-2B08-2642-B5CD-D035D96F9F23}"/>
              </a:ext>
            </a:extLst>
          </p:cNvPr>
          <p:cNvSpPr>
            <a:spLocks noGrp="1"/>
          </p:cNvSpPr>
          <p:nvPr>
            <p:ph type="pic" sz="quarter" idx="139" hasCustomPrompt="1"/>
          </p:nvPr>
        </p:nvSpPr>
        <p:spPr>
          <a:xfrm>
            <a:off x="11115396" y="10989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37" name="Picture Placeholder 68">
            <a:extLst>
              <a:ext uri="{FF2B5EF4-FFF2-40B4-BE49-F238E27FC236}">
                <a16:creationId xmlns:a16="http://schemas.microsoft.com/office/drawing/2014/main" id="{01E00AE3-9D17-A84E-BD58-71234A7BE594}"/>
              </a:ext>
            </a:extLst>
          </p:cNvPr>
          <p:cNvSpPr>
            <a:spLocks noGrp="1"/>
          </p:cNvSpPr>
          <p:nvPr>
            <p:ph type="pic" sz="quarter" idx="140" hasCustomPrompt="1"/>
          </p:nvPr>
        </p:nvSpPr>
        <p:spPr>
          <a:xfrm>
            <a:off x="11115396" y="196765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38" name="Picture Placeholder 69">
            <a:extLst>
              <a:ext uri="{FF2B5EF4-FFF2-40B4-BE49-F238E27FC236}">
                <a16:creationId xmlns:a16="http://schemas.microsoft.com/office/drawing/2014/main" id="{5E33F143-403B-7140-8B48-CEE1AB4D9072}"/>
              </a:ext>
            </a:extLst>
          </p:cNvPr>
          <p:cNvSpPr>
            <a:spLocks noGrp="1"/>
          </p:cNvSpPr>
          <p:nvPr>
            <p:ph type="pic" sz="quarter" idx="141" hasCustomPrompt="1"/>
          </p:nvPr>
        </p:nvSpPr>
        <p:spPr>
          <a:xfrm>
            <a:off x="11115396" y="283633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39" name="Picture Placeholder 70">
            <a:extLst>
              <a:ext uri="{FF2B5EF4-FFF2-40B4-BE49-F238E27FC236}">
                <a16:creationId xmlns:a16="http://schemas.microsoft.com/office/drawing/2014/main" id="{D38E2419-3D26-0F44-A573-096075B9CDFF}"/>
              </a:ext>
            </a:extLst>
          </p:cNvPr>
          <p:cNvSpPr>
            <a:spLocks noGrp="1"/>
          </p:cNvSpPr>
          <p:nvPr>
            <p:ph type="pic" sz="quarter" idx="142" hasCustomPrompt="1"/>
          </p:nvPr>
        </p:nvSpPr>
        <p:spPr>
          <a:xfrm>
            <a:off x="11115396" y="370501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40" name="Picture Placeholder 71">
            <a:extLst>
              <a:ext uri="{FF2B5EF4-FFF2-40B4-BE49-F238E27FC236}">
                <a16:creationId xmlns:a16="http://schemas.microsoft.com/office/drawing/2014/main" id="{B2DE1F1D-4FD3-624D-8F9C-E74B8DCBCB3B}"/>
              </a:ext>
            </a:extLst>
          </p:cNvPr>
          <p:cNvSpPr>
            <a:spLocks noGrp="1"/>
          </p:cNvSpPr>
          <p:nvPr>
            <p:ph type="pic" sz="quarter" idx="143" hasCustomPrompt="1"/>
          </p:nvPr>
        </p:nvSpPr>
        <p:spPr>
          <a:xfrm>
            <a:off x="11115396" y="457369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241" name="Picture Placeholder 72">
            <a:extLst>
              <a:ext uri="{FF2B5EF4-FFF2-40B4-BE49-F238E27FC236}">
                <a16:creationId xmlns:a16="http://schemas.microsoft.com/office/drawing/2014/main" id="{95CFEACE-AC66-9843-A828-8A5669BF2B8B}"/>
              </a:ext>
            </a:extLst>
          </p:cNvPr>
          <p:cNvSpPr>
            <a:spLocks noGrp="1"/>
          </p:cNvSpPr>
          <p:nvPr>
            <p:ph type="pic" sz="quarter" idx="144" hasCustomPrompt="1"/>
          </p:nvPr>
        </p:nvSpPr>
        <p:spPr>
          <a:xfrm>
            <a:off x="11115396" y="5442376"/>
            <a:ext cx="799070" cy="720000"/>
          </a:xfrm>
          <a:prstGeom prst="rect">
            <a:avLst/>
          </a:prstGeom>
          <a:ln w="25400">
            <a:noFill/>
          </a:ln>
        </p:spPr>
        <p:txBody>
          <a:bodyPr lIns="0" rIns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</a:t>
            </a:r>
            <a:br>
              <a:rPr lang="en-US"/>
            </a:br>
            <a:r>
              <a:rPr lang="en-US"/>
              <a:t>to add image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ADF6FD-C686-2643-ADA9-64A255B0A6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4799" y="6356349"/>
            <a:ext cx="413249" cy="365125"/>
          </a:xfrm>
          <a:prstGeom prst="rect">
            <a:avLst/>
          </a:prstGeom>
        </p:spPr>
        <p:txBody>
          <a:bodyPr/>
          <a:lstStyle/>
          <a:p>
            <a:fld id="{5B64C28E-966E-6B4A-816A-311B7D0A2E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9F8830-8DE6-E743-9B67-82BF481503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8000" y="6356351"/>
            <a:ext cx="8816400" cy="36512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89" name="Picture 88" descr="York University Logo.&#10;">
            <a:extLst>
              <a:ext uri="{FF2B5EF4-FFF2-40B4-BE49-F238E27FC236}">
                <a16:creationId xmlns:a16="http://schemas.microsoft.com/office/drawing/2014/main" id="{BCF0B2E4-19B3-E347-A2C0-292DB4DF1E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913" y="6372792"/>
            <a:ext cx="1240699" cy="273600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08C51042-5426-6840-9776-176F18AE76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99943"/>
            <a:ext cx="12192000" cy="580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065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16">
          <p15:clr>
            <a:srgbClr val="FBAE40"/>
          </p15:clr>
        </p15:guide>
        <p15:guide id="14" pos="7363">
          <p15:clr>
            <a:srgbClr val="FBAE40"/>
          </p15:clr>
        </p15:guide>
        <p15:guide id="20" orient="horz" pos="3888">
          <p15:clr>
            <a:srgbClr val="FBAE40"/>
          </p15:clr>
        </p15:guide>
        <p15:guide id="21" pos="753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82B35-F4CA-DE48-914A-B88E50670E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4982" y="981075"/>
            <a:ext cx="4694238" cy="307101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dirty="0"/>
              <a:t>Click to Add Presentation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0C7D67F-0EF8-B94F-8A1D-26E39847D4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4959" y="4293765"/>
            <a:ext cx="4697775" cy="631755"/>
          </a:xfrm>
          <a:prstGeom prst="rect">
            <a:avLst/>
          </a:prstGeom>
          <a:noFill/>
          <a:ln>
            <a:noFill/>
          </a:ln>
        </p:spPr>
        <p:txBody>
          <a:bodyPr lIns="0" tIns="72000" rIns="180000" bIns="0" anchor="t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cap="none" baseline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>
              <a:defRPr sz="28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2pPr>
            <a:lvl3pPr>
              <a:defRPr sz="24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5pPr>
          </a:lstStyle>
          <a:p>
            <a:pPr lvl="0"/>
            <a:r>
              <a:rPr lang="en-US"/>
              <a:t>Presentation subtitle</a:t>
            </a:r>
            <a:endParaRPr lang="en-US" dirty="0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2960A480-D3F7-A841-9ED5-0C19AF80E3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4959" y="4930275"/>
            <a:ext cx="4697775" cy="315212"/>
          </a:xfrm>
          <a:prstGeom prst="rect">
            <a:avLst/>
          </a:prstGeom>
          <a:noFill/>
          <a:ln>
            <a:noFill/>
          </a:ln>
        </p:spPr>
        <p:txBody>
          <a:bodyPr lIns="0" tIns="0" rIns="180000" bIns="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 i="0" cap="all" baseline="0">
                <a:solidFill>
                  <a:schemeClr val="tx1"/>
                </a:solidFill>
                <a:latin typeface="IBM Plex Sans SmBld" panose="020B0503050203000203" pitchFamily="34" charset="0"/>
              </a:defRPr>
            </a:lvl1pPr>
            <a:lvl2pPr>
              <a:defRPr sz="28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2pPr>
            <a:lvl3pPr>
              <a:defRPr sz="24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769A60-1E88-804F-A912-2CBC69B84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74698" y="5433456"/>
            <a:ext cx="467803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Picture 81" descr="York University Logo.">
            <a:extLst>
              <a:ext uri="{FF2B5EF4-FFF2-40B4-BE49-F238E27FC236}">
                <a16:creationId xmlns:a16="http://schemas.microsoft.com/office/drawing/2014/main" id="{58C577D5-343B-6C45-A119-B6AEA16834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7056" y="5780114"/>
            <a:ext cx="1746774" cy="385200"/>
          </a:xfrm>
          <a:prstGeom prst="rect">
            <a:avLst/>
          </a:prstGeom>
        </p:spPr>
      </p:pic>
      <p:sp>
        <p:nvSpPr>
          <p:cNvPr id="70" name="Picture Placeholder 5">
            <a:extLst>
              <a:ext uri="{FF2B5EF4-FFF2-40B4-BE49-F238E27FC236}">
                <a16:creationId xmlns:a16="http://schemas.microsoft.com/office/drawing/2014/main" id="{20CEDC29-5AA0-A644-B60C-D80C69C12B4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56044" y="356400"/>
            <a:ext cx="5374800" cy="614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Drop photo here to add background photo</a:t>
            </a:r>
            <a:br>
              <a:rPr lang="en-US" dirty="0"/>
            </a:br>
            <a:r>
              <a:rPr lang="en-US" dirty="0"/>
              <a:t>(then ensure alt text is assigned)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10F37B83-DB99-014C-A42F-9DA46E46F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5714999" y="381000"/>
            <a:ext cx="6858001" cy="6096001"/>
          </a:xfrm>
          <a:custGeom>
            <a:avLst/>
            <a:gdLst>
              <a:gd name="connsiteX0" fmla="*/ 360000 w 6858001"/>
              <a:gd name="connsiteY0" fmla="*/ 5736001 h 6096001"/>
              <a:gd name="connsiteX1" fmla="*/ 6498001 w 6858001"/>
              <a:gd name="connsiteY1" fmla="*/ 5736001 h 6096001"/>
              <a:gd name="connsiteX2" fmla="*/ 6498001 w 6858001"/>
              <a:gd name="connsiteY2" fmla="*/ 360001 h 6096001"/>
              <a:gd name="connsiteX3" fmla="*/ 360000 w 6858001"/>
              <a:gd name="connsiteY3" fmla="*/ 360001 h 6096001"/>
              <a:gd name="connsiteX4" fmla="*/ 0 w 6858001"/>
              <a:gd name="connsiteY4" fmla="*/ 6096000 h 6096001"/>
              <a:gd name="connsiteX5" fmla="*/ 0 w 6858001"/>
              <a:gd name="connsiteY5" fmla="*/ 0 h 6096001"/>
              <a:gd name="connsiteX6" fmla="*/ 360000 w 6858001"/>
              <a:gd name="connsiteY6" fmla="*/ 0 h 6096001"/>
              <a:gd name="connsiteX7" fmla="*/ 360000 w 6858001"/>
              <a:gd name="connsiteY7" fmla="*/ 1 h 6096001"/>
              <a:gd name="connsiteX8" fmla="*/ 6498001 w 6858001"/>
              <a:gd name="connsiteY8" fmla="*/ 1 h 6096001"/>
              <a:gd name="connsiteX9" fmla="*/ 6498001 w 6858001"/>
              <a:gd name="connsiteY9" fmla="*/ 0 h 6096001"/>
              <a:gd name="connsiteX10" fmla="*/ 6858001 w 6858001"/>
              <a:gd name="connsiteY10" fmla="*/ 0 h 6096001"/>
              <a:gd name="connsiteX11" fmla="*/ 6858001 w 6858001"/>
              <a:gd name="connsiteY11" fmla="*/ 6096000 h 6096001"/>
              <a:gd name="connsiteX12" fmla="*/ 6679406 w 6858001"/>
              <a:gd name="connsiteY12" fmla="*/ 6096000 h 6096001"/>
              <a:gd name="connsiteX13" fmla="*/ 6679406 w 6858001"/>
              <a:gd name="connsiteY13" fmla="*/ 6096001 h 6096001"/>
              <a:gd name="connsiteX14" fmla="*/ 212725 w 6858001"/>
              <a:gd name="connsiteY14" fmla="*/ 6096001 h 6096001"/>
              <a:gd name="connsiteX15" fmla="*/ 212725 w 6858001"/>
              <a:gd name="connsiteY15" fmla="*/ 6096000 h 609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58001" h="6096001">
                <a:moveTo>
                  <a:pt x="360000" y="5736001"/>
                </a:moveTo>
                <a:lnTo>
                  <a:pt x="6498001" y="5736001"/>
                </a:lnTo>
                <a:lnTo>
                  <a:pt x="6498001" y="360001"/>
                </a:lnTo>
                <a:lnTo>
                  <a:pt x="360000" y="360001"/>
                </a:lnTo>
                <a:close/>
                <a:moveTo>
                  <a:pt x="0" y="6096000"/>
                </a:moveTo>
                <a:lnTo>
                  <a:pt x="0" y="0"/>
                </a:lnTo>
                <a:lnTo>
                  <a:pt x="360000" y="0"/>
                </a:lnTo>
                <a:lnTo>
                  <a:pt x="360000" y="1"/>
                </a:lnTo>
                <a:lnTo>
                  <a:pt x="6498001" y="1"/>
                </a:lnTo>
                <a:lnTo>
                  <a:pt x="6498001" y="0"/>
                </a:lnTo>
                <a:lnTo>
                  <a:pt x="6858001" y="0"/>
                </a:lnTo>
                <a:lnTo>
                  <a:pt x="6858001" y="6096000"/>
                </a:lnTo>
                <a:lnTo>
                  <a:pt x="6679406" y="6096000"/>
                </a:lnTo>
                <a:lnTo>
                  <a:pt x="6679406" y="6096001"/>
                </a:lnTo>
                <a:lnTo>
                  <a:pt x="212725" y="6096001"/>
                </a:lnTo>
                <a:lnTo>
                  <a:pt x="212725" y="609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2364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29">
          <p15:clr>
            <a:srgbClr val="FBAE40"/>
          </p15:clr>
        </p15:guide>
        <p15:guide id="3" pos="350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DE83E69-D9AC-584D-8346-2152F0FC0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26003" y="3994099"/>
            <a:ext cx="2691994" cy="2691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7B927D-BB8E-8743-B943-3159959A0F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6332" y="5099673"/>
            <a:ext cx="1627049" cy="553998"/>
          </a:xfrm>
          <a:noFill/>
        </p:spPr>
        <p:txBody>
          <a:bodyPr wrap="none" rtlCol="0" anchor="ctr">
            <a:spAutoFit/>
          </a:bodyPr>
          <a:lstStyle>
            <a:lvl1pPr>
              <a:defRPr lang="en-US" sz="3600">
                <a:solidFill>
                  <a:schemeClr val="bg1"/>
                </a:solidFill>
              </a:defRPr>
            </a:lvl1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</a:pPr>
            <a:r>
              <a:rPr lang="en-US" dirty="0"/>
              <a:t>Agenda</a:t>
            </a:r>
          </a:p>
        </p:txBody>
      </p:sp>
      <p:sp>
        <p:nvSpPr>
          <p:cNvPr id="24" name="Content Placeholder 7">
            <a:extLst>
              <a:ext uri="{FF2B5EF4-FFF2-40B4-BE49-F238E27FC236}">
                <a16:creationId xmlns:a16="http://schemas.microsoft.com/office/drawing/2014/main" id="{428611D5-FB4F-8B43-84A5-66355A2D6AE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527800" y="512763"/>
            <a:ext cx="5160963" cy="5659437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buFontTx/>
              <a:buBlip>
                <a:blip r:embed="rId3"/>
              </a:buBlip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add agenda items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1F31E4-A063-1D4B-A816-3BC69BEB42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527800" y="6304235"/>
            <a:ext cx="4076286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19" name="Picture 18" descr="York University Logo.&#10;">
            <a:extLst>
              <a:ext uri="{FF2B5EF4-FFF2-40B4-BE49-F238E27FC236}">
                <a16:creationId xmlns:a16="http://schemas.microsoft.com/office/drawing/2014/main" id="{061155A8-A422-D24B-AE05-1D037E8CBF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4971" y="6373999"/>
            <a:ext cx="1242613" cy="273603"/>
          </a:xfrm>
          <a:prstGeom prst="rect">
            <a:avLst/>
          </a:prstGeom>
        </p:spPr>
      </p:pic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19512E45-9B20-744C-82C6-01AAA946D70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60001" y="360002"/>
            <a:ext cx="5376000" cy="6137999"/>
          </a:xfrm>
          <a:custGeom>
            <a:avLst/>
            <a:gdLst>
              <a:gd name="connsiteX0" fmla="*/ 0 w 5376000"/>
              <a:gd name="connsiteY0" fmla="*/ 0 h 6137999"/>
              <a:gd name="connsiteX1" fmla="*/ 5376000 w 5376000"/>
              <a:gd name="connsiteY1" fmla="*/ 0 h 6137999"/>
              <a:gd name="connsiteX2" fmla="*/ 5376000 w 5376000"/>
              <a:gd name="connsiteY2" fmla="*/ 3634098 h 6137999"/>
              <a:gd name="connsiteX3" fmla="*/ 2875021 w 5376000"/>
              <a:gd name="connsiteY3" fmla="*/ 3634098 h 6137999"/>
              <a:gd name="connsiteX4" fmla="*/ 2875021 w 5376000"/>
              <a:gd name="connsiteY4" fmla="*/ 6137999 h 6137999"/>
              <a:gd name="connsiteX5" fmla="*/ 0 w 5376000"/>
              <a:gd name="connsiteY5" fmla="*/ 6137999 h 613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6000" h="6137999">
                <a:moveTo>
                  <a:pt x="0" y="0"/>
                </a:moveTo>
                <a:lnTo>
                  <a:pt x="5376000" y="0"/>
                </a:lnTo>
                <a:lnTo>
                  <a:pt x="5376000" y="3634098"/>
                </a:lnTo>
                <a:lnTo>
                  <a:pt x="2875021" y="3634098"/>
                </a:lnTo>
                <a:lnTo>
                  <a:pt x="2875021" y="6137999"/>
                </a:lnTo>
                <a:lnTo>
                  <a:pt x="0" y="6137999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lIns="180000" rIns="36000" bIns="1080000" anchor="ctr">
            <a:noAutofit/>
          </a:bodyPr>
          <a:lstStyle>
            <a:lvl1pPr marL="0" indent="0" algn="l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Drop photo here to add background photo</a:t>
            </a:r>
            <a:br>
              <a:rPr lang="en-US" dirty="0"/>
            </a:br>
            <a:r>
              <a:rPr lang="en-US" dirty="0"/>
              <a:t>(then ensure alt text is assigned)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94AC1224-3BA0-134E-BC2C-FA6E6F4DB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380999" y="381000"/>
            <a:ext cx="6858000" cy="6096001"/>
          </a:xfrm>
          <a:custGeom>
            <a:avLst/>
            <a:gdLst>
              <a:gd name="connsiteX0" fmla="*/ 360000 w 6858000"/>
              <a:gd name="connsiteY0" fmla="*/ 5736001 h 6096001"/>
              <a:gd name="connsiteX1" fmla="*/ 6497999 w 6858000"/>
              <a:gd name="connsiteY1" fmla="*/ 5736001 h 6096001"/>
              <a:gd name="connsiteX2" fmla="*/ 6497999 w 6858000"/>
              <a:gd name="connsiteY2" fmla="*/ 360001 h 6096001"/>
              <a:gd name="connsiteX3" fmla="*/ 360000 w 6858000"/>
              <a:gd name="connsiteY3" fmla="*/ 360001 h 6096001"/>
              <a:gd name="connsiteX4" fmla="*/ 0 w 6858000"/>
              <a:gd name="connsiteY4" fmla="*/ 360001 h 6096001"/>
              <a:gd name="connsiteX5" fmla="*/ 0 w 6858000"/>
              <a:gd name="connsiteY5" fmla="*/ 1 h 6096001"/>
              <a:gd name="connsiteX6" fmla="*/ 6497999 w 6858000"/>
              <a:gd name="connsiteY6" fmla="*/ 1 h 6096001"/>
              <a:gd name="connsiteX7" fmla="*/ 6497999 w 6858000"/>
              <a:gd name="connsiteY7" fmla="*/ 0 h 6096001"/>
              <a:gd name="connsiteX8" fmla="*/ 6857999 w 6858000"/>
              <a:gd name="connsiteY8" fmla="*/ 0 h 6096001"/>
              <a:gd name="connsiteX9" fmla="*/ 6857999 w 6858000"/>
              <a:gd name="connsiteY9" fmla="*/ 1 h 6096001"/>
              <a:gd name="connsiteX10" fmla="*/ 6858000 w 6858000"/>
              <a:gd name="connsiteY10" fmla="*/ 1 h 6096001"/>
              <a:gd name="connsiteX11" fmla="*/ 6858000 w 6858000"/>
              <a:gd name="connsiteY11" fmla="*/ 360001 h 6096001"/>
              <a:gd name="connsiteX12" fmla="*/ 6857999 w 6858000"/>
              <a:gd name="connsiteY12" fmla="*/ 360001 h 6096001"/>
              <a:gd name="connsiteX13" fmla="*/ 6857999 w 6858000"/>
              <a:gd name="connsiteY13" fmla="*/ 5736001 h 6096001"/>
              <a:gd name="connsiteX14" fmla="*/ 6858000 w 6858000"/>
              <a:gd name="connsiteY14" fmla="*/ 5736001 h 6096001"/>
              <a:gd name="connsiteX15" fmla="*/ 6858000 w 6858000"/>
              <a:gd name="connsiteY15" fmla="*/ 6096001 h 6096001"/>
              <a:gd name="connsiteX16" fmla="*/ 0 w 6858000"/>
              <a:gd name="connsiteY16" fmla="*/ 6096001 h 6096001"/>
              <a:gd name="connsiteX17" fmla="*/ 0 w 6858000"/>
              <a:gd name="connsiteY17" fmla="*/ 5736001 h 6096001"/>
              <a:gd name="connsiteX18" fmla="*/ 0 w 6858000"/>
              <a:gd name="connsiteY18" fmla="*/ 5736001 h 6096001"/>
              <a:gd name="connsiteX19" fmla="*/ 0 w 6858000"/>
              <a:gd name="connsiteY19" fmla="*/ 360001 h 609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58000" h="6096001">
                <a:moveTo>
                  <a:pt x="360000" y="5736001"/>
                </a:moveTo>
                <a:lnTo>
                  <a:pt x="6497999" y="5736001"/>
                </a:lnTo>
                <a:lnTo>
                  <a:pt x="6497999" y="360001"/>
                </a:lnTo>
                <a:lnTo>
                  <a:pt x="360000" y="360001"/>
                </a:lnTo>
                <a:close/>
                <a:moveTo>
                  <a:pt x="0" y="360001"/>
                </a:moveTo>
                <a:lnTo>
                  <a:pt x="0" y="1"/>
                </a:lnTo>
                <a:lnTo>
                  <a:pt x="6497999" y="1"/>
                </a:lnTo>
                <a:lnTo>
                  <a:pt x="6497999" y="0"/>
                </a:lnTo>
                <a:lnTo>
                  <a:pt x="6857999" y="0"/>
                </a:lnTo>
                <a:lnTo>
                  <a:pt x="6857999" y="1"/>
                </a:lnTo>
                <a:lnTo>
                  <a:pt x="6858000" y="1"/>
                </a:lnTo>
                <a:lnTo>
                  <a:pt x="6858000" y="360001"/>
                </a:lnTo>
                <a:lnTo>
                  <a:pt x="6857999" y="360001"/>
                </a:lnTo>
                <a:lnTo>
                  <a:pt x="6857999" y="5736001"/>
                </a:lnTo>
                <a:lnTo>
                  <a:pt x="6858000" y="5736001"/>
                </a:lnTo>
                <a:lnTo>
                  <a:pt x="6858000" y="6096001"/>
                </a:lnTo>
                <a:lnTo>
                  <a:pt x="0" y="6096001"/>
                </a:lnTo>
                <a:lnTo>
                  <a:pt x="0" y="5736001"/>
                </a:lnTo>
                <a:lnTo>
                  <a:pt x="0" y="5736001"/>
                </a:lnTo>
                <a:lnTo>
                  <a:pt x="0" y="360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5506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4112">
          <p15:clr>
            <a:srgbClr val="FBAE40"/>
          </p15:clr>
        </p15:guide>
        <p15:guide id="4" pos="7363">
          <p15:clr>
            <a:srgbClr val="FBAE40"/>
          </p15:clr>
        </p15:guide>
        <p15:guide id="7" orient="horz" pos="323">
          <p15:clr>
            <a:srgbClr val="FBAE40"/>
          </p15:clr>
        </p15:guide>
        <p15:guide id="8" orient="horz" pos="388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3924A13-79EE-1D47-B49D-1565C986DA2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5599" y="349579"/>
            <a:ext cx="11485301" cy="6146157"/>
          </a:xfrm>
          <a:prstGeom prst="rect">
            <a:avLst/>
          </a:prstGeom>
          <a:solidFill>
            <a:schemeClr val="bg1"/>
          </a:solidFill>
        </p:spPr>
        <p:txBody>
          <a:bodyPr wrap="square" rIns="28800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Drop photo here to add background photo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5B0AA002-EEF2-0444-877C-29A9E5603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59228" y="1443600"/>
            <a:ext cx="11484000" cy="5059585"/>
          </a:xfrm>
          <a:prstGeom prst="rect">
            <a:avLst/>
          </a:prstGeom>
          <a:gradFill flip="none" rotWithShape="1">
            <a:gsLst>
              <a:gs pos="52000">
                <a:srgbClr val="000000">
                  <a:alpha val="54000"/>
                </a:srgb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</p:spPr>
        <p:txBody>
          <a:bodyPr vert="horz" wrap="square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dirty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5A6E5F-ADC7-664D-A129-7CB283571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4023" y="2677886"/>
            <a:ext cx="10507378" cy="1697066"/>
          </a:xfrm>
          <a:noFill/>
          <a:ln>
            <a:noFill/>
          </a:ln>
        </p:spPr>
        <p:txBody>
          <a:bodyPr vert="horz" lIns="0" tIns="0" rIns="0" bIns="0" rtlCol="0" anchor="b">
            <a:noAutofit/>
          </a:bodyPr>
          <a:lstStyle>
            <a:lvl1pPr marL="571500" indent="-571500">
              <a:buFont typeface="Arial" panose="020B0604020202020204" pitchFamily="34" charset="0"/>
              <a:buNone/>
              <a:defRPr lang="en-US" sz="4000">
                <a:solidFill>
                  <a:schemeClr val="bg1"/>
                </a:solidFill>
                <a:cs typeface="+mn-cs"/>
              </a:defRPr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</a:pPr>
            <a:r>
              <a:rPr lang="en-US" dirty="0"/>
              <a:t>Click to Add Section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0C179A9A-C7C8-7C48-A97C-FBC66812BEE9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704469" y="4410731"/>
            <a:ext cx="10496932" cy="63175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cap="none" baseline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>
              <a:defRPr sz="28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2pPr>
            <a:lvl3pPr>
              <a:defRPr sz="24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5pPr>
          </a:lstStyle>
          <a:p>
            <a:pPr lvl="0"/>
            <a:r>
              <a:rPr lang="en-US" dirty="0"/>
              <a:t>Section subtitle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E978879-4384-7944-8E60-E6FEF4E21A9D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04469" y="5047241"/>
            <a:ext cx="10496932" cy="3152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 b="1" i="0" cap="all" baseline="0">
                <a:solidFill>
                  <a:schemeClr val="bg1"/>
                </a:solidFill>
                <a:latin typeface="IBM Plex Sans SmBld" panose="020B0503050203000203" pitchFamily="34" charset="0"/>
              </a:defRPr>
            </a:lvl1pPr>
            <a:lvl2pPr>
              <a:defRPr sz="28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2pPr>
            <a:lvl3pPr>
              <a:defRPr sz="24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3pPr>
            <a:lvl4pPr>
              <a:defRPr sz="20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4pPr>
            <a:lvl5pPr>
              <a:defRPr sz="2000" b="1" i="0">
                <a:solidFill>
                  <a:schemeClr val="bg1"/>
                </a:solidFill>
                <a:latin typeface="IBM Plex Sans SmBld" panose="020B0503050203000203" pitchFamily="34" charset="0"/>
              </a:defRPr>
            </a:lvl5pPr>
          </a:lstStyle>
          <a:p>
            <a:pPr lvl="0"/>
            <a:r>
              <a:rPr lang="en-US" dirty="0"/>
              <a:t>Additional information if needed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027E5C04-A6BF-204B-B6E3-68227002A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1"/>
            <a:ext cx="12192002" cy="6858000"/>
          </a:xfrm>
          <a:custGeom>
            <a:avLst/>
            <a:gdLst>
              <a:gd name="connsiteX0" fmla="*/ 360001 w 12192002"/>
              <a:gd name="connsiteY0" fmla="*/ 360000 h 6858000"/>
              <a:gd name="connsiteX1" fmla="*/ 360001 w 12192002"/>
              <a:gd name="connsiteY1" fmla="*/ 6497999 h 6858000"/>
              <a:gd name="connsiteX2" fmla="*/ 11832001 w 12192002"/>
              <a:gd name="connsiteY2" fmla="*/ 6497999 h 6858000"/>
              <a:gd name="connsiteX3" fmla="*/ 11832001 w 12192002"/>
              <a:gd name="connsiteY3" fmla="*/ 360000 h 6858000"/>
              <a:gd name="connsiteX4" fmla="*/ 1 w 12192002"/>
              <a:gd name="connsiteY4" fmla="*/ 0 h 6858000"/>
              <a:gd name="connsiteX5" fmla="*/ 360001 w 12192002"/>
              <a:gd name="connsiteY5" fmla="*/ 0 h 6858000"/>
              <a:gd name="connsiteX6" fmla="*/ 360001 w 12192002"/>
              <a:gd name="connsiteY6" fmla="*/ 0 h 6858000"/>
              <a:gd name="connsiteX7" fmla="*/ 11832001 w 12192002"/>
              <a:gd name="connsiteY7" fmla="*/ 0 h 6858000"/>
              <a:gd name="connsiteX8" fmla="*/ 12192001 w 12192002"/>
              <a:gd name="connsiteY8" fmla="*/ 0 h 6858000"/>
              <a:gd name="connsiteX9" fmla="*/ 12192002 w 12192002"/>
              <a:gd name="connsiteY9" fmla="*/ 0 h 6858000"/>
              <a:gd name="connsiteX10" fmla="*/ 12192002 w 12192002"/>
              <a:gd name="connsiteY10" fmla="*/ 360000 h 6858000"/>
              <a:gd name="connsiteX11" fmla="*/ 12192001 w 12192002"/>
              <a:gd name="connsiteY11" fmla="*/ 360000 h 6858000"/>
              <a:gd name="connsiteX12" fmla="*/ 12192001 w 12192002"/>
              <a:gd name="connsiteY12" fmla="*/ 6497999 h 6858000"/>
              <a:gd name="connsiteX13" fmla="*/ 12192002 w 12192002"/>
              <a:gd name="connsiteY13" fmla="*/ 6497999 h 6858000"/>
              <a:gd name="connsiteX14" fmla="*/ 12192002 w 12192002"/>
              <a:gd name="connsiteY14" fmla="*/ 6857999 h 6858000"/>
              <a:gd name="connsiteX15" fmla="*/ 12192001 w 12192002"/>
              <a:gd name="connsiteY15" fmla="*/ 6857999 h 6858000"/>
              <a:gd name="connsiteX16" fmla="*/ 12192001 w 12192002"/>
              <a:gd name="connsiteY16" fmla="*/ 6858000 h 6858000"/>
              <a:gd name="connsiteX17" fmla="*/ 11832001 w 12192002"/>
              <a:gd name="connsiteY17" fmla="*/ 6858000 h 6858000"/>
              <a:gd name="connsiteX18" fmla="*/ 11832001 w 12192002"/>
              <a:gd name="connsiteY18" fmla="*/ 6857999 h 6858000"/>
              <a:gd name="connsiteX19" fmla="*/ 360001 w 12192002"/>
              <a:gd name="connsiteY19" fmla="*/ 6857999 h 6858000"/>
              <a:gd name="connsiteX20" fmla="*/ 360001 w 12192002"/>
              <a:gd name="connsiteY20" fmla="*/ 6858000 h 6858000"/>
              <a:gd name="connsiteX21" fmla="*/ 1 w 12192002"/>
              <a:gd name="connsiteY21" fmla="*/ 6858000 h 6858000"/>
              <a:gd name="connsiteX22" fmla="*/ 1 w 12192002"/>
              <a:gd name="connsiteY22" fmla="*/ 6857999 h 6858000"/>
              <a:gd name="connsiteX23" fmla="*/ 0 w 12192002"/>
              <a:gd name="connsiteY23" fmla="*/ 6857999 h 6858000"/>
              <a:gd name="connsiteX24" fmla="*/ 0 w 12192002"/>
              <a:gd name="connsiteY24" fmla="*/ 6497999 h 6858000"/>
              <a:gd name="connsiteX25" fmla="*/ 1 w 12192002"/>
              <a:gd name="connsiteY25" fmla="*/ 6497999 h 6858000"/>
              <a:gd name="connsiteX26" fmla="*/ 1 w 12192002"/>
              <a:gd name="connsiteY26" fmla="*/ 360000 h 6858000"/>
              <a:gd name="connsiteX27" fmla="*/ 0 w 12192002"/>
              <a:gd name="connsiteY27" fmla="*/ 360000 h 6858000"/>
              <a:gd name="connsiteX28" fmla="*/ 0 w 12192002"/>
              <a:gd name="connsiteY28" fmla="*/ 0 h 6858000"/>
              <a:gd name="connsiteX29" fmla="*/ 1 w 12192002"/>
              <a:gd name="connsiteY2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192002" h="6858000">
                <a:moveTo>
                  <a:pt x="360001" y="360000"/>
                </a:moveTo>
                <a:lnTo>
                  <a:pt x="360001" y="6497999"/>
                </a:lnTo>
                <a:lnTo>
                  <a:pt x="11832001" y="6497999"/>
                </a:lnTo>
                <a:lnTo>
                  <a:pt x="11832001" y="360000"/>
                </a:lnTo>
                <a:close/>
                <a:moveTo>
                  <a:pt x="1" y="0"/>
                </a:moveTo>
                <a:lnTo>
                  <a:pt x="360001" y="0"/>
                </a:lnTo>
                <a:lnTo>
                  <a:pt x="360001" y="0"/>
                </a:lnTo>
                <a:lnTo>
                  <a:pt x="11832001" y="0"/>
                </a:lnTo>
                <a:lnTo>
                  <a:pt x="12192001" y="0"/>
                </a:lnTo>
                <a:lnTo>
                  <a:pt x="12192002" y="0"/>
                </a:lnTo>
                <a:lnTo>
                  <a:pt x="12192002" y="360000"/>
                </a:lnTo>
                <a:lnTo>
                  <a:pt x="12192001" y="360000"/>
                </a:lnTo>
                <a:lnTo>
                  <a:pt x="12192001" y="6497999"/>
                </a:lnTo>
                <a:lnTo>
                  <a:pt x="12192002" y="6497999"/>
                </a:lnTo>
                <a:lnTo>
                  <a:pt x="12192002" y="6857999"/>
                </a:lnTo>
                <a:lnTo>
                  <a:pt x="12192001" y="6857999"/>
                </a:lnTo>
                <a:lnTo>
                  <a:pt x="12192001" y="6858000"/>
                </a:lnTo>
                <a:lnTo>
                  <a:pt x="11832001" y="6858000"/>
                </a:lnTo>
                <a:lnTo>
                  <a:pt x="11832001" y="6857999"/>
                </a:lnTo>
                <a:lnTo>
                  <a:pt x="360001" y="6857999"/>
                </a:lnTo>
                <a:lnTo>
                  <a:pt x="360001" y="6858000"/>
                </a:lnTo>
                <a:lnTo>
                  <a:pt x="1" y="6858000"/>
                </a:lnTo>
                <a:lnTo>
                  <a:pt x="1" y="6857999"/>
                </a:lnTo>
                <a:lnTo>
                  <a:pt x="0" y="6857999"/>
                </a:lnTo>
                <a:lnTo>
                  <a:pt x="0" y="6497999"/>
                </a:lnTo>
                <a:lnTo>
                  <a:pt x="1" y="6497999"/>
                </a:lnTo>
                <a:lnTo>
                  <a:pt x="1" y="360000"/>
                </a:lnTo>
                <a:lnTo>
                  <a:pt x="0" y="360000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12470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5B15DF3-21ED-6E41-B51C-925362B13EF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436914" y="1438679"/>
            <a:ext cx="9322526" cy="3986762"/>
          </a:xfrm>
          <a:prstGeom prst="rect">
            <a:avLst/>
          </a:prstGeom>
          <a:noFill/>
        </p:spPr>
        <p:txBody>
          <a:bodyPr wrap="square" rIns="288000" anchor="ctr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Drop photo here to add</a:t>
            </a:r>
            <a:br>
              <a:rPr lang="en-US" dirty="0"/>
            </a:br>
            <a:r>
              <a:rPr lang="en-US" dirty="0"/>
              <a:t>background photo </a:t>
            </a:r>
          </a:p>
          <a:p>
            <a:r>
              <a:rPr lang="en-US" dirty="0"/>
              <a:t>(then ensure alt text is assigned)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24931A-81CD-7C42-B650-1CE7B7075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6400" y="1436400"/>
            <a:ext cx="9310369" cy="3992400"/>
          </a:xfrm>
          <a:prstGeom prst="rect">
            <a:avLst/>
          </a:prstGeom>
          <a:gradFill flip="none" rotWithShape="1">
            <a:gsLst>
              <a:gs pos="49000">
                <a:srgbClr val="000000">
                  <a:alpha val="54000"/>
                </a:srgbClr>
              </a:gs>
              <a:gs pos="12000">
                <a:schemeClr val="tx1">
                  <a:alpha val="55000"/>
                </a:schemeClr>
              </a:gs>
              <a:gs pos="75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vert="horz" wrap="square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dirty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EEFB8F-4A79-464A-9960-012F07BC89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5231" y="1432558"/>
            <a:ext cx="5594349" cy="3983715"/>
          </a:xfrm>
          <a:noFill/>
          <a:ln>
            <a:noFill/>
          </a:ln>
        </p:spPr>
        <p:txBody>
          <a:bodyPr vert="horz" lIns="216000" tIns="0" rIns="0" bIns="0" rtlCol="0" anchor="ctr">
            <a:noAutofit/>
          </a:bodyPr>
          <a:lstStyle>
            <a:lvl1pPr>
              <a:defRPr lang="en-US" sz="4000" dirty="0">
                <a:solidFill>
                  <a:schemeClr val="bg1"/>
                </a:solidFill>
                <a:cs typeface="+mn-cs"/>
              </a:defRPr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</a:pPr>
            <a:r>
              <a:rPr lang="en-US" dirty="0"/>
              <a:t>Click to Add a Title To Your Divider Slide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DE443D4-724C-5D4E-9520-760A3A823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2667001" y="-2667001"/>
            <a:ext cx="6858000" cy="12192002"/>
          </a:xfrm>
          <a:custGeom>
            <a:avLst/>
            <a:gdLst>
              <a:gd name="connsiteX0" fmla="*/ 5418000 w 6858000"/>
              <a:gd name="connsiteY0" fmla="*/ 1440001 h 12192002"/>
              <a:gd name="connsiteX1" fmla="*/ 1440000 w 6858000"/>
              <a:gd name="connsiteY1" fmla="*/ 1440001 h 12192002"/>
              <a:gd name="connsiteX2" fmla="*/ 1440000 w 6858000"/>
              <a:gd name="connsiteY2" fmla="*/ 10752001 h 12192002"/>
              <a:gd name="connsiteX3" fmla="*/ 5418000 w 6858000"/>
              <a:gd name="connsiteY3" fmla="*/ 10752001 h 12192002"/>
              <a:gd name="connsiteX4" fmla="*/ 6858000 w 6858000"/>
              <a:gd name="connsiteY4" fmla="*/ 1 h 12192002"/>
              <a:gd name="connsiteX5" fmla="*/ 6858000 w 6858000"/>
              <a:gd name="connsiteY5" fmla="*/ 1440001 h 12192002"/>
              <a:gd name="connsiteX6" fmla="*/ 6858000 w 6858000"/>
              <a:gd name="connsiteY6" fmla="*/ 1440001 h 12192002"/>
              <a:gd name="connsiteX7" fmla="*/ 6858000 w 6858000"/>
              <a:gd name="connsiteY7" fmla="*/ 10752001 h 12192002"/>
              <a:gd name="connsiteX8" fmla="*/ 6858000 w 6858000"/>
              <a:gd name="connsiteY8" fmla="*/ 10752001 h 12192002"/>
              <a:gd name="connsiteX9" fmla="*/ 6858000 w 6858000"/>
              <a:gd name="connsiteY9" fmla="*/ 12192001 h 12192002"/>
              <a:gd name="connsiteX10" fmla="*/ 6858000 w 6858000"/>
              <a:gd name="connsiteY10" fmla="*/ 12192001 h 12192002"/>
              <a:gd name="connsiteX11" fmla="*/ 6858000 w 6858000"/>
              <a:gd name="connsiteY11" fmla="*/ 12192002 h 12192002"/>
              <a:gd name="connsiteX12" fmla="*/ 5418000 w 6858000"/>
              <a:gd name="connsiteY12" fmla="*/ 12192002 h 12192002"/>
              <a:gd name="connsiteX13" fmla="*/ 5418000 w 6858000"/>
              <a:gd name="connsiteY13" fmla="*/ 12192001 h 12192002"/>
              <a:gd name="connsiteX14" fmla="*/ 1440000 w 6858000"/>
              <a:gd name="connsiteY14" fmla="*/ 12192001 h 12192002"/>
              <a:gd name="connsiteX15" fmla="*/ 1440000 w 6858000"/>
              <a:gd name="connsiteY15" fmla="*/ 12192002 h 12192002"/>
              <a:gd name="connsiteX16" fmla="*/ 0 w 6858000"/>
              <a:gd name="connsiteY16" fmla="*/ 12192002 h 12192002"/>
              <a:gd name="connsiteX17" fmla="*/ 0 w 6858000"/>
              <a:gd name="connsiteY17" fmla="*/ 12192001 h 12192002"/>
              <a:gd name="connsiteX18" fmla="*/ 0 w 6858000"/>
              <a:gd name="connsiteY18" fmla="*/ 10752001 h 12192002"/>
              <a:gd name="connsiteX19" fmla="*/ 0 w 6858000"/>
              <a:gd name="connsiteY19" fmla="*/ 1440001 h 12192002"/>
              <a:gd name="connsiteX20" fmla="*/ 0 w 6858000"/>
              <a:gd name="connsiteY20" fmla="*/ 1 h 12192002"/>
              <a:gd name="connsiteX21" fmla="*/ 0 w 6858000"/>
              <a:gd name="connsiteY21" fmla="*/ 0 h 12192002"/>
              <a:gd name="connsiteX22" fmla="*/ 1440000 w 6858000"/>
              <a:gd name="connsiteY22" fmla="*/ 0 h 12192002"/>
              <a:gd name="connsiteX23" fmla="*/ 1440000 w 6858000"/>
              <a:gd name="connsiteY23" fmla="*/ 1 h 12192002"/>
              <a:gd name="connsiteX24" fmla="*/ 5418000 w 6858000"/>
              <a:gd name="connsiteY24" fmla="*/ 1 h 12192002"/>
              <a:gd name="connsiteX25" fmla="*/ 5418000 w 6858000"/>
              <a:gd name="connsiteY25" fmla="*/ 0 h 12192002"/>
              <a:gd name="connsiteX26" fmla="*/ 6858000 w 6858000"/>
              <a:gd name="connsiteY26" fmla="*/ 0 h 12192002"/>
              <a:gd name="connsiteX27" fmla="*/ 6858000 w 6858000"/>
              <a:gd name="connsiteY27" fmla="*/ 1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858000" h="12192002">
                <a:moveTo>
                  <a:pt x="5418000" y="1440001"/>
                </a:moveTo>
                <a:lnTo>
                  <a:pt x="1440000" y="1440001"/>
                </a:lnTo>
                <a:lnTo>
                  <a:pt x="1440000" y="10752001"/>
                </a:lnTo>
                <a:lnTo>
                  <a:pt x="5418000" y="10752001"/>
                </a:lnTo>
                <a:close/>
                <a:moveTo>
                  <a:pt x="6858000" y="1"/>
                </a:moveTo>
                <a:lnTo>
                  <a:pt x="6858000" y="1440001"/>
                </a:lnTo>
                <a:lnTo>
                  <a:pt x="6858000" y="1440001"/>
                </a:lnTo>
                <a:lnTo>
                  <a:pt x="6858000" y="10752001"/>
                </a:lnTo>
                <a:lnTo>
                  <a:pt x="6858000" y="10752001"/>
                </a:lnTo>
                <a:lnTo>
                  <a:pt x="6858000" y="12192001"/>
                </a:lnTo>
                <a:lnTo>
                  <a:pt x="6858000" y="12192001"/>
                </a:lnTo>
                <a:lnTo>
                  <a:pt x="6858000" y="12192002"/>
                </a:lnTo>
                <a:lnTo>
                  <a:pt x="5418000" y="12192002"/>
                </a:lnTo>
                <a:lnTo>
                  <a:pt x="5418000" y="12192001"/>
                </a:lnTo>
                <a:lnTo>
                  <a:pt x="1440000" y="12192001"/>
                </a:lnTo>
                <a:lnTo>
                  <a:pt x="1440000" y="12192002"/>
                </a:lnTo>
                <a:lnTo>
                  <a:pt x="0" y="12192002"/>
                </a:lnTo>
                <a:lnTo>
                  <a:pt x="0" y="12192001"/>
                </a:lnTo>
                <a:lnTo>
                  <a:pt x="0" y="10752001"/>
                </a:lnTo>
                <a:lnTo>
                  <a:pt x="0" y="1440001"/>
                </a:lnTo>
                <a:lnTo>
                  <a:pt x="0" y="1"/>
                </a:lnTo>
                <a:lnTo>
                  <a:pt x="0" y="0"/>
                </a:lnTo>
                <a:lnTo>
                  <a:pt x="1440000" y="0"/>
                </a:lnTo>
                <a:lnTo>
                  <a:pt x="1440000" y="1"/>
                </a:lnTo>
                <a:lnTo>
                  <a:pt x="5418000" y="1"/>
                </a:lnTo>
                <a:lnTo>
                  <a:pt x="5418000" y="0"/>
                </a:lnTo>
                <a:lnTo>
                  <a:pt x="6858000" y="0"/>
                </a:lnTo>
                <a:lnTo>
                  <a:pt x="6858000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6891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1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51DD35D-8795-6E48-9089-530B53B7B8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57729 w 12192000"/>
              <a:gd name="connsiteY0" fmla="*/ 1085850 h 6858000"/>
              <a:gd name="connsiteX1" fmla="*/ 11359044 w 12192000"/>
              <a:gd name="connsiteY1" fmla="*/ 1085850 h 6858000"/>
              <a:gd name="connsiteX2" fmla="*/ 11359044 w 12192000"/>
              <a:gd name="connsiteY2" fmla="*/ 5815013 h 6858000"/>
              <a:gd name="connsiteX3" fmla="*/ 857729 w 12192000"/>
              <a:gd name="connsiteY3" fmla="*/ 5815013 h 6858000"/>
              <a:gd name="connsiteX4" fmla="*/ 500542 w 12192000"/>
              <a:gd name="connsiteY4" fmla="*/ 728663 h 6858000"/>
              <a:gd name="connsiteX5" fmla="*/ 500542 w 12192000"/>
              <a:gd name="connsiteY5" fmla="*/ 6129339 h 6858000"/>
              <a:gd name="connsiteX6" fmla="*/ 500543 w 12192000"/>
              <a:gd name="connsiteY6" fmla="*/ 6129339 h 6858000"/>
              <a:gd name="connsiteX7" fmla="*/ 500543 w 12192000"/>
              <a:gd name="connsiteY7" fmla="*/ 6172200 h 6858000"/>
              <a:gd name="connsiteX8" fmla="*/ 11712576 w 12192000"/>
              <a:gd name="connsiteY8" fmla="*/ 6172200 h 6858000"/>
              <a:gd name="connsiteX9" fmla="*/ 11712576 w 12192000"/>
              <a:gd name="connsiteY9" fmla="*/ 6129340 h 6858000"/>
              <a:gd name="connsiteX10" fmla="*/ 11716230 w 12192000"/>
              <a:gd name="connsiteY10" fmla="*/ 6129340 h 6858000"/>
              <a:gd name="connsiteX11" fmla="*/ 11716230 w 12192000"/>
              <a:gd name="connsiteY11" fmla="*/ 728664 h 6858000"/>
              <a:gd name="connsiteX12" fmla="*/ 11712576 w 12192000"/>
              <a:gd name="connsiteY12" fmla="*/ 728664 h 6858000"/>
              <a:gd name="connsiteX13" fmla="*/ 11712576 w 12192000"/>
              <a:gd name="connsiteY13" fmla="*/ 728663 h 6858000"/>
              <a:gd name="connsiteX14" fmla="*/ 857729 w 12192000"/>
              <a:gd name="connsiteY14" fmla="*/ 728663 h 6858000"/>
              <a:gd name="connsiteX15" fmla="*/ 0 w 12192000"/>
              <a:gd name="connsiteY15" fmla="*/ 0 h 6858000"/>
              <a:gd name="connsiteX16" fmla="*/ 12192000 w 12192000"/>
              <a:gd name="connsiteY16" fmla="*/ 0 h 6858000"/>
              <a:gd name="connsiteX17" fmla="*/ 12192000 w 12192000"/>
              <a:gd name="connsiteY17" fmla="*/ 6858000 h 6858000"/>
              <a:gd name="connsiteX18" fmla="*/ 0 w 12192000"/>
              <a:gd name="connsiteY1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6858000">
                <a:moveTo>
                  <a:pt x="857729" y="1085850"/>
                </a:moveTo>
                <a:lnTo>
                  <a:pt x="11359044" y="1085850"/>
                </a:lnTo>
                <a:lnTo>
                  <a:pt x="11359044" y="5815013"/>
                </a:lnTo>
                <a:lnTo>
                  <a:pt x="857729" y="5815013"/>
                </a:lnTo>
                <a:close/>
                <a:moveTo>
                  <a:pt x="500542" y="728663"/>
                </a:moveTo>
                <a:lnTo>
                  <a:pt x="500542" y="6129339"/>
                </a:lnTo>
                <a:lnTo>
                  <a:pt x="500543" y="6129339"/>
                </a:lnTo>
                <a:lnTo>
                  <a:pt x="500543" y="6172200"/>
                </a:lnTo>
                <a:lnTo>
                  <a:pt x="11712576" y="6172200"/>
                </a:lnTo>
                <a:lnTo>
                  <a:pt x="11712576" y="6129340"/>
                </a:lnTo>
                <a:lnTo>
                  <a:pt x="11716230" y="6129340"/>
                </a:lnTo>
                <a:lnTo>
                  <a:pt x="11716230" y="728664"/>
                </a:lnTo>
                <a:lnTo>
                  <a:pt x="11712576" y="728664"/>
                </a:lnTo>
                <a:lnTo>
                  <a:pt x="11712576" y="728663"/>
                </a:lnTo>
                <a:lnTo>
                  <a:pt x="857729" y="728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Ins="1188000" anchor="ctr" anchorCtr="0">
            <a:noAutofit/>
          </a:bodyPr>
          <a:lstStyle>
            <a:lvl1pPr marL="285750" marR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Drop photo here to add</a:t>
            </a:r>
            <a:br>
              <a:rPr lang="en-US" dirty="0"/>
            </a:br>
            <a:r>
              <a:rPr lang="en-US" dirty="0"/>
              <a:t>background photo.</a:t>
            </a:r>
            <a:br>
              <a:rPr lang="en-US" dirty="0"/>
            </a:br>
            <a:r>
              <a:rPr lang="en-US" dirty="0"/>
              <a:t>(then ensure alt text is assigned)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90D4015A-9A81-034F-AC64-D2D5054A7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57729 w 12192000"/>
              <a:gd name="connsiteY0" fmla="*/ 1085850 h 6858000"/>
              <a:gd name="connsiteX1" fmla="*/ 11359044 w 12192000"/>
              <a:gd name="connsiteY1" fmla="*/ 1085850 h 6858000"/>
              <a:gd name="connsiteX2" fmla="*/ 11359044 w 12192000"/>
              <a:gd name="connsiteY2" fmla="*/ 5815013 h 6858000"/>
              <a:gd name="connsiteX3" fmla="*/ 857729 w 12192000"/>
              <a:gd name="connsiteY3" fmla="*/ 5815012 h 6858000"/>
              <a:gd name="connsiteX4" fmla="*/ 500542 w 12192000"/>
              <a:gd name="connsiteY4" fmla="*/ 728662 h 6858000"/>
              <a:gd name="connsiteX5" fmla="*/ 500542 w 12192000"/>
              <a:gd name="connsiteY5" fmla="*/ 6129338 h 6858000"/>
              <a:gd name="connsiteX6" fmla="*/ 500543 w 12192000"/>
              <a:gd name="connsiteY6" fmla="*/ 6129338 h 6858000"/>
              <a:gd name="connsiteX7" fmla="*/ 500543 w 12192000"/>
              <a:gd name="connsiteY7" fmla="*/ 6172199 h 6858000"/>
              <a:gd name="connsiteX8" fmla="*/ 11712576 w 12192000"/>
              <a:gd name="connsiteY8" fmla="*/ 6172200 h 6858000"/>
              <a:gd name="connsiteX9" fmla="*/ 11712576 w 12192000"/>
              <a:gd name="connsiteY9" fmla="*/ 6129339 h 6858000"/>
              <a:gd name="connsiteX10" fmla="*/ 11716230 w 12192000"/>
              <a:gd name="connsiteY10" fmla="*/ 6129339 h 6858000"/>
              <a:gd name="connsiteX11" fmla="*/ 11716230 w 12192000"/>
              <a:gd name="connsiteY11" fmla="*/ 728663 h 6858000"/>
              <a:gd name="connsiteX12" fmla="*/ 11712576 w 12192000"/>
              <a:gd name="connsiteY12" fmla="*/ 728663 h 6858000"/>
              <a:gd name="connsiteX13" fmla="*/ 857729 w 12192000"/>
              <a:gd name="connsiteY13" fmla="*/ 728663 h 6858000"/>
              <a:gd name="connsiteX14" fmla="*/ 857729 w 12192000"/>
              <a:gd name="connsiteY14" fmla="*/ 728662 h 6858000"/>
              <a:gd name="connsiteX15" fmla="*/ 0 w 12192000"/>
              <a:gd name="connsiteY15" fmla="*/ 0 h 6858000"/>
              <a:gd name="connsiteX16" fmla="*/ 12192000 w 12192000"/>
              <a:gd name="connsiteY16" fmla="*/ 0 h 6858000"/>
              <a:gd name="connsiteX17" fmla="*/ 12192000 w 12192000"/>
              <a:gd name="connsiteY17" fmla="*/ 6858000 h 6858000"/>
              <a:gd name="connsiteX18" fmla="*/ 0 w 12192000"/>
              <a:gd name="connsiteY1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6858000">
                <a:moveTo>
                  <a:pt x="857729" y="1085850"/>
                </a:moveTo>
                <a:lnTo>
                  <a:pt x="11359044" y="1085850"/>
                </a:lnTo>
                <a:lnTo>
                  <a:pt x="11359044" y="5815013"/>
                </a:lnTo>
                <a:lnTo>
                  <a:pt x="857729" y="5815012"/>
                </a:lnTo>
                <a:close/>
                <a:moveTo>
                  <a:pt x="500542" y="728662"/>
                </a:moveTo>
                <a:lnTo>
                  <a:pt x="500542" y="6129338"/>
                </a:lnTo>
                <a:lnTo>
                  <a:pt x="500543" y="6129338"/>
                </a:lnTo>
                <a:lnTo>
                  <a:pt x="500543" y="6172199"/>
                </a:lnTo>
                <a:lnTo>
                  <a:pt x="11712576" y="6172200"/>
                </a:lnTo>
                <a:lnTo>
                  <a:pt x="11712576" y="6129339"/>
                </a:lnTo>
                <a:lnTo>
                  <a:pt x="11716230" y="6129339"/>
                </a:lnTo>
                <a:lnTo>
                  <a:pt x="11716230" y="728663"/>
                </a:lnTo>
                <a:lnTo>
                  <a:pt x="11712576" y="728663"/>
                </a:lnTo>
                <a:lnTo>
                  <a:pt x="857729" y="728663"/>
                </a:lnTo>
                <a:lnTo>
                  <a:pt x="857729" y="72866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52000">
                <a:srgbClr val="000000">
                  <a:alpha val="54000"/>
                </a:srgbClr>
              </a:gs>
              <a:gs pos="12000">
                <a:schemeClr val="tx1">
                  <a:alpha val="55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CF07F2-AD50-A94E-BFA6-92053CF13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8273" y="1446604"/>
            <a:ext cx="4823871" cy="3951962"/>
          </a:xfrm>
          <a:noFill/>
          <a:ln>
            <a:noFill/>
          </a:ln>
        </p:spPr>
        <p:txBody>
          <a:bodyPr vert="horz" wrap="square" lIns="0" tIns="360000" rIns="180000" bIns="0" rtlCol="0"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4800" baseline="0">
                <a:solidFill>
                  <a:schemeClr val="bg1"/>
                </a:solidFill>
                <a:cs typeface="+mn-cs"/>
              </a:defRPr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</a:pPr>
            <a:r>
              <a:rPr lang="en-US" dirty="0"/>
              <a:t>Click to Add a Title To Your Divider Slide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84B4DA2E-2D00-194E-8177-1800958BB9EF}"/>
              </a:ext>
            </a:extLst>
          </p:cNvPr>
          <p:cNvSpPr/>
          <p:nvPr userDrawn="1"/>
        </p:nvSpPr>
        <p:spPr>
          <a:xfrm rot="5400000">
            <a:off x="3386617" y="-2157413"/>
            <a:ext cx="5443538" cy="11215688"/>
          </a:xfrm>
          <a:custGeom>
            <a:avLst/>
            <a:gdLst>
              <a:gd name="connsiteX0" fmla="*/ 357188 w 5443538"/>
              <a:gd name="connsiteY0" fmla="*/ 10858501 h 11215688"/>
              <a:gd name="connsiteX1" fmla="*/ 5086350 w 5443538"/>
              <a:gd name="connsiteY1" fmla="*/ 10858501 h 11215688"/>
              <a:gd name="connsiteX2" fmla="*/ 5086351 w 5443538"/>
              <a:gd name="connsiteY2" fmla="*/ 357186 h 11215688"/>
              <a:gd name="connsiteX3" fmla="*/ 357188 w 5443538"/>
              <a:gd name="connsiteY3" fmla="*/ 357186 h 11215688"/>
              <a:gd name="connsiteX4" fmla="*/ 0 w 5443538"/>
              <a:gd name="connsiteY4" fmla="*/ 11215688 h 11215688"/>
              <a:gd name="connsiteX5" fmla="*/ 0 w 5443538"/>
              <a:gd name="connsiteY5" fmla="*/ 10858501 h 11215688"/>
              <a:gd name="connsiteX6" fmla="*/ 1 w 5443538"/>
              <a:gd name="connsiteY6" fmla="*/ 10858501 h 11215688"/>
              <a:gd name="connsiteX7" fmla="*/ 1 w 5443538"/>
              <a:gd name="connsiteY7" fmla="*/ 3654 h 11215688"/>
              <a:gd name="connsiteX8" fmla="*/ 1 w 5443538"/>
              <a:gd name="connsiteY8" fmla="*/ 3654 h 11215688"/>
              <a:gd name="connsiteX9" fmla="*/ 1 w 5443538"/>
              <a:gd name="connsiteY9" fmla="*/ 0 h 11215688"/>
              <a:gd name="connsiteX10" fmla="*/ 5400677 w 5443538"/>
              <a:gd name="connsiteY10" fmla="*/ 0 h 11215688"/>
              <a:gd name="connsiteX11" fmla="*/ 5400677 w 5443538"/>
              <a:gd name="connsiteY11" fmla="*/ 3654 h 11215688"/>
              <a:gd name="connsiteX12" fmla="*/ 5443538 w 5443538"/>
              <a:gd name="connsiteY12" fmla="*/ 3654 h 11215688"/>
              <a:gd name="connsiteX13" fmla="*/ 5443537 w 5443538"/>
              <a:gd name="connsiteY13" fmla="*/ 11215687 h 11215688"/>
              <a:gd name="connsiteX14" fmla="*/ 5400676 w 5443538"/>
              <a:gd name="connsiteY14" fmla="*/ 11215687 h 11215688"/>
              <a:gd name="connsiteX15" fmla="*/ 5400676 w 5443538"/>
              <a:gd name="connsiteY15" fmla="*/ 11215688 h 11215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43538" h="11215688">
                <a:moveTo>
                  <a:pt x="357188" y="10858501"/>
                </a:moveTo>
                <a:lnTo>
                  <a:pt x="5086350" y="10858501"/>
                </a:lnTo>
                <a:lnTo>
                  <a:pt x="5086351" y="357186"/>
                </a:lnTo>
                <a:lnTo>
                  <a:pt x="357188" y="357186"/>
                </a:lnTo>
                <a:close/>
                <a:moveTo>
                  <a:pt x="0" y="11215688"/>
                </a:moveTo>
                <a:lnTo>
                  <a:pt x="0" y="10858501"/>
                </a:lnTo>
                <a:lnTo>
                  <a:pt x="1" y="10858501"/>
                </a:lnTo>
                <a:lnTo>
                  <a:pt x="1" y="3654"/>
                </a:lnTo>
                <a:lnTo>
                  <a:pt x="1" y="3654"/>
                </a:lnTo>
                <a:lnTo>
                  <a:pt x="1" y="0"/>
                </a:lnTo>
                <a:lnTo>
                  <a:pt x="5400677" y="0"/>
                </a:lnTo>
                <a:lnTo>
                  <a:pt x="5400677" y="3654"/>
                </a:lnTo>
                <a:lnTo>
                  <a:pt x="5443538" y="3654"/>
                </a:lnTo>
                <a:lnTo>
                  <a:pt x="5443537" y="11215687"/>
                </a:lnTo>
                <a:lnTo>
                  <a:pt x="5400676" y="11215687"/>
                </a:lnTo>
                <a:lnTo>
                  <a:pt x="5400676" y="11215688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4177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778">
          <p15:clr>
            <a:srgbClr val="FBAE40"/>
          </p15:clr>
        </p15:guide>
        <p15:guide id="4" orient="horz" pos="3884">
          <p15:clr>
            <a:srgbClr val="FBAE40"/>
          </p15:clr>
        </p15:guide>
        <p15:guide id="5" pos="7378">
          <p15:clr>
            <a:srgbClr val="FBAE40"/>
          </p15:clr>
        </p15:guide>
        <p15:guide id="6" orient="horz" pos="45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FACCA2D9-CDD7-A74F-9151-CF6D728F3E9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64511 w 12192000"/>
              <a:gd name="connsiteY0" fmla="*/ 887497 h 6858000"/>
              <a:gd name="connsiteX1" fmla="*/ 11527491 w 12192000"/>
              <a:gd name="connsiteY1" fmla="*/ 887497 h 6858000"/>
              <a:gd name="connsiteX2" fmla="*/ 11527491 w 12192000"/>
              <a:gd name="connsiteY2" fmla="*/ 5967543 h 6858000"/>
              <a:gd name="connsiteX3" fmla="*/ 664511 w 12192000"/>
              <a:gd name="connsiteY3" fmla="*/ 5967543 h 6858000"/>
              <a:gd name="connsiteX4" fmla="*/ 484509 w 12192000"/>
              <a:gd name="connsiteY4" fmla="*/ 707497 h 6858000"/>
              <a:gd name="connsiteX5" fmla="*/ 484509 w 12192000"/>
              <a:gd name="connsiteY5" fmla="*/ 887497 h 6858000"/>
              <a:gd name="connsiteX6" fmla="*/ 484510 w 12192000"/>
              <a:gd name="connsiteY6" fmla="*/ 887497 h 6858000"/>
              <a:gd name="connsiteX7" fmla="*/ 484510 w 12192000"/>
              <a:gd name="connsiteY7" fmla="*/ 5967543 h 6858000"/>
              <a:gd name="connsiteX8" fmla="*/ 484509 w 12192000"/>
              <a:gd name="connsiteY8" fmla="*/ 5967543 h 6858000"/>
              <a:gd name="connsiteX9" fmla="*/ 484509 w 12192000"/>
              <a:gd name="connsiteY9" fmla="*/ 6147543 h 6858000"/>
              <a:gd name="connsiteX10" fmla="*/ 484510 w 12192000"/>
              <a:gd name="connsiteY10" fmla="*/ 6147543 h 6858000"/>
              <a:gd name="connsiteX11" fmla="*/ 484510 w 12192000"/>
              <a:gd name="connsiteY11" fmla="*/ 6150504 h 6858000"/>
              <a:gd name="connsiteX12" fmla="*/ 664511 w 12192000"/>
              <a:gd name="connsiteY12" fmla="*/ 6150504 h 6858000"/>
              <a:gd name="connsiteX13" fmla="*/ 664511 w 12192000"/>
              <a:gd name="connsiteY13" fmla="*/ 6147543 h 6858000"/>
              <a:gd name="connsiteX14" fmla="*/ 11527491 w 12192000"/>
              <a:gd name="connsiteY14" fmla="*/ 6147543 h 6858000"/>
              <a:gd name="connsiteX15" fmla="*/ 11527491 w 12192000"/>
              <a:gd name="connsiteY15" fmla="*/ 6150504 h 6858000"/>
              <a:gd name="connsiteX16" fmla="*/ 11707491 w 12192000"/>
              <a:gd name="connsiteY16" fmla="*/ 6150504 h 6858000"/>
              <a:gd name="connsiteX17" fmla="*/ 11707491 w 12192000"/>
              <a:gd name="connsiteY17" fmla="*/ 6147543 h 6858000"/>
              <a:gd name="connsiteX18" fmla="*/ 11707491 w 12192000"/>
              <a:gd name="connsiteY18" fmla="*/ 5967543 h 6858000"/>
              <a:gd name="connsiteX19" fmla="*/ 11707491 w 12192000"/>
              <a:gd name="connsiteY19" fmla="*/ 887497 h 6858000"/>
              <a:gd name="connsiteX20" fmla="*/ 11707491 w 12192000"/>
              <a:gd name="connsiteY20" fmla="*/ 734964 h 6858000"/>
              <a:gd name="connsiteX21" fmla="*/ 11707491 w 12192000"/>
              <a:gd name="connsiteY21" fmla="*/ 707497 h 6858000"/>
              <a:gd name="connsiteX22" fmla="*/ 0 w 12192000"/>
              <a:gd name="connsiteY22" fmla="*/ 0 h 6858000"/>
              <a:gd name="connsiteX23" fmla="*/ 12192000 w 12192000"/>
              <a:gd name="connsiteY23" fmla="*/ 0 h 6858000"/>
              <a:gd name="connsiteX24" fmla="*/ 12192000 w 12192000"/>
              <a:gd name="connsiteY24" fmla="*/ 6858000 h 6858000"/>
              <a:gd name="connsiteX25" fmla="*/ 0 w 12192000"/>
              <a:gd name="connsiteY2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92000" h="6858000">
                <a:moveTo>
                  <a:pt x="664511" y="887497"/>
                </a:moveTo>
                <a:lnTo>
                  <a:pt x="11527491" y="887497"/>
                </a:lnTo>
                <a:lnTo>
                  <a:pt x="11527491" y="5967543"/>
                </a:lnTo>
                <a:lnTo>
                  <a:pt x="664511" y="5967543"/>
                </a:lnTo>
                <a:close/>
                <a:moveTo>
                  <a:pt x="484509" y="707497"/>
                </a:moveTo>
                <a:lnTo>
                  <a:pt x="484509" y="887497"/>
                </a:lnTo>
                <a:lnTo>
                  <a:pt x="484510" y="887497"/>
                </a:lnTo>
                <a:lnTo>
                  <a:pt x="484510" y="5967543"/>
                </a:lnTo>
                <a:lnTo>
                  <a:pt x="484509" y="5967543"/>
                </a:lnTo>
                <a:lnTo>
                  <a:pt x="484509" y="6147543"/>
                </a:lnTo>
                <a:lnTo>
                  <a:pt x="484510" y="6147543"/>
                </a:lnTo>
                <a:lnTo>
                  <a:pt x="484510" y="6150504"/>
                </a:lnTo>
                <a:lnTo>
                  <a:pt x="664511" y="6150504"/>
                </a:lnTo>
                <a:lnTo>
                  <a:pt x="664511" y="6147543"/>
                </a:lnTo>
                <a:lnTo>
                  <a:pt x="11527491" y="6147543"/>
                </a:lnTo>
                <a:lnTo>
                  <a:pt x="11527491" y="6150504"/>
                </a:lnTo>
                <a:lnTo>
                  <a:pt x="11707491" y="6150504"/>
                </a:lnTo>
                <a:lnTo>
                  <a:pt x="11707491" y="6147543"/>
                </a:lnTo>
                <a:lnTo>
                  <a:pt x="11707491" y="5967543"/>
                </a:lnTo>
                <a:lnTo>
                  <a:pt x="11707491" y="887497"/>
                </a:lnTo>
                <a:lnTo>
                  <a:pt x="11707491" y="734964"/>
                </a:lnTo>
                <a:lnTo>
                  <a:pt x="11707491" y="70749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Ins="1188000" anchor="ctr" anchorCtr="0">
            <a:noAutofit/>
          </a:bodyPr>
          <a:lstStyle>
            <a:lvl1pPr marL="285750" marR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Drop photo here to add</a:t>
            </a:r>
            <a:br>
              <a:rPr lang="en-US" dirty="0"/>
            </a:br>
            <a:r>
              <a:rPr lang="en-US" dirty="0"/>
              <a:t>background photo.</a:t>
            </a:r>
            <a:br>
              <a:rPr lang="en-US" dirty="0"/>
            </a:br>
            <a:r>
              <a:rPr lang="en-US" dirty="0"/>
              <a:t>(then ensure alt text is assigned)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39316D4C-C12B-3449-B9EE-F7CCDFBAA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64511 w 12192000"/>
              <a:gd name="connsiteY0" fmla="*/ 887497 h 6858000"/>
              <a:gd name="connsiteX1" fmla="*/ 11527491 w 12192000"/>
              <a:gd name="connsiteY1" fmla="*/ 887497 h 6858000"/>
              <a:gd name="connsiteX2" fmla="*/ 11527491 w 12192000"/>
              <a:gd name="connsiteY2" fmla="*/ 5967543 h 6858000"/>
              <a:gd name="connsiteX3" fmla="*/ 664511 w 12192000"/>
              <a:gd name="connsiteY3" fmla="*/ 5967543 h 6858000"/>
              <a:gd name="connsiteX4" fmla="*/ 484509 w 12192000"/>
              <a:gd name="connsiteY4" fmla="*/ 707497 h 6858000"/>
              <a:gd name="connsiteX5" fmla="*/ 484509 w 12192000"/>
              <a:gd name="connsiteY5" fmla="*/ 887497 h 6858000"/>
              <a:gd name="connsiteX6" fmla="*/ 484510 w 12192000"/>
              <a:gd name="connsiteY6" fmla="*/ 887497 h 6858000"/>
              <a:gd name="connsiteX7" fmla="*/ 484510 w 12192000"/>
              <a:gd name="connsiteY7" fmla="*/ 5967543 h 6858000"/>
              <a:gd name="connsiteX8" fmla="*/ 484509 w 12192000"/>
              <a:gd name="connsiteY8" fmla="*/ 5967543 h 6858000"/>
              <a:gd name="connsiteX9" fmla="*/ 484509 w 12192000"/>
              <a:gd name="connsiteY9" fmla="*/ 6147543 h 6858000"/>
              <a:gd name="connsiteX10" fmla="*/ 484510 w 12192000"/>
              <a:gd name="connsiteY10" fmla="*/ 6147543 h 6858000"/>
              <a:gd name="connsiteX11" fmla="*/ 484510 w 12192000"/>
              <a:gd name="connsiteY11" fmla="*/ 6150504 h 6858000"/>
              <a:gd name="connsiteX12" fmla="*/ 664511 w 12192000"/>
              <a:gd name="connsiteY12" fmla="*/ 6150504 h 6858000"/>
              <a:gd name="connsiteX13" fmla="*/ 664511 w 12192000"/>
              <a:gd name="connsiteY13" fmla="*/ 6147543 h 6858000"/>
              <a:gd name="connsiteX14" fmla="*/ 11527491 w 12192000"/>
              <a:gd name="connsiteY14" fmla="*/ 6147543 h 6858000"/>
              <a:gd name="connsiteX15" fmla="*/ 11527491 w 12192000"/>
              <a:gd name="connsiteY15" fmla="*/ 6150504 h 6858000"/>
              <a:gd name="connsiteX16" fmla="*/ 11707491 w 12192000"/>
              <a:gd name="connsiteY16" fmla="*/ 6150504 h 6858000"/>
              <a:gd name="connsiteX17" fmla="*/ 11707491 w 12192000"/>
              <a:gd name="connsiteY17" fmla="*/ 6147543 h 6858000"/>
              <a:gd name="connsiteX18" fmla="*/ 11707491 w 12192000"/>
              <a:gd name="connsiteY18" fmla="*/ 5967543 h 6858000"/>
              <a:gd name="connsiteX19" fmla="*/ 11707491 w 12192000"/>
              <a:gd name="connsiteY19" fmla="*/ 887497 h 6858000"/>
              <a:gd name="connsiteX20" fmla="*/ 11707491 w 12192000"/>
              <a:gd name="connsiteY20" fmla="*/ 734964 h 6858000"/>
              <a:gd name="connsiteX21" fmla="*/ 11707491 w 12192000"/>
              <a:gd name="connsiteY21" fmla="*/ 707497 h 6858000"/>
              <a:gd name="connsiteX22" fmla="*/ 0 w 12192000"/>
              <a:gd name="connsiteY22" fmla="*/ 0 h 6858000"/>
              <a:gd name="connsiteX23" fmla="*/ 12192000 w 12192000"/>
              <a:gd name="connsiteY23" fmla="*/ 0 h 6858000"/>
              <a:gd name="connsiteX24" fmla="*/ 12192000 w 12192000"/>
              <a:gd name="connsiteY24" fmla="*/ 6858000 h 6858000"/>
              <a:gd name="connsiteX25" fmla="*/ 0 w 12192000"/>
              <a:gd name="connsiteY2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92000" h="6858000">
                <a:moveTo>
                  <a:pt x="664511" y="887497"/>
                </a:moveTo>
                <a:lnTo>
                  <a:pt x="11527491" y="887497"/>
                </a:lnTo>
                <a:lnTo>
                  <a:pt x="11527491" y="5967543"/>
                </a:lnTo>
                <a:lnTo>
                  <a:pt x="664511" y="5967543"/>
                </a:lnTo>
                <a:close/>
                <a:moveTo>
                  <a:pt x="484509" y="707497"/>
                </a:moveTo>
                <a:lnTo>
                  <a:pt x="484509" y="887497"/>
                </a:lnTo>
                <a:lnTo>
                  <a:pt x="484510" y="887497"/>
                </a:lnTo>
                <a:lnTo>
                  <a:pt x="484510" y="5967543"/>
                </a:lnTo>
                <a:lnTo>
                  <a:pt x="484509" y="5967543"/>
                </a:lnTo>
                <a:lnTo>
                  <a:pt x="484509" y="6147543"/>
                </a:lnTo>
                <a:lnTo>
                  <a:pt x="484510" y="6147543"/>
                </a:lnTo>
                <a:lnTo>
                  <a:pt x="484510" y="6150504"/>
                </a:lnTo>
                <a:lnTo>
                  <a:pt x="664511" y="6150504"/>
                </a:lnTo>
                <a:lnTo>
                  <a:pt x="664511" y="6147543"/>
                </a:lnTo>
                <a:lnTo>
                  <a:pt x="11527491" y="6147543"/>
                </a:lnTo>
                <a:lnTo>
                  <a:pt x="11527491" y="6150504"/>
                </a:lnTo>
                <a:lnTo>
                  <a:pt x="11707491" y="6150504"/>
                </a:lnTo>
                <a:lnTo>
                  <a:pt x="11707491" y="6147543"/>
                </a:lnTo>
                <a:lnTo>
                  <a:pt x="11707491" y="5967543"/>
                </a:lnTo>
                <a:lnTo>
                  <a:pt x="11707491" y="887497"/>
                </a:lnTo>
                <a:lnTo>
                  <a:pt x="11707491" y="734964"/>
                </a:lnTo>
                <a:lnTo>
                  <a:pt x="11707491" y="70749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50000">
                <a:srgbClr val="000000">
                  <a:alpha val="54000"/>
                </a:srgbClr>
              </a:gs>
              <a:gs pos="12000">
                <a:schemeClr val="tx1">
                  <a:alpha val="55000"/>
                </a:schemeClr>
              </a:gs>
              <a:gs pos="82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55BA3F-6864-D84A-9233-DC55336FAC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8955" y="1635814"/>
            <a:ext cx="4867046" cy="3769166"/>
          </a:xfrm>
          <a:noFill/>
          <a:ln>
            <a:noFill/>
          </a:ln>
        </p:spPr>
        <p:txBody>
          <a:bodyPr vert="horz" wrap="square" lIns="0" tIns="360000" rIns="180000" bIns="0" rtlCol="0" anchor="ctr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4800" baseline="0">
                <a:solidFill>
                  <a:schemeClr val="bg1"/>
                </a:solidFill>
                <a:cs typeface="+mn-cs"/>
              </a:defRPr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</a:pPr>
            <a:r>
              <a:rPr lang="en-US" dirty="0"/>
              <a:t>Click to Add a Title To Your Divider Slide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2C857AFE-1172-BA41-AF85-C4A51E95B2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484509" y="707497"/>
            <a:ext cx="11222982" cy="5443007"/>
          </a:xfrm>
          <a:custGeom>
            <a:avLst/>
            <a:gdLst>
              <a:gd name="connsiteX0" fmla="*/ 180002 w 11222982"/>
              <a:gd name="connsiteY0" fmla="*/ 180000 h 5443007"/>
              <a:gd name="connsiteX1" fmla="*/ 180002 w 11222982"/>
              <a:gd name="connsiteY1" fmla="*/ 5260046 h 5443007"/>
              <a:gd name="connsiteX2" fmla="*/ 11042982 w 11222982"/>
              <a:gd name="connsiteY2" fmla="*/ 5260046 h 5443007"/>
              <a:gd name="connsiteX3" fmla="*/ 11042982 w 11222982"/>
              <a:gd name="connsiteY3" fmla="*/ 180000 h 5443007"/>
              <a:gd name="connsiteX4" fmla="*/ 0 w 11222982"/>
              <a:gd name="connsiteY4" fmla="*/ 0 h 5443007"/>
              <a:gd name="connsiteX5" fmla="*/ 11222982 w 11222982"/>
              <a:gd name="connsiteY5" fmla="*/ 0 h 5443007"/>
              <a:gd name="connsiteX6" fmla="*/ 11222982 w 11222982"/>
              <a:gd name="connsiteY6" fmla="*/ 27467 h 5443007"/>
              <a:gd name="connsiteX7" fmla="*/ 11222982 w 11222982"/>
              <a:gd name="connsiteY7" fmla="*/ 180000 h 5443007"/>
              <a:gd name="connsiteX8" fmla="*/ 11222982 w 11222982"/>
              <a:gd name="connsiteY8" fmla="*/ 5260046 h 5443007"/>
              <a:gd name="connsiteX9" fmla="*/ 11222982 w 11222982"/>
              <a:gd name="connsiteY9" fmla="*/ 5440046 h 5443007"/>
              <a:gd name="connsiteX10" fmla="*/ 11222982 w 11222982"/>
              <a:gd name="connsiteY10" fmla="*/ 5443007 h 5443007"/>
              <a:gd name="connsiteX11" fmla="*/ 11042982 w 11222982"/>
              <a:gd name="connsiteY11" fmla="*/ 5443007 h 5443007"/>
              <a:gd name="connsiteX12" fmla="*/ 11042982 w 11222982"/>
              <a:gd name="connsiteY12" fmla="*/ 5440046 h 5443007"/>
              <a:gd name="connsiteX13" fmla="*/ 180002 w 11222982"/>
              <a:gd name="connsiteY13" fmla="*/ 5440046 h 5443007"/>
              <a:gd name="connsiteX14" fmla="*/ 180002 w 11222982"/>
              <a:gd name="connsiteY14" fmla="*/ 5443007 h 5443007"/>
              <a:gd name="connsiteX15" fmla="*/ 1 w 11222982"/>
              <a:gd name="connsiteY15" fmla="*/ 5443007 h 5443007"/>
              <a:gd name="connsiteX16" fmla="*/ 1 w 11222982"/>
              <a:gd name="connsiteY16" fmla="*/ 5440046 h 5443007"/>
              <a:gd name="connsiteX17" fmla="*/ 0 w 11222982"/>
              <a:gd name="connsiteY17" fmla="*/ 5440046 h 5443007"/>
              <a:gd name="connsiteX18" fmla="*/ 0 w 11222982"/>
              <a:gd name="connsiteY18" fmla="*/ 5260046 h 5443007"/>
              <a:gd name="connsiteX19" fmla="*/ 1 w 11222982"/>
              <a:gd name="connsiteY19" fmla="*/ 5260046 h 5443007"/>
              <a:gd name="connsiteX20" fmla="*/ 1 w 11222982"/>
              <a:gd name="connsiteY20" fmla="*/ 180000 h 5443007"/>
              <a:gd name="connsiteX21" fmla="*/ 0 w 11222982"/>
              <a:gd name="connsiteY21" fmla="*/ 180000 h 5443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222982" h="5443007">
                <a:moveTo>
                  <a:pt x="180002" y="180000"/>
                </a:moveTo>
                <a:lnTo>
                  <a:pt x="180002" y="5260046"/>
                </a:lnTo>
                <a:lnTo>
                  <a:pt x="11042982" y="5260046"/>
                </a:lnTo>
                <a:lnTo>
                  <a:pt x="11042982" y="180000"/>
                </a:lnTo>
                <a:close/>
                <a:moveTo>
                  <a:pt x="0" y="0"/>
                </a:moveTo>
                <a:lnTo>
                  <a:pt x="11222982" y="0"/>
                </a:lnTo>
                <a:lnTo>
                  <a:pt x="11222982" y="27467"/>
                </a:lnTo>
                <a:lnTo>
                  <a:pt x="11222982" y="180000"/>
                </a:lnTo>
                <a:lnTo>
                  <a:pt x="11222982" y="5260046"/>
                </a:lnTo>
                <a:lnTo>
                  <a:pt x="11222982" y="5440046"/>
                </a:lnTo>
                <a:lnTo>
                  <a:pt x="11222982" y="5443007"/>
                </a:lnTo>
                <a:lnTo>
                  <a:pt x="11042982" y="5443007"/>
                </a:lnTo>
                <a:lnTo>
                  <a:pt x="11042982" y="5440046"/>
                </a:lnTo>
                <a:lnTo>
                  <a:pt x="180002" y="5440046"/>
                </a:lnTo>
                <a:lnTo>
                  <a:pt x="180002" y="5443007"/>
                </a:lnTo>
                <a:lnTo>
                  <a:pt x="1" y="5443007"/>
                </a:lnTo>
                <a:lnTo>
                  <a:pt x="1" y="5440046"/>
                </a:lnTo>
                <a:lnTo>
                  <a:pt x="0" y="5440046"/>
                </a:lnTo>
                <a:lnTo>
                  <a:pt x="0" y="5260046"/>
                </a:lnTo>
                <a:lnTo>
                  <a:pt x="1" y="5260046"/>
                </a:lnTo>
                <a:lnTo>
                  <a:pt x="1" y="180000"/>
                </a:lnTo>
                <a:lnTo>
                  <a:pt x="0" y="18000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6364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778">
          <p15:clr>
            <a:srgbClr val="FBAE40"/>
          </p15:clr>
        </p15:guide>
        <p15:guide id="4" orient="horz" pos="3884">
          <p15:clr>
            <a:srgbClr val="FBAE40"/>
          </p15:clr>
        </p15:guide>
        <p15:guide id="5" pos="7378">
          <p15:clr>
            <a:srgbClr val="FBAE40"/>
          </p15:clr>
        </p15:guide>
        <p15:guide id="6" orient="horz" pos="45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70423A-1DEA-4970-A7A5-62ACAB1F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400" y="226800"/>
            <a:ext cx="11160000" cy="720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Add a Title to Your Slide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50FE65-7F3D-46C9-8BAE-977B81832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00" y="1198800"/>
            <a:ext cx="11159999" cy="496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AA2FE-D8A2-4999-B78E-BC26D54DAE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4799" y="6356349"/>
            <a:ext cx="41324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4C6AF4E3-7C7A-4050-BF98-8B639F08A4A8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3DBFDD9-22F0-42BC-A4E0-50CC80FADC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08000" y="6356351"/>
            <a:ext cx="8816400" cy="3651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CA" dirty="0"/>
          </a:p>
        </p:txBody>
      </p:sp>
    </p:spTree>
    <p:custDataLst>
      <p:tags r:id="rId36"/>
    </p:custDataLst>
    <p:extLst>
      <p:ext uri="{BB962C8B-B14F-4D97-AF65-F5344CB8AC3E}">
        <p14:creationId xmlns:p14="http://schemas.microsoft.com/office/powerpoint/2010/main" val="863822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64" r:id="rId5"/>
    <p:sldLayoutId id="2147483670" r:id="rId6"/>
    <p:sldLayoutId id="2147483673" r:id="rId7"/>
    <p:sldLayoutId id="2147483671" r:id="rId8"/>
    <p:sldLayoutId id="2147483672" r:id="rId9"/>
    <p:sldLayoutId id="2147483696" r:id="rId10"/>
    <p:sldLayoutId id="2147483693" r:id="rId11"/>
    <p:sldLayoutId id="2147483695" r:id="rId12"/>
    <p:sldLayoutId id="2147483683" r:id="rId13"/>
    <p:sldLayoutId id="2147483684" r:id="rId14"/>
    <p:sldLayoutId id="2147483685" r:id="rId15"/>
    <p:sldLayoutId id="2147483674" r:id="rId16"/>
    <p:sldLayoutId id="2147483675" r:id="rId17"/>
    <p:sldLayoutId id="2147483676" r:id="rId18"/>
    <p:sldLayoutId id="2147483681" r:id="rId19"/>
    <p:sldLayoutId id="2147483682" r:id="rId20"/>
    <p:sldLayoutId id="2147483687" r:id="rId21"/>
    <p:sldLayoutId id="2147483677" r:id="rId22"/>
    <p:sldLayoutId id="2147483678" r:id="rId23"/>
    <p:sldLayoutId id="2147483679" r:id="rId24"/>
    <p:sldLayoutId id="2147483663" r:id="rId25"/>
    <p:sldLayoutId id="2147483680" r:id="rId26"/>
    <p:sldLayoutId id="2147483665" r:id="rId27"/>
    <p:sldLayoutId id="2147483686" r:id="rId28"/>
    <p:sldLayoutId id="2147483694" r:id="rId29"/>
    <p:sldLayoutId id="2147483689" r:id="rId30"/>
    <p:sldLayoutId id="2147483690" r:id="rId31"/>
    <p:sldLayoutId id="2147483692" r:id="rId32"/>
    <p:sldLayoutId id="2147483688" r:id="rId33"/>
    <p:sldLayoutId id="2147483691" r:id="rId34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b="0" i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Tx/>
        <a:buBlip>
          <a:blip r:embed="rId37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28400" indent="-2124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24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82000" indent="-2124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16000" indent="-2124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https://www.youtube.com/embed/uJ-2F_60Hn0?feature=oembed" TargetMode="External"/><Relationship Id="rId1" Type="http://schemas.openxmlformats.org/officeDocument/2006/relationships/video" Target="https://www.youtube.com/embed/dU6IOhrown8?feature=oembed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6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73.gif"/><Relationship Id="rId4" Type="http://schemas.openxmlformats.org/officeDocument/2006/relationships/image" Target="../media/image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4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5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pngimg.com/download/94160" TargetMode="External"/><Relationship Id="rId3" Type="http://schemas.openxmlformats.org/officeDocument/2006/relationships/image" Target="../media/image81.png"/><Relationship Id="rId7" Type="http://schemas.openxmlformats.org/officeDocument/2006/relationships/image" Target="../media/image8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commons.wikimedia.org/wiki/File:YouTube_social_white_square_(2017).svg" TargetMode="External"/><Relationship Id="rId5" Type="http://schemas.openxmlformats.org/officeDocument/2006/relationships/image" Target="../media/image82.png"/><Relationship Id="rId4" Type="http://schemas.openxmlformats.org/officeDocument/2006/relationships/image" Target="../media/image1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microsoft.com/en-us/office/make-your-powerpoint-presentations-accessible-to-people-with-disabilities-6f7772b2-2f33-4bd2-8ca7-dae3b2b3ef25" TargetMode="Externa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2.xml"/><Relationship Id="rId5" Type="http://schemas.openxmlformats.org/officeDocument/2006/relationships/hyperlink" Target="https://support.microsoft.com/en-us/office/make-slides-easier-to-read-by-using-the-reading-order-pane-863b5c1c-4f19-45ec-96e6-93a6457f5e1c" TargetMode="External"/><Relationship Id="rId4" Type="http://schemas.openxmlformats.org/officeDocument/2006/relationships/hyperlink" Target="https://support.microsoft.com/en-us/office/everything-you-need-to-know-to-write-effective-alt-text-df98f884-ca3d-456c-807b-1a1fa82f5dc2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microsoft.com/en-us/office/create-accessible-pdfs-064625e0-56ea-4e16-ad71-3aa33bb4b7ed#PickTab=Web" TargetMode="Externa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3.xml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4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rku.ca/brand/py_staff_area/brand-assets/photo-library/" TargetMode="Externa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5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hyperlink" Target="https://www.yorku.ca/brand/py_staff_area/brand-assets/presentation-templates/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microsoft.com/en-us/office/make-slides-easier-to-read-by-using-the-reading-order-pane-863b5c1c-4f19-45ec-96e6-93a6457f5e1c" TargetMode="Externa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6.xml"/><Relationship Id="rId6" Type="http://schemas.openxmlformats.org/officeDocument/2006/relationships/image" Target="../media/image4.png"/><Relationship Id="rId5" Type="http://schemas.openxmlformats.org/officeDocument/2006/relationships/image" Target="../media/image90.jpeg"/><Relationship Id="rId4" Type="http://schemas.openxmlformats.org/officeDocument/2006/relationships/hyperlink" Target="https://yorku.ca/brand/brand-assets/photo-library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9.xml"/><Relationship Id="rId4" Type="http://schemas.openxmlformats.org/officeDocument/2006/relationships/image" Target="../media/image9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0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1.xml"/><Relationship Id="rId6" Type="http://schemas.openxmlformats.org/officeDocument/2006/relationships/hyperlink" Target="https://images.info.yorku.ca/" TargetMode="External"/><Relationship Id="rId5" Type="http://schemas.openxmlformats.org/officeDocument/2006/relationships/image" Target="../media/image96.pn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learning-login/share?redirect=https%3A%2F%2Fwww.linkedin.com%2Flearning%2Fpaths%2Fmaster-microsoft-powerpoint&amp;account=2174970&amp;forceAccount=true" TargetMode="External"/><Relationship Id="rId3" Type="http://schemas.openxmlformats.org/officeDocument/2006/relationships/image" Target="../media/image97.jpeg"/><Relationship Id="rId7" Type="http://schemas.openxmlformats.org/officeDocument/2006/relationships/hyperlink" Target="https://www.linkedin.com/learning-login/share?redirect=https%3A%2F%2Fwww.linkedin.com%2Flearning%2Fpaths%2Fgetting-started-with-microsoft-powerpoint&amp;account=2174970&amp;forceAccount=true" TargetMode="Externa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53.xml"/><Relationship Id="rId6" Type="http://schemas.openxmlformats.org/officeDocument/2006/relationships/hyperlink" Target="https://support.microsoft.com/en-us/powerpoint" TargetMode="External"/><Relationship Id="rId5" Type="http://schemas.openxmlformats.org/officeDocument/2006/relationships/hyperlink" Target="https://support.microsoft.com/en-us/office/make-your-powerpoint-presentations-accessible-to-people-with-disabilities-6f7772b2-2f33-4bd2-8ca7-dae3b2b3ef25" TargetMode="External"/><Relationship Id="rId4" Type="http://schemas.openxmlformats.org/officeDocument/2006/relationships/hyperlink" Target="https://yulink-new.yorku.ca/documents/20182/1234104/Self+Study+Kit+-+Microsoft+PowerPoint+%28ZIP%29/476b99a3-3e1b-44b4-a0f6-569a5d884d73?version=1.3&amp;redirect=https%3A%2F%2Fyulink-new.yorku.ca%2Fgroup%2Fyulink%2Fforms-and-documents%3Fp_p_id%3D101_INSTANCE_ySJrs0yJs8Gn%26p_p_lifecycle%3D0%26p_p_state%3Dnormal%26p_p_mode%3Dview%26p_p_col_id%3Dcolumn-3%26p_p_col_pos%3D2%26p_p_col_count%3D5" TargetMode="External"/><Relationship Id="rId9" Type="http://schemas.openxmlformats.org/officeDocument/2006/relationships/hyperlink" Target="https://lil.info.yorku.ca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/Relationships>
</file>

<file path=ppt/slides/_rels/slide6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17.svg"/><Relationship Id="rId21" Type="http://schemas.openxmlformats.org/officeDocument/2006/relationships/image" Target="../media/image121.svg"/><Relationship Id="rId42" Type="http://schemas.openxmlformats.org/officeDocument/2006/relationships/image" Target="../media/image142.png"/><Relationship Id="rId63" Type="http://schemas.openxmlformats.org/officeDocument/2006/relationships/image" Target="../media/image163.svg"/><Relationship Id="rId84" Type="http://schemas.openxmlformats.org/officeDocument/2006/relationships/image" Target="../media/image184.png"/><Relationship Id="rId138" Type="http://schemas.openxmlformats.org/officeDocument/2006/relationships/image" Target="../media/image238.png"/><Relationship Id="rId107" Type="http://schemas.openxmlformats.org/officeDocument/2006/relationships/image" Target="../media/image207.svg"/><Relationship Id="rId11" Type="http://schemas.openxmlformats.org/officeDocument/2006/relationships/image" Target="../media/image111.svg"/><Relationship Id="rId32" Type="http://schemas.openxmlformats.org/officeDocument/2006/relationships/image" Target="../media/image132.png"/><Relationship Id="rId37" Type="http://schemas.openxmlformats.org/officeDocument/2006/relationships/image" Target="../media/image137.svg"/><Relationship Id="rId53" Type="http://schemas.openxmlformats.org/officeDocument/2006/relationships/image" Target="../media/image153.svg"/><Relationship Id="rId58" Type="http://schemas.openxmlformats.org/officeDocument/2006/relationships/image" Target="../media/image158.png"/><Relationship Id="rId74" Type="http://schemas.openxmlformats.org/officeDocument/2006/relationships/image" Target="../media/image174.png"/><Relationship Id="rId79" Type="http://schemas.openxmlformats.org/officeDocument/2006/relationships/image" Target="../media/image179.svg"/><Relationship Id="rId102" Type="http://schemas.openxmlformats.org/officeDocument/2006/relationships/image" Target="../media/image202.png"/><Relationship Id="rId123" Type="http://schemas.openxmlformats.org/officeDocument/2006/relationships/image" Target="../media/image223.svg"/><Relationship Id="rId128" Type="http://schemas.openxmlformats.org/officeDocument/2006/relationships/image" Target="../media/image228.png"/><Relationship Id="rId5" Type="http://schemas.openxmlformats.org/officeDocument/2006/relationships/image" Target="../media/image105.svg"/><Relationship Id="rId90" Type="http://schemas.openxmlformats.org/officeDocument/2006/relationships/image" Target="../media/image190.png"/><Relationship Id="rId95" Type="http://schemas.openxmlformats.org/officeDocument/2006/relationships/image" Target="../media/image195.svg"/><Relationship Id="rId22" Type="http://schemas.openxmlformats.org/officeDocument/2006/relationships/image" Target="../media/image122.png"/><Relationship Id="rId27" Type="http://schemas.openxmlformats.org/officeDocument/2006/relationships/image" Target="../media/image127.svg"/><Relationship Id="rId43" Type="http://schemas.openxmlformats.org/officeDocument/2006/relationships/image" Target="../media/image143.svg"/><Relationship Id="rId48" Type="http://schemas.openxmlformats.org/officeDocument/2006/relationships/image" Target="../media/image148.png"/><Relationship Id="rId64" Type="http://schemas.openxmlformats.org/officeDocument/2006/relationships/image" Target="../media/image164.png"/><Relationship Id="rId69" Type="http://schemas.openxmlformats.org/officeDocument/2006/relationships/image" Target="../media/image169.svg"/><Relationship Id="rId113" Type="http://schemas.openxmlformats.org/officeDocument/2006/relationships/image" Target="../media/image213.svg"/><Relationship Id="rId118" Type="http://schemas.openxmlformats.org/officeDocument/2006/relationships/image" Target="../media/image218.png"/><Relationship Id="rId134" Type="http://schemas.openxmlformats.org/officeDocument/2006/relationships/image" Target="../media/image234.png"/><Relationship Id="rId139" Type="http://schemas.openxmlformats.org/officeDocument/2006/relationships/image" Target="../media/image239.svg"/><Relationship Id="rId80" Type="http://schemas.openxmlformats.org/officeDocument/2006/relationships/image" Target="../media/image180.png"/><Relationship Id="rId85" Type="http://schemas.openxmlformats.org/officeDocument/2006/relationships/image" Target="../media/image185.svg"/><Relationship Id="rId12" Type="http://schemas.openxmlformats.org/officeDocument/2006/relationships/image" Target="../media/image112.png"/><Relationship Id="rId17" Type="http://schemas.openxmlformats.org/officeDocument/2006/relationships/image" Target="../media/image117.svg"/><Relationship Id="rId33" Type="http://schemas.openxmlformats.org/officeDocument/2006/relationships/image" Target="../media/image133.svg"/><Relationship Id="rId38" Type="http://schemas.openxmlformats.org/officeDocument/2006/relationships/image" Target="../media/image138.png"/><Relationship Id="rId59" Type="http://schemas.openxmlformats.org/officeDocument/2006/relationships/image" Target="../media/image159.svg"/><Relationship Id="rId103" Type="http://schemas.openxmlformats.org/officeDocument/2006/relationships/image" Target="../media/image203.svg"/><Relationship Id="rId108" Type="http://schemas.openxmlformats.org/officeDocument/2006/relationships/image" Target="../media/image208.png"/><Relationship Id="rId124" Type="http://schemas.openxmlformats.org/officeDocument/2006/relationships/image" Target="../media/image224.png"/><Relationship Id="rId129" Type="http://schemas.openxmlformats.org/officeDocument/2006/relationships/image" Target="../media/image229.svg"/><Relationship Id="rId54" Type="http://schemas.openxmlformats.org/officeDocument/2006/relationships/image" Target="../media/image154.png"/><Relationship Id="rId70" Type="http://schemas.openxmlformats.org/officeDocument/2006/relationships/image" Target="../media/image170.png"/><Relationship Id="rId75" Type="http://schemas.openxmlformats.org/officeDocument/2006/relationships/image" Target="../media/image175.svg"/><Relationship Id="rId91" Type="http://schemas.openxmlformats.org/officeDocument/2006/relationships/image" Target="../media/image191.svg"/><Relationship Id="rId96" Type="http://schemas.openxmlformats.org/officeDocument/2006/relationships/image" Target="../media/image196.png"/><Relationship Id="rId140" Type="http://schemas.openxmlformats.org/officeDocument/2006/relationships/image" Target="../media/image240.png"/><Relationship Id="rId1" Type="http://schemas.openxmlformats.org/officeDocument/2006/relationships/tags" Target="../tags/tag60.xml"/><Relationship Id="rId6" Type="http://schemas.openxmlformats.org/officeDocument/2006/relationships/image" Target="../media/image106.png"/><Relationship Id="rId23" Type="http://schemas.openxmlformats.org/officeDocument/2006/relationships/image" Target="../media/image123.svg"/><Relationship Id="rId28" Type="http://schemas.openxmlformats.org/officeDocument/2006/relationships/image" Target="../media/image128.png"/><Relationship Id="rId49" Type="http://schemas.openxmlformats.org/officeDocument/2006/relationships/image" Target="../media/image149.svg"/><Relationship Id="rId114" Type="http://schemas.openxmlformats.org/officeDocument/2006/relationships/image" Target="../media/image214.png"/><Relationship Id="rId119" Type="http://schemas.openxmlformats.org/officeDocument/2006/relationships/image" Target="../media/image219.svg"/><Relationship Id="rId44" Type="http://schemas.openxmlformats.org/officeDocument/2006/relationships/image" Target="../media/image144.png"/><Relationship Id="rId60" Type="http://schemas.openxmlformats.org/officeDocument/2006/relationships/image" Target="../media/image160.png"/><Relationship Id="rId65" Type="http://schemas.openxmlformats.org/officeDocument/2006/relationships/image" Target="../media/image165.svg"/><Relationship Id="rId81" Type="http://schemas.openxmlformats.org/officeDocument/2006/relationships/image" Target="../media/image181.svg"/><Relationship Id="rId86" Type="http://schemas.openxmlformats.org/officeDocument/2006/relationships/image" Target="../media/image186.png"/><Relationship Id="rId130" Type="http://schemas.openxmlformats.org/officeDocument/2006/relationships/image" Target="../media/image230.png"/><Relationship Id="rId135" Type="http://schemas.openxmlformats.org/officeDocument/2006/relationships/image" Target="../media/image235.svg"/><Relationship Id="rId13" Type="http://schemas.openxmlformats.org/officeDocument/2006/relationships/image" Target="../media/image113.svg"/><Relationship Id="rId18" Type="http://schemas.openxmlformats.org/officeDocument/2006/relationships/image" Target="../media/image118.png"/><Relationship Id="rId39" Type="http://schemas.openxmlformats.org/officeDocument/2006/relationships/image" Target="../media/image139.svg"/><Relationship Id="rId109" Type="http://schemas.openxmlformats.org/officeDocument/2006/relationships/image" Target="../media/image209.svg"/><Relationship Id="rId34" Type="http://schemas.openxmlformats.org/officeDocument/2006/relationships/image" Target="../media/image134.png"/><Relationship Id="rId50" Type="http://schemas.openxmlformats.org/officeDocument/2006/relationships/image" Target="../media/image150.png"/><Relationship Id="rId55" Type="http://schemas.openxmlformats.org/officeDocument/2006/relationships/image" Target="../media/image155.svg"/><Relationship Id="rId76" Type="http://schemas.openxmlformats.org/officeDocument/2006/relationships/image" Target="../media/image176.png"/><Relationship Id="rId97" Type="http://schemas.openxmlformats.org/officeDocument/2006/relationships/image" Target="../media/image197.svg"/><Relationship Id="rId104" Type="http://schemas.openxmlformats.org/officeDocument/2006/relationships/image" Target="../media/image204.png"/><Relationship Id="rId120" Type="http://schemas.openxmlformats.org/officeDocument/2006/relationships/image" Target="../media/image220.png"/><Relationship Id="rId125" Type="http://schemas.openxmlformats.org/officeDocument/2006/relationships/image" Target="../media/image225.svg"/><Relationship Id="rId141" Type="http://schemas.openxmlformats.org/officeDocument/2006/relationships/image" Target="../media/image241.svg"/><Relationship Id="rId7" Type="http://schemas.openxmlformats.org/officeDocument/2006/relationships/image" Target="../media/image107.svg"/><Relationship Id="rId71" Type="http://schemas.openxmlformats.org/officeDocument/2006/relationships/image" Target="../media/image171.svg"/><Relationship Id="rId92" Type="http://schemas.openxmlformats.org/officeDocument/2006/relationships/image" Target="../media/image192.png"/><Relationship Id="rId2" Type="http://schemas.openxmlformats.org/officeDocument/2006/relationships/slideLayout" Target="../slideLayouts/slideLayout34.xml"/><Relationship Id="rId29" Type="http://schemas.openxmlformats.org/officeDocument/2006/relationships/image" Target="../media/image129.svg"/><Relationship Id="rId24" Type="http://schemas.openxmlformats.org/officeDocument/2006/relationships/image" Target="../media/image124.png"/><Relationship Id="rId40" Type="http://schemas.openxmlformats.org/officeDocument/2006/relationships/image" Target="../media/image140.png"/><Relationship Id="rId45" Type="http://schemas.openxmlformats.org/officeDocument/2006/relationships/image" Target="../media/image145.svg"/><Relationship Id="rId66" Type="http://schemas.openxmlformats.org/officeDocument/2006/relationships/image" Target="../media/image166.png"/><Relationship Id="rId87" Type="http://schemas.openxmlformats.org/officeDocument/2006/relationships/image" Target="../media/image187.svg"/><Relationship Id="rId110" Type="http://schemas.openxmlformats.org/officeDocument/2006/relationships/image" Target="../media/image210.png"/><Relationship Id="rId115" Type="http://schemas.openxmlformats.org/officeDocument/2006/relationships/image" Target="../media/image215.svg"/><Relationship Id="rId131" Type="http://schemas.openxmlformats.org/officeDocument/2006/relationships/image" Target="../media/image231.svg"/><Relationship Id="rId136" Type="http://schemas.openxmlformats.org/officeDocument/2006/relationships/image" Target="../media/image236.png"/><Relationship Id="rId61" Type="http://schemas.openxmlformats.org/officeDocument/2006/relationships/image" Target="../media/image161.svg"/><Relationship Id="rId82" Type="http://schemas.openxmlformats.org/officeDocument/2006/relationships/image" Target="../media/image182.png"/><Relationship Id="rId19" Type="http://schemas.openxmlformats.org/officeDocument/2006/relationships/image" Target="../media/image119.svg"/><Relationship Id="rId14" Type="http://schemas.openxmlformats.org/officeDocument/2006/relationships/image" Target="../media/image114.png"/><Relationship Id="rId30" Type="http://schemas.openxmlformats.org/officeDocument/2006/relationships/image" Target="../media/image130.png"/><Relationship Id="rId35" Type="http://schemas.openxmlformats.org/officeDocument/2006/relationships/image" Target="../media/image135.svg"/><Relationship Id="rId56" Type="http://schemas.openxmlformats.org/officeDocument/2006/relationships/image" Target="../media/image156.png"/><Relationship Id="rId77" Type="http://schemas.openxmlformats.org/officeDocument/2006/relationships/image" Target="../media/image177.svg"/><Relationship Id="rId100" Type="http://schemas.openxmlformats.org/officeDocument/2006/relationships/image" Target="../media/image200.png"/><Relationship Id="rId105" Type="http://schemas.openxmlformats.org/officeDocument/2006/relationships/image" Target="../media/image205.svg"/><Relationship Id="rId126" Type="http://schemas.openxmlformats.org/officeDocument/2006/relationships/image" Target="../media/image226.png"/><Relationship Id="rId8" Type="http://schemas.openxmlformats.org/officeDocument/2006/relationships/image" Target="../media/image108.png"/><Relationship Id="rId51" Type="http://schemas.openxmlformats.org/officeDocument/2006/relationships/image" Target="../media/image151.svg"/><Relationship Id="rId72" Type="http://schemas.openxmlformats.org/officeDocument/2006/relationships/image" Target="../media/image172.png"/><Relationship Id="rId93" Type="http://schemas.openxmlformats.org/officeDocument/2006/relationships/image" Target="../media/image193.svg"/><Relationship Id="rId98" Type="http://schemas.openxmlformats.org/officeDocument/2006/relationships/image" Target="../media/image198.png"/><Relationship Id="rId121" Type="http://schemas.openxmlformats.org/officeDocument/2006/relationships/image" Target="../media/image221.svg"/><Relationship Id="rId3" Type="http://schemas.openxmlformats.org/officeDocument/2006/relationships/image" Target="../media/image4.png"/><Relationship Id="rId25" Type="http://schemas.openxmlformats.org/officeDocument/2006/relationships/image" Target="../media/image125.svg"/><Relationship Id="rId46" Type="http://schemas.openxmlformats.org/officeDocument/2006/relationships/image" Target="../media/image146.png"/><Relationship Id="rId67" Type="http://schemas.openxmlformats.org/officeDocument/2006/relationships/image" Target="../media/image167.svg"/><Relationship Id="rId116" Type="http://schemas.openxmlformats.org/officeDocument/2006/relationships/image" Target="../media/image216.png"/><Relationship Id="rId137" Type="http://schemas.openxmlformats.org/officeDocument/2006/relationships/image" Target="../media/image237.svg"/><Relationship Id="rId20" Type="http://schemas.openxmlformats.org/officeDocument/2006/relationships/image" Target="../media/image120.png"/><Relationship Id="rId41" Type="http://schemas.openxmlformats.org/officeDocument/2006/relationships/image" Target="../media/image141.svg"/><Relationship Id="rId62" Type="http://schemas.openxmlformats.org/officeDocument/2006/relationships/image" Target="../media/image162.png"/><Relationship Id="rId83" Type="http://schemas.openxmlformats.org/officeDocument/2006/relationships/image" Target="../media/image183.svg"/><Relationship Id="rId88" Type="http://schemas.openxmlformats.org/officeDocument/2006/relationships/image" Target="../media/image188.png"/><Relationship Id="rId111" Type="http://schemas.openxmlformats.org/officeDocument/2006/relationships/image" Target="../media/image211.svg"/><Relationship Id="rId132" Type="http://schemas.openxmlformats.org/officeDocument/2006/relationships/image" Target="../media/image232.png"/><Relationship Id="rId15" Type="http://schemas.openxmlformats.org/officeDocument/2006/relationships/image" Target="../media/image115.svg"/><Relationship Id="rId36" Type="http://schemas.openxmlformats.org/officeDocument/2006/relationships/image" Target="../media/image136.png"/><Relationship Id="rId57" Type="http://schemas.openxmlformats.org/officeDocument/2006/relationships/image" Target="../media/image157.svg"/><Relationship Id="rId106" Type="http://schemas.openxmlformats.org/officeDocument/2006/relationships/image" Target="../media/image206.png"/><Relationship Id="rId127" Type="http://schemas.openxmlformats.org/officeDocument/2006/relationships/image" Target="../media/image227.svg"/><Relationship Id="rId10" Type="http://schemas.openxmlformats.org/officeDocument/2006/relationships/image" Target="../media/image110.png"/><Relationship Id="rId31" Type="http://schemas.openxmlformats.org/officeDocument/2006/relationships/image" Target="../media/image131.svg"/><Relationship Id="rId52" Type="http://schemas.openxmlformats.org/officeDocument/2006/relationships/image" Target="../media/image152.png"/><Relationship Id="rId73" Type="http://schemas.openxmlformats.org/officeDocument/2006/relationships/image" Target="../media/image173.svg"/><Relationship Id="rId78" Type="http://schemas.openxmlformats.org/officeDocument/2006/relationships/image" Target="../media/image178.png"/><Relationship Id="rId94" Type="http://schemas.openxmlformats.org/officeDocument/2006/relationships/image" Target="../media/image194.png"/><Relationship Id="rId99" Type="http://schemas.openxmlformats.org/officeDocument/2006/relationships/image" Target="../media/image199.svg"/><Relationship Id="rId101" Type="http://schemas.openxmlformats.org/officeDocument/2006/relationships/image" Target="../media/image201.svg"/><Relationship Id="rId122" Type="http://schemas.openxmlformats.org/officeDocument/2006/relationships/image" Target="../media/image222.png"/><Relationship Id="rId4" Type="http://schemas.openxmlformats.org/officeDocument/2006/relationships/image" Target="../media/image104.png"/><Relationship Id="rId9" Type="http://schemas.openxmlformats.org/officeDocument/2006/relationships/image" Target="../media/image109.svg"/><Relationship Id="rId26" Type="http://schemas.openxmlformats.org/officeDocument/2006/relationships/image" Target="../media/image126.png"/><Relationship Id="rId47" Type="http://schemas.openxmlformats.org/officeDocument/2006/relationships/image" Target="../media/image147.svg"/><Relationship Id="rId68" Type="http://schemas.openxmlformats.org/officeDocument/2006/relationships/image" Target="../media/image168.png"/><Relationship Id="rId89" Type="http://schemas.openxmlformats.org/officeDocument/2006/relationships/image" Target="../media/image189.svg"/><Relationship Id="rId112" Type="http://schemas.openxmlformats.org/officeDocument/2006/relationships/image" Target="../media/image212.png"/><Relationship Id="rId133" Type="http://schemas.openxmlformats.org/officeDocument/2006/relationships/image" Target="../media/image233.svg"/><Relationship Id="rId16" Type="http://schemas.openxmlformats.org/officeDocument/2006/relationships/image" Target="../media/image116.png"/></Relationships>
</file>

<file path=ppt/slides/_rels/slide6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55.svg"/><Relationship Id="rId21" Type="http://schemas.openxmlformats.org/officeDocument/2006/relationships/image" Target="../media/image259.svg"/><Relationship Id="rId42" Type="http://schemas.openxmlformats.org/officeDocument/2006/relationships/image" Target="../media/image280.png"/><Relationship Id="rId63" Type="http://schemas.openxmlformats.org/officeDocument/2006/relationships/image" Target="../media/image301.svg"/><Relationship Id="rId84" Type="http://schemas.openxmlformats.org/officeDocument/2006/relationships/image" Target="../media/image322.png"/><Relationship Id="rId138" Type="http://schemas.openxmlformats.org/officeDocument/2006/relationships/image" Target="../media/image376.png"/><Relationship Id="rId16" Type="http://schemas.openxmlformats.org/officeDocument/2006/relationships/image" Target="../media/image254.png"/><Relationship Id="rId107" Type="http://schemas.openxmlformats.org/officeDocument/2006/relationships/image" Target="../media/image345.svg"/><Relationship Id="rId11" Type="http://schemas.openxmlformats.org/officeDocument/2006/relationships/image" Target="../media/image249.svg"/><Relationship Id="rId32" Type="http://schemas.openxmlformats.org/officeDocument/2006/relationships/image" Target="../media/image270.png"/><Relationship Id="rId37" Type="http://schemas.openxmlformats.org/officeDocument/2006/relationships/image" Target="../media/image275.svg"/><Relationship Id="rId53" Type="http://schemas.openxmlformats.org/officeDocument/2006/relationships/image" Target="../media/image291.svg"/><Relationship Id="rId58" Type="http://schemas.openxmlformats.org/officeDocument/2006/relationships/image" Target="../media/image296.png"/><Relationship Id="rId74" Type="http://schemas.openxmlformats.org/officeDocument/2006/relationships/image" Target="../media/image312.png"/><Relationship Id="rId79" Type="http://schemas.openxmlformats.org/officeDocument/2006/relationships/image" Target="../media/image317.svg"/><Relationship Id="rId102" Type="http://schemas.openxmlformats.org/officeDocument/2006/relationships/image" Target="../media/image340.png"/><Relationship Id="rId123" Type="http://schemas.openxmlformats.org/officeDocument/2006/relationships/image" Target="../media/image361.svg"/><Relationship Id="rId128" Type="http://schemas.openxmlformats.org/officeDocument/2006/relationships/image" Target="../media/image366.png"/><Relationship Id="rId5" Type="http://schemas.openxmlformats.org/officeDocument/2006/relationships/image" Target="../media/image243.svg"/><Relationship Id="rId90" Type="http://schemas.openxmlformats.org/officeDocument/2006/relationships/image" Target="../media/image328.png"/><Relationship Id="rId95" Type="http://schemas.openxmlformats.org/officeDocument/2006/relationships/image" Target="../media/image333.svg"/><Relationship Id="rId22" Type="http://schemas.openxmlformats.org/officeDocument/2006/relationships/image" Target="../media/image260.png"/><Relationship Id="rId27" Type="http://schemas.openxmlformats.org/officeDocument/2006/relationships/image" Target="../media/image265.svg"/><Relationship Id="rId43" Type="http://schemas.openxmlformats.org/officeDocument/2006/relationships/image" Target="../media/image281.svg"/><Relationship Id="rId48" Type="http://schemas.openxmlformats.org/officeDocument/2006/relationships/image" Target="../media/image286.png"/><Relationship Id="rId64" Type="http://schemas.openxmlformats.org/officeDocument/2006/relationships/image" Target="../media/image302.png"/><Relationship Id="rId69" Type="http://schemas.openxmlformats.org/officeDocument/2006/relationships/image" Target="../media/image307.svg"/><Relationship Id="rId113" Type="http://schemas.openxmlformats.org/officeDocument/2006/relationships/image" Target="../media/image351.svg"/><Relationship Id="rId118" Type="http://schemas.openxmlformats.org/officeDocument/2006/relationships/image" Target="../media/image356.png"/><Relationship Id="rId134" Type="http://schemas.openxmlformats.org/officeDocument/2006/relationships/image" Target="../media/image372.png"/><Relationship Id="rId139" Type="http://schemas.openxmlformats.org/officeDocument/2006/relationships/image" Target="../media/image377.svg"/><Relationship Id="rId80" Type="http://schemas.openxmlformats.org/officeDocument/2006/relationships/image" Target="../media/image318.png"/><Relationship Id="rId85" Type="http://schemas.openxmlformats.org/officeDocument/2006/relationships/image" Target="../media/image323.svg"/><Relationship Id="rId12" Type="http://schemas.openxmlformats.org/officeDocument/2006/relationships/image" Target="../media/image250.png"/><Relationship Id="rId17" Type="http://schemas.openxmlformats.org/officeDocument/2006/relationships/image" Target="../media/image255.svg"/><Relationship Id="rId33" Type="http://schemas.openxmlformats.org/officeDocument/2006/relationships/image" Target="../media/image271.svg"/><Relationship Id="rId38" Type="http://schemas.openxmlformats.org/officeDocument/2006/relationships/image" Target="../media/image276.png"/><Relationship Id="rId59" Type="http://schemas.openxmlformats.org/officeDocument/2006/relationships/image" Target="../media/image297.svg"/><Relationship Id="rId103" Type="http://schemas.openxmlformats.org/officeDocument/2006/relationships/image" Target="../media/image341.svg"/><Relationship Id="rId108" Type="http://schemas.openxmlformats.org/officeDocument/2006/relationships/image" Target="../media/image346.png"/><Relationship Id="rId124" Type="http://schemas.openxmlformats.org/officeDocument/2006/relationships/image" Target="../media/image362.png"/><Relationship Id="rId129" Type="http://schemas.openxmlformats.org/officeDocument/2006/relationships/image" Target="../media/image367.svg"/><Relationship Id="rId54" Type="http://schemas.openxmlformats.org/officeDocument/2006/relationships/image" Target="../media/image292.png"/><Relationship Id="rId70" Type="http://schemas.openxmlformats.org/officeDocument/2006/relationships/image" Target="../media/image308.png"/><Relationship Id="rId75" Type="http://schemas.openxmlformats.org/officeDocument/2006/relationships/image" Target="../media/image313.svg"/><Relationship Id="rId91" Type="http://schemas.openxmlformats.org/officeDocument/2006/relationships/image" Target="../media/image329.svg"/><Relationship Id="rId96" Type="http://schemas.openxmlformats.org/officeDocument/2006/relationships/image" Target="../media/image334.png"/><Relationship Id="rId1" Type="http://schemas.openxmlformats.org/officeDocument/2006/relationships/tags" Target="../tags/tag61.xml"/><Relationship Id="rId6" Type="http://schemas.openxmlformats.org/officeDocument/2006/relationships/image" Target="../media/image244.png"/><Relationship Id="rId23" Type="http://schemas.openxmlformats.org/officeDocument/2006/relationships/image" Target="../media/image261.svg"/><Relationship Id="rId28" Type="http://schemas.openxmlformats.org/officeDocument/2006/relationships/image" Target="../media/image266.png"/><Relationship Id="rId49" Type="http://schemas.openxmlformats.org/officeDocument/2006/relationships/image" Target="../media/image287.svg"/><Relationship Id="rId114" Type="http://schemas.openxmlformats.org/officeDocument/2006/relationships/image" Target="../media/image352.png"/><Relationship Id="rId119" Type="http://schemas.openxmlformats.org/officeDocument/2006/relationships/image" Target="../media/image357.svg"/><Relationship Id="rId44" Type="http://schemas.openxmlformats.org/officeDocument/2006/relationships/image" Target="../media/image282.png"/><Relationship Id="rId60" Type="http://schemas.openxmlformats.org/officeDocument/2006/relationships/image" Target="../media/image298.png"/><Relationship Id="rId65" Type="http://schemas.openxmlformats.org/officeDocument/2006/relationships/image" Target="../media/image303.svg"/><Relationship Id="rId81" Type="http://schemas.openxmlformats.org/officeDocument/2006/relationships/image" Target="../media/image319.svg"/><Relationship Id="rId86" Type="http://schemas.openxmlformats.org/officeDocument/2006/relationships/image" Target="../media/image324.png"/><Relationship Id="rId130" Type="http://schemas.openxmlformats.org/officeDocument/2006/relationships/image" Target="../media/image368.png"/><Relationship Id="rId135" Type="http://schemas.openxmlformats.org/officeDocument/2006/relationships/image" Target="../media/image373.svg"/><Relationship Id="rId13" Type="http://schemas.openxmlformats.org/officeDocument/2006/relationships/image" Target="../media/image251.svg"/><Relationship Id="rId18" Type="http://schemas.openxmlformats.org/officeDocument/2006/relationships/image" Target="../media/image256.png"/><Relationship Id="rId39" Type="http://schemas.openxmlformats.org/officeDocument/2006/relationships/image" Target="../media/image277.svg"/><Relationship Id="rId109" Type="http://schemas.openxmlformats.org/officeDocument/2006/relationships/image" Target="../media/image347.svg"/><Relationship Id="rId34" Type="http://schemas.openxmlformats.org/officeDocument/2006/relationships/image" Target="../media/image272.png"/><Relationship Id="rId50" Type="http://schemas.openxmlformats.org/officeDocument/2006/relationships/image" Target="../media/image288.png"/><Relationship Id="rId55" Type="http://schemas.openxmlformats.org/officeDocument/2006/relationships/image" Target="../media/image293.svg"/><Relationship Id="rId76" Type="http://schemas.openxmlformats.org/officeDocument/2006/relationships/image" Target="../media/image314.png"/><Relationship Id="rId97" Type="http://schemas.openxmlformats.org/officeDocument/2006/relationships/image" Target="../media/image335.svg"/><Relationship Id="rId104" Type="http://schemas.openxmlformats.org/officeDocument/2006/relationships/image" Target="../media/image342.png"/><Relationship Id="rId120" Type="http://schemas.openxmlformats.org/officeDocument/2006/relationships/image" Target="../media/image358.png"/><Relationship Id="rId125" Type="http://schemas.openxmlformats.org/officeDocument/2006/relationships/image" Target="../media/image363.svg"/><Relationship Id="rId7" Type="http://schemas.openxmlformats.org/officeDocument/2006/relationships/image" Target="../media/image245.svg"/><Relationship Id="rId71" Type="http://schemas.openxmlformats.org/officeDocument/2006/relationships/image" Target="../media/image309.svg"/><Relationship Id="rId92" Type="http://schemas.openxmlformats.org/officeDocument/2006/relationships/image" Target="../media/image330.png"/><Relationship Id="rId2" Type="http://schemas.openxmlformats.org/officeDocument/2006/relationships/slideLayout" Target="../slideLayouts/slideLayout34.xml"/><Relationship Id="rId29" Type="http://schemas.openxmlformats.org/officeDocument/2006/relationships/image" Target="../media/image267.svg"/><Relationship Id="rId24" Type="http://schemas.openxmlformats.org/officeDocument/2006/relationships/image" Target="../media/image262.png"/><Relationship Id="rId40" Type="http://schemas.openxmlformats.org/officeDocument/2006/relationships/image" Target="../media/image278.png"/><Relationship Id="rId45" Type="http://schemas.openxmlformats.org/officeDocument/2006/relationships/image" Target="../media/image283.svg"/><Relationship Id="rId66" Type="http://schemas.openxmlformats.org/officeDocument/2006/relationships/image" Target="../media/image304.png"/><Relationship Id="rId87" Type="http://schemas.openxmlformats.org/officeDocument/2006/relationships/image" Target="../media/image325.svg"/><Relationship Id="rId110" Type="http://schemas.openxmlformats.org/officeDocument/2006/relationships/image" Target="../media/image348.png"/><Relationship Id="rId115" Type="http://schemas.openxmlformats.org/officeDocument/2006/relationships/image" Target="../media/image353.svg"/><Relationship Id="rId131" Type="http://schemas.openxmlformats.org/officeDocument/2006/relationships/image" Target="../media/image369.svg"/><Relationship Id="rId136" Type="http://schemas.openxmlformats.org/officeDocument/2006/relationships/image" Target="../media/image374.png"/><Relationship Id="rId61" Type="http://schemas.openxmlformats.org/officeDocument/2006/relationships/image" Target="../media/image299.svg"/><Relationship Id="rId82" Type="http://schemas.openxmlformats.org/officeDocument/2006/relationships/image" Target="../media/image320.png"/><Relationship Id="rId19" Type="http://schemas.openxmlformats.org/officeDocument/2006/relationships/image" Target="../media/image257.svg"/><Relationship Id="rId14" Type="http://schemas.openxmlformats.org/officeDocument/2006/relationships/image" Target="../media/image252.png"/><Relationship Id="rId30" Type="http://schemas.openxmlformats.org/officeDocument/2006/relationships/image" Target="../media/image268.png"/><Relationship Id="rId35" Type="http://schemas.openxmlformats.org/officeDocument/2006/relationships/image" Target="../media/image273.svg"/><Relationship Id="rId56" Type="http://schemas.openxmlformats.org/officeDocument/2006/relationships/image" Target="../media/image294.png"/><Relationship Id="rId77" Type="http://schemas.openxmlformats.org/officeDocument/2006/relationships/image" Target="../media/image315.svg"/><Relationship Id="rId100" Type="http://schemas.openxmlformats.org/officeDocument/2006/relationships/image" Target="../media/image338.png"/><Relationship Id="rId105" Type="http://schemas.openxmlformats.org/officeDocument/2006/relationships/image" Target="../media/image343.svg"/><Relationship Id="rId126" Type="http://schemas.openxmlformats.org/officeDocument/2006/relationships/image" Target="../media/image364.png"/><Relationship Id="rId8" Type="http://schemas.openxmlformats.org/officeDocument/2006/relationships/image" Target="../media/image246.png"/><Relationship Id="rId51" Type="http://schemas.openxmlformats.org/officeDocument/2006/relationships/image" Target="../media/image289.svg"/><Relationship Id="rId72" Type="http://schemas.openxmlformats.org/officeDocument/2006/relationships/image" Target="../media/image310.png"/><Relationship Id="rId93" Type="http://schemas.openxmlformats.org/officeDocument/2006/relationships/image" Target="../media/image331.svg"/><Relationship Id="rId98" Type="http://schemas.openxmlformats.org/officeDocument/2006/relationships/image" Target="../media/image336.png"/><Relationship Id="rId121" Type="http://schemas.openxmlformats.org/officeDocument/2006/relationships/image" Target="../media/image359.svg"/><Relationship Id="rId3" Type="http://schemas.openxmlformats.org/officeDocument/2006/relationships/image" Target="../media/image4.png"/><Relationship Id="rId25" Type="http://schemas.openxmlformats.org/officeDocument/2006/relationships/image" Target="../media/image263.svg"/><Relationship Id="rId46" Type="http://schemas.openxmlformats.org/officeDocument/2006/relationships/image" Target="../media/image284.png"/><Relationship Id="rId67" Type="http://schemas.openxmlformats.org/officeDocument/2006/relationships/image" Target="../media/image305.svg"/><Relationship Id="rId116" Type="http://schemas.openxmlformats.org/officeDocument/2006/relationships/image" Target="../media/image354.png"/><Relationship Id="rId137" Type="http://schemas.openxmlformats.org/officeDocument/2006/relationships/image" Target="../media/image375.svg"/><Relationship Id="rId20" Type="http://schemas.openxmlformats.org/officeDocument/2006/relationships/image" Target="../media/image258.png"/><Relationship Id="rId41" Type="http://schemas.openxmlformats.org/officeDocument/2006/relationships/image" Target="../media/image279.svg"/><Relationship Id="rId62" Type="http://schemas.openxmlformats.org/officeDocument/2006/relationships/image" Target="../media/image300.png"/><Relationship Id="rId83" Type="http://schemas.openxmlformats.org/officeDocument/2006/relationships/image" Target="../media/image321.svg"/><Relationship Id="rId88" Type="http://schemas.openxmlformats.org/officeDocument/2006/relationships/image" Target="../media/image326.png"/><Relationship Id="rId111" Type="http://schemas.openxmlformats.org/officeDocument/2006/relationships/image" Target="../media/image349.svg"/><Relationship Id="rId132" Type="http://schemas.openxmlformats.org/officeDocument/2006/relationships/image" Target="../media/image370.png"/><Relationship Id="rId15" Type="http://schemas.openxmlformats.org/officeDocument/2006/relationships/image" Target="../media/image253.svg"/><Relationship Id="rId36" Type="http://schemas.openxmlformats.org/officeDocument/2006/relationships/image" Target="../media/image274.png"/><Relationship Id="rId57" Type="http://schemas.openxmlformats.org/officeDocument/2006/relationships/image" Target="../media/image295.svg"/><Relationship Id="rId106" Type="http://schemas.openxmlformats.org/officeDocument/2006/relationships/image" Target="../media/image344.png"/><Relationship Id="rId127" Type="http://schemas.openxmlformats.org/officeDocument/2006/relationships/image" Target="../media/image365.svg"/><Relationship Id="rId10" Type="http://schemas.openxmlformats.org/officeDocument/2006/relationships/image" Target="../media/image248.png"/><Relationship Id="rId31" Type="http://schemas.openxmlformats.org/officeDocument/2006/relationships/image" Target="../media/image269.svg"/><Relationship Id="rId52" Type="http://schemas.openxmlformats.org/officeDocument/2006/relationships/image" Target="../media/image290.png"/><Relationship Id="rId73" Type="http://schemas.openxmlformats.org/officeDocument/2006/relationships/image" Target="../media/image311.svg"/><Relationship Id="rId78" Type="http://schemas.openxmlformats.org/officeDocument/2006/relationships/image" Target="../media/image316.png"/><Relationship Id="rId94" Type="http://schemas.openxmlformats.org/officeDocument/2006/relationships/image" Target="../media/image332.png"/><Relationship Id="rId99" Type="http://schemas.openxmlformats.org/officeDocument/2006/relationships/image" Target="../media/image337.svg"/><Relationship Id="rId101" Type="http://schemas.openxmlformats.org/officeDocument/2006/relationships/image" Target="../media/image339.svg"/><Relationship Id="rId122" Type="http://schemas.openxmlformats.org/officeDocument/2006/relationships/image" Target="../media/image360.png"/><Relationship Id="rId4" Type="http://schemas.openxmlformats.org/officeDocument/2006/relationships/image" Target="../media/image242.png"/><Relationship Id="rId9" Type="http://schemas.openxmlformats.org/officeDocument/2006/relationships/image" Target="../media/image247.svg"/><Relationship Id="rId26" Type="http://schemas.openxmlformats.org/officeDocument/2006/relationships/image" Target="../media/image264.png"/><Relationship Id="rId47" Type="http://schemas.openxmlformats.org/officeDocument/2006/relationships/image" Target="../media/image285.svg"/><Relationship Id="rId68" Type="http://schemas.openxmlformats.org/officeDocument/2006/relationships/image" Target="../media/image306.png"/><Relationship Id="rId89" Type="http://schemas.openxmlformats.org/officeDocument/2006/relationships/image" Target="../media/image327.svg"/><Relationship Id="rId112" Type="http://schemas.openxmlformats.org/officeDocument/2006/relationships/image" Target="../media/image350.png"/><Relationship Id="rId133" Type="http://schemas.openxmlformats.org/officeDocument/2006/relationships/image" Target="../media/image371.svg"/></Relationships>
</file>

<file path=ppt/slides/_rels/slide6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90.png"/><Relationship Id="rId21" Type="http://schemas.openxmlformats.org/officeDocument/2006/relationships/image" Target="../media/image394.png"/><Relationship Id="rId42" Type="http://schemas.openxmlformats.org/officeDocument/2006/relationships/image" Target="../media/image415.svg"/><Relationship Id="rId63" Type="http://schemas.openxmlformats.org/officeDocument/2006/relationships/image" Target="../media/image436.png"/><Relationship Id="rId84" Type="http://schemas.openxmlformats.org/officeDocument/2006/relationships/image" Target="../media/image457.svg"/><Relationship Id="rId138" Type="http://schemas.openxmlformats.org/officeDocument/2006/relationships/image" Target="../media/image511.svg"/><Relationship Id="rId159" Type="http://schemas.openxmlformats.org/officeDocument/2006/relationships/image" Target="../media/image532.png"/><Relationship Id="rId170" Type="http://schemas.openxmlformats.org/officeDocument/2006/relationships/image" Target="../media/image543.svg"/><Relationship Id="rId107" Type="http://schemas.openxmlformats.org/officeDocument/2006/relationships/image" Target="../media/image480.png"/><Relationship Id="rId11" Type="http://schemas.openxmlformats.org/officeDocument/2006/relationships/image" Target="../media/image384.png"/><Relationship Id="rId32" Type="http://schemas.openxmlformats.org/officeDocument/2006/relationships/image" Target="../media/image405.svg"/><Relationship Id="rId53" Type="http://schemas.openxmlformats.org/officeDocument/2006/relationships/image" Target="../media/image426.png"/><Relationship Id="rId74" Type="http://schemas.openxmlformats.org/officeDocument/2006/relationships/image" Target="../media/image447.svg"/><Relationship Id="rId128" Type="http://schemas.openxmlformats.org/officeDocument/2006/relationships/image" Target="../media/image501.svg"/><Relationship Id="rId149" Type="http://schemas.openxmlformats.org/officeDocument/2006/relationships/image" Target="../media/image522.png"/><Relationship Id="rId5" Type="http://schemas.openxmlformats.org/officeDocument/2006/relationships/image" Target="../media/image378.png"/><Relationship Id="rId95" Type="http://schemas.openxmlformats.org/officeDocument/2006/relationships/image" Target="../media/image468.png"/><Relationship Id="rId160" Type="http://schemas.openxmlformats.org/officeDocument/2006/relationships/image" Target="../media/image533.svg"/><Relationship Id="rId22" Type="http://schemas.openxmlformats.org/officeDocument/2006/relationships/image" Target="../media/image395.svg"/><Relationship Id="rId43" Type="http://schemas.openxmlformats.org/officeDocument/2006/relationships/image" Target="../media/image416.png"/><Relationship Id="rId64" Type="http://schemas.openxmlformats.org/officeDocument/2006/relationships/image" Target="../media/image437.svg"/><Relationship Id="rId118" Type="http://schemas.openxmlformats.org/officeDocument/2006/relationships/image" Target="../media/image491.svg"/><Relationship Id="rId139" Type="http://schemas.openxmlformats.org/officeDocument/2006/relationships/image" Target="../media/image512.png"/><Relationship Id="rId85" Type="http://schemas.openxmlformats.org/officeDocument/2006/relationships/image" Target="../media/image458.png"/><Relationship Id="rId150" Type="http://schemas.openxmlformats.org/officeDocument/2006/relationships/image" Target="../media/image523.svg"/><Relationship Id="rId171" Type="http://schemas.openxmlformats.org/officeDocument/2006/relationships/image" Target="../media/image544.png"/><Relationship Id="rId12" Type="http://schemas.openxmlformats.org/officeDocument/2006/relationships/image" Target="../media/image385.svg"/><Relationship Id="rId33" Type="http://schemas.openxmlformats.org/officeDocument/2006/relationships/image" Target="../media/image406.png"/><Relationship Id="rId108" Type="http://schemas.openxmlformats.org/officeDocument/2006/relationships/image" Target="../media/image481.svg"/><Relationship Id="rId129" Type="http://schemas.openxmlformats.org/officeDocument/2006/relationships/image" Target="../media/image502.png"/><Relationship Id="rId54" Type="http://schemas.openxmlformats.org/officeDocument/2006/relationships/image" Target="../media/image427.svg"/><Relationship Id="rId70" Type="http://schemas.openxmlformats.org/officeDocument/2006/relationships/image" Target="../media/image443.svg"/><Relationship Id="rId75" Type="http://schemas.openxmlformats.org/officeDocument/2006/relationships/image" Target="../media/image448.png"/><Relationship Id="rId91" Type="http://schemas.openxmlformats.org/officeDocument/2006/relationships/image" Target="../media/image464.png"/><Relationship Id="rId96" Type="http://schemas.openxmlformats.org/officeDocument/2006/relationships/image" Target="../media/image469.svg"/><Relationship Id="rId140" Type="http://schemas.openxmlformats.org/officeDocument/2006/relationships/image" Target="../media/image513.svg"/><Relationship Id="rId145" Type="http://schemas.openxmlformats.org/officeDocument/2006/relationships/image" Target="../media/image518.png"/><Relationship Id="rId161" Type="http://schemas.openxmlformats.org/officeDocument/2006/relationships/image" Target="../media/image534.png"/><Relationship Id="rId166" Type="http://schemas.openxmlformats.org/officeDocument/2006/relationships/image" Target="../media/image539.svg"/><Relationship Id="rId1" Type="http://schemas.openxmlformats.org/officeDocument/2006/relationships/tags" Target="../tags/tag62.xml"/><Relationship Id="rId6" Type="http://schemas.openxmlformats.org/officeDocument/2006/relationships/image" Target="../media/image379.svg"/><Relationship Id="rId23" Type="http://schemas.openxmlformats.org/officeDocument/2006/relationships/image" Target="../media/image396.png"/><Relationship Id="rId28" Type="http://schemas.openxmlformats.org/officeDocument/2006/relationships/image" Target="../media/image401.svg"/><Relationship Id="rId49" Type="http://schemas.openxmlformats.org/officeDocument/2006/relationships/image" Target="../media/image422.png"/><Relationship Id="rId114" Type="http://schemas.openxmlformats.org/officeDocument/2006/relationships/image" Target="../media/image487.svg"/><Relationship Id="rId119" Type="http://schemas.openxmlformats.org/officeDocument/2006/relationships/image" Target="../media/image492.png"/><Relationship Id="rId44" Type="http://schemas.openxmlformats.org/officeDocument/2006/relationships/image" Target="../media/image417.svg"/><Relationship Id="rId60" Type="http://schemas.openxmlformats.org/officeDocument/2006/relationships/image" Target="../media/image433.svg"/><Relationship Id="rId65" Type="http://schemas.openxmlformats.org/officeDocument/2006/relationships/image" Target="../media/image438.png"/><Relationship Id="rId81" Type="http://schemas.openxmlformats.org/officeDocument/2006/relationships/image" Target="../media/image454.png"/><Relationship Id="rId86" Type="http://schemas.openxmlformats.org/officeDocument/2006/relationships/image" Target="../media/image459.svg"/><Relationship Id="rId130" Type="http://schemas.openxmlformats.org/officeDocument/2006/relationships/image" Target="../media/image503.svg"/><Relationship Id="rId135" Type="http://schemas.openxmlformats.org/officeDocument/2006/relationships/image" Target="../media/image508.png"/><Relationship Id="rId151" Type="http://schemas.openxmlformats.org/officeDocument/2006/relationships/image" Target="../media/image524.png"/><Relationship Id="rId156" Type="http://schemas.openxmlformats.org/officeDocument/2006/relationships/image" Target="../media/image529.svg"/><Relationship Id="rId172" Type="http://schemas.openxmlformats.org/officeDocument/2006/relationships/image" Target="../media/image545.svg"/><Relationship Id="rId13" Type="http://schemas.openxmlformats.org/officeDocument/2006/relationships/image" Target="../media/image386.png"/><Relationship Id="rId18" Type="http://schemas.openxmlformats.org/officeDocument/2006/relationships/image" Target="../media/image391.svg"/><Relationship Id="rId39" Type="http://schemas.openxmlformats.org/officeDocument/2006/relationships/image" Target="../media/image412.png"/><Relationship Id="rId109" Type="http://schemas.openxmlformats.org/officeDocument/2006/relationships/image" Target="../media/image482.png"/><Relationship Id="rId34" Type="http://schemas.openxmlformats.org/officeDocument/2006/relationships/image" Target="../media/image407.svg"/><Relationship Id="rId50" Type="http://schemas.openxmlformats.org/officeDocument/2006/relationships/image" Target="../media/image423.svg"/><Relationship Id="rId55" Type="http://schemas.openxmlformats.org/officeDocument/2006/relationships/image" Target="../media/image428.png"/><Relationship Id="rId76" Type="http://schemas.openxmlformats.org/officeDocument/2006/relationships/image" Target="../media/image449.svg"/><Relationship Id="rId97" Type="http://schemas.openxmlformats.org/officeDocument/2006/relationships/image" Target="../media/image470.png"/><Relationship Id="rId104" Type="http://schemas.openxmlformats.org/officeDocument/2006/relationships/image" Target="../media/image477.svg"/><Relationship Id="rId120" Type="http://schemas.openxmlformats.org/officeDocument/2006/relationships/image" Target="../media/image493.svg"/><Relationship Id="rId125" Type="http://schemas.openxmlformats.org/officeDocument/2006/relationships/image" Target="../media/image498.png"/><Relationship Id="rId141" Type="http://schemas.openxmlformats.org/officeDocument/2006/relationships/image" Target="../media/image514.png"/><Relationship Id="rId146" Type="http://schemas.openxmlformats.org/officeDocument/2006/relationships/image" Target="../media/image519.svg"/><Relationship Id="rId167" Type="http://schemas.openxmlformats.org/officeDocument/2006/relationships/image" Target="../media/image540.png"/><Relationship Id="rId7" Type="http://schemas.openxmlformats.org/officeDocument/2006/relationships/image" Target="../media/image380.png"/><Relationship Id="rId71" Type="http://schemas.openxmlformats.org/officeDocument/2006/relationships/image" Target="../media/image444.png"/><Relationship Id="rId92" Type="http://schemas.openxmlformats.org/officeDocument/2006/relationships/image" Target="../media/image465.svg"/><Relationship Id="rId162" Type="http://schemas.openxmlformats.org/officeDocument/2006/relationships/image" Target="../media/image535.svg"/><Relationship Id="rId2" Type="http://schemas.openxmlformats.org/officeDocument/2006/relationships/slideLayout" Target="../slideLayouts/slideLayout34.xml"/><Relationship Id="rId29" Type="http://schemas.openxmlformats.org/officeDocument/2006/relationships/image" Target="../media/image402.png"/><Relationship Id="rId24" Type="http://schemas.openxmlformats.org/officeDocument/2006/relationships/image" Target="../media/image397.svg"/><Relationship Id="rId40" Type="http://schemas.openxmlformats.org/officeDocument/2006/relationships/image" Target="../media/image413.svg"/><Relationship Id="rId45" Type="http://schemas.openxmlformats.org/officeDocument/2006/relationships/image" Target="../media/image418.png"/><Relationship Id="rId66" Type="http://schemas.openxmlformats.org/officeDocument/2006/relationships/image" Target="../media/image439.svg"/><Relationship Id="rId87" Type="http://schemas.openxmlformats.org/officeDocument/2006/relationships/image" Target="../media/image460.png"/><Relationship Id="rId110" Type="http://schemas.openxmlformats.org/officeDocument/2006/relationships/image" Target="../media/image483.svg"/><Relationship Id="rId115" Type="http://schemas.openxmlformats.org/officeDocument/2006/relationships/image" Target="../media/image488.png"/><Relationship Id="rId131" Type="http://schemas.openxmlformats.org/officeDocument/2006/relationships/image" Target="../media/image504.png"/><Relationship Id="rId136" Type="http://schemas.openxmlformats.org/officeDocument/2006/relationships/image" Target="../media/image509.svg"/><Relationship Id="rId157" Type="http://schemas.openxmlformats.org/officeDocument/2006/relationships/image" Target="../media/image530.png"/><Relationship Id="rId61" Type="http://schemas.openxmlformats.org/officeDocument/2006/relationships/image" Target="../media/image434.png"/><Relationship Id="rId82" Type="http://schemas.openxmlformats.org/officeDocument/2006/relationships/image" Target="../media/image455.svg"/><Relationship Id="rId152" Type="http://schemas.openxmlformats.org/officeDocument/2006/relationships/image" Target="../media/image525.svg"/><Relationship Id="rId19" Type="http://schemas.openxmlformats.org/officeDocument/2006/relationships/image" Target="../media/image392.png"/><Relationship Id="rId14" Type="http://schemas.openxmlformats.org/officeDocument/2006/relationships/image" Target="../media/image387.svg"/><Relationship Id="rId30" Type="http://schemas.openxmlformats.org/officeDocument/2006/relationships/image" Target="../media/image403.svg"/><Relationship Id="rId35" Type="http://schemas.openxmlformats.org/officeDocument/2006/relationships/image" Target="../media/image408.png"/><Relationship Id="rId56" Type="http://schemas.openxmlformats.org/officeDocument/2006/relationships/image" Target="../media/image429.svg"/><Relationship Id="rId77" Type="http://schemas.openxmlformats.org/officeDocument/2006/relationships/image" Target="../media/image450.png"/><Relationship Id="rId100" Type="http://schemas.openxmlformats.org/officeDocument/2006/relationships/image" Target="../media/image473.svg"/><Relationship Id="rId105" Type="http://schemas.openxmlformats.org/officeDocument/2006/relationships/image" Target="../media/image478.png"/><Relationship Id="rId126" Type="http://schemas.openxmlformats.org/officeDocument/2006/relationships/image" Target="../media/image499.svg"/><Relationship Id="rId147" Type="http://schemas.openxmlformats.org/officeDocument/2006/relationships/image" Target="../media/image520.png"/><Relationship Id="rId168" Type="http://schemas.openxmlformats.org/officeDocument/2006/relationships/image" Target="../media/image541.svg"/><Relationship Id="rId8" Type="http://schemas.openxmlformats.org/officeDocument/2006/relationships/image" Target="../media/image381.svg"/><Relationship Id="rId51" Type="http://schemas.openxmlformats.org/officeDocument/2006/relationships/image" Target="../media/image424.png"/><Relationship Id="rId72" Type="http://schemas.openxmlformats.org/officeDocument/2006/relationships/image" Target="../media/image445.svg"/><Relationship Id="rId93" Type="http://schemas.openxmlformats.org/officeDocument/2006/relationships/image" Target="../media/image466.png"/><Relationship Id="rId98" Type="http://schemas.openxmlformats.org/officeDocument/2006/relationships/image" Target="../media/image471.svg"/><Relationship Id="rId121" Type="http://schemas.openxmlformats.org/officeDocument/2006/relationships/image" Target="../media/image494.png"/><Relationship Id="rId142" Type="http://schemas.openxmlformats.org/officeDocument/2006/relationships/image" Target="../media/image515.svg"/><Relationship Id="rId163" Type="http://schemas.openxmlformats.org/officeDocument/2006/relationships/image" Target="../media/image536.png"/><Relationship Id="rId3" Type="http://schemas.openxmlformats.org/officeDocument/2006/relationships/image" Target="../media/image4.png"/><Relationship Id="rId25" Type="http://schemas.openxmlformats.org/officeDocument/2006/relationships/image" Target="../media/image398.png"/><Relationship Id="rId46" Type="http://schemas.openxmlformats.org/officeDocument/2006/relationships/image" Target="../media/image419.svg"/><Relationship Id="rId67" Type="http://schemas.openxmlformats.org/officeDocument/2006/relationships/image" Target="../media/image440.png"/><Relationship Id="rId116" Type="http://schemas.openxmlformats.org/officeDocument/2006/relationships/image" Target="../media/image489.svg"/><Relationship Id="rId137" Type="http://schemas.openxmlformats.org/officeDocument/2006/relationships/image" Target="../media/image510.png"/><Relationship Id="rId158" Type="http://schemas.openxmlformats.org/officeDocument/2006/relationships/image" Target="../media/image531.svg"/><Relationship Id="rId20" Type="http://schemas.openxmlformats.org/officeDocument/2006/relationships/image" Target="../media/image393.svg"/><Relationship Id="rId41" Type="http://schemas.openxmlformats.org/officeDocument/2006/relationships/image" Target="../media/image414.png"/><Relationship Id="rId62" Type="http://schemas.openxmlformats.org/officeDocument/2006/relationships/image" Target="../media/image435.svg"/><Relationship Id="rId83" Type="http://schemas.openxmlformats.org/officeDocument/2006/relationships/image" Target="../media/image456.png"/><Relationship Id="rId88" Type="http://schemas.openxmlformats.org/officeDocument/2006/relationships/image" Target="../media/image461.svg"/><Relationship Id="rId111" Type="http://schemas.openxmlformats.org/officeDocument/2006/relationships/image" Target="../media/image484.png"/><Relationship Id="rId132" Type="http://schemas.openxmlformats.org/officeDocument/2006/relationships/image" Target="../media/image505.svg"/><Relationship Id="rId153" Type="http://schemas.openxmlformats.org/officeDocument/2006/relationships/image" Target="../media/image526.png"/><Relationship Id="rId15" Type="http://schemas.openxmlformats.org/officeDocument/2006/relationships/image" Target="../media/image388.png"/><Relationship Id="rId36" Type="http://schemas.openxmlformats.org/officeDocument/2006/relationships/image" Target="../media/image409.svg"/><Relationship Id="rId57" Type="http://schemas.openxmlformats.org/officeDocument/2006/relationships/image" Target="../media/image430.png"/><Relationship Id="rId106" Type="http://schemas.openxmlformats.org/officeDocument/2006/relationships/image" Target="../media/image479.svg"/><Relationship Id="rId127" Type="http://schemas.openxmlformats.org/officeDocument/2006/relationships/image" Target="../media/image500.png"/><Relationship Id="rId10" Type="http://schemas.openxmlformats.org/officeDocument/2006/relationships/image" Target="../media/image383.svg"/><Relationship Id="rId31" Type="http://schemas.openxmlformats.org/officeDocument/2006/relationships/image" Target="../media/image404.png"/><Relationship Id="rId52" Type="http://schemas.openxmlformats.org/officeDocument/2006/relationships/image" Target="../media/image425.svg"/><Relationship Id="rId73" Type="http://schemas.openxmlformats.org/officeDocument/2006/relationships/image" Target="../media/image446.png"/><Relationship Id="rId78" Type="http://schemas.openxmlformats.org/officeDocument/2006/relationships/image" Target="../media/image451.svg"/><Relationship Id="rId94" Type="http://schemas.openxmlformats.org/officeDocument/2006/relationships/image" Target="../media/image467.svg"/><Relationship Id="rId99" Type="http://schemas.openxmlformats.org/officeDocument/2006/relationships/image" Target="../media/image472.png"/><Relationship Id="rId101" Type="http://schemas.openxmlformats.org/officeDocument/2006/relationships/image" Target="../media/image474.png"/><Relationship Id="rId122" Type="http://schemas.openxmlformats.org/officeDocument/2006/relationships/image" Target="../media/image495.svg"/><Relationship Id="rId143" Type="http://schemas.openxmlformats.org/officeDocument/2006/relationships/image" Target="../media/image516.png"/><Relationship Id="rId148" Type="http://schemas.openxmlformats.org/officeDocument/2006/relationships/image" Target="../media/image521.svg"/><Relationship Id="rId164" Type="http://schemas.openxmlformats.org/officeDocument/2006/relationships/image" Target="../media/image537.svg"/><Relationship Id="rId169" Type="http://schemas.openxmlformats.org/officeDocument/2006/relationships/image" Target="../media/image542.png"/><Relationship Id="rId4" Type="http://schemas.openxmlformats.org/officeDocument/2006/relationships/hyperlink" Target="https://www.yorku.ca/brand/py_community_area/about-the-brand/" TargetMode="External"/><Relationship Id="rId9" Type="http://schemas.openxmlformats.org/officeDocument/2006/relationships/image" Target="../media/image382.png"/><Relationship Id="rId26" Type="http://schemas.openxmlformats.org/officeDocument/2006/relationships/image" Target="../media/image399.svg"/><Relationship Id="rId47" Type="http://schemas.openxmlformats.org/officeDocument/2006/relationships/image" Target="../media/image420.png"/><Relationship Id="rId68" Type="http://schemas.openxmlformats.org/officeDocument/2006/relationships/image" Target="../media/image441.svg"/><Relationship Id="rId89" Type="http://schemas.openxmlformats.org/officeDocument/2006/relationships/image" Target="../media/image462.png"/><Relationship Id="rId112" Type="http://schemas.openxmlformats.org/officeDocument/2006/relationships/image" Target="../media/image485.svg"/><Relationship Id="rId133" Type="http://schemas.openxmlformats.org/officeDocument/2006/relationships/image" Target="../media/image506.png"/><Relationship Id="rId154" Type="http://schemas.openxmlformats.org/officeDocument/2006/relationships/image" Target="../media/image527.svg"/><Relationship Id="rId16" Type="http://schemas.openxmlformats.org/officeDocument/2006/relationships/image" Target="../media/image389.svg"/><Relationship Id="rId37" Type="http://schemas.openxmlformats.org/officeDocument/2006/relationships/image" Target="../media/image410.png"/><Relationship Id="rId58" Type="http://schemas.openxmlformats.org/officeDocument/2006/relationships/image" Target="../media/image431.svg"/><Relationship Id="rId79" Type="http://schemas.openxmlformats.org/officeDocument/2006/relationships/image" Target="../media/image452.png"/><Relationship Id="rId102" Type="http://schemas.openxmlformats.org/officeDocument/2006/relationships/image" Target="../media/image475.svg"/><Relationship Id="rId123" Type="http://schemas.openxmlformats.org/officeDocument/2006/relationships/image" Target="../media/image496.png"/><Relationship Id="rId144" Type="http://schemas.openxmlformats.org/officeDocument/2006/relationships/image" Target="../media/image517.svg"/><Relationship Id="rId90" Type="http://schemas.openxmlformats.org/officeDocument/2006/relationships/image" Target="../media/image463.svg"/><Relationship Id="rId165" Type="http://schemas.openxmlformats.org/officeDocument/2006/relationships/image" Target="../media/image538.png"/><Relationship Id="rId27" Type="http://schemas.openxmlformats.org/officeDocument/2006/relationships/image" Target="../media/image400.png"/><Relationship Id="rId48" Type="http://schemas.openxmlformats.org/officeDocument/2006/relationships/image" Target="../media/image421.svg"/><Relationship Id="rId69" Type="http://schemas.openxmlformats.org/officeDocument/2006/relationships/image" Target="../media/image442.png"/><Relationship Id="rId113" Type="http://schemas.openxmlformats.org/officeDocument/2006/relationships/image" Target="../media/image486.png"/><Relationship Id="rId134" Type="http://schemas.openxmlformats.org/officeDocument/2006/relationships/image" Target="../media/image507.svg"/><Relationship Id="rId80" Type="http://schemas.openxmlformats.org/officeDocument/2006/relationships/image" Target="../media/image453.svg"/><Relationship Id="rId155" Type="http://schemas.openxmlformats.org/officeDocument/2006/relationships/image" Target="../media/image528.png"/><Relationship Id="rId17" Type="http://schemas.openxmlformats.org/officeDocument/2006/relationships/image" Target="../media/image390.png"/><Relationship Id="rId38" Type="http://schemas.openxmlformats.org/officeDocument/2006/relationships/image" Target="../media/image411.svg"/><Relationship Id="rId59" Type="http://schemas.openxmlformats.org/officeDocument/2006/relationships/image" Target="../media/image432.png"/><Relationship Id="rId103" Type="http://schemas.openxmlformats.org/officeDocument/2006/relationships/image" Target="../media/image476.png"/><Relationship Id="rId124" Type="http://schemas.openxmlformats.org/officeDocument/2006/relationships/image" Target="../media/image497.svg"/></Relationships>
</file>

<file path=ppt/slides/_rels/slide6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58.png"/><Relationship Id="rId21" Type="http://schemas.openxmlformats.org/officeDocument/2006/relationships/image" Target="../media/image562.png"/><Relationship Id="rId42" Type="http://schemas.openxmlformats.org/officeDocument/2006/relationships/image" Target="../media/image583.svg"/><Relationship Id="rId63" Type="http://schemas.openxmlformats.org/officeDocument/2006/relationships/image" Target="../media/image604.png"/><Relationship Id="rId84" Type="http://schemas.openxmlformats.org/officeDocument/2006/relationships/image" Target="../media/image625.svg"/><Relationship Id="rId138" Type="http://schemas.openxmlformats.org/officeDocument/2006/relationships/image" Target="../media/image679.svg"/><Relationship Id="rId159" Type="http://schemas.openxmlformats.org/officeDocument/2006/relationships/image" Target="../media/image700.png"/><Relationship Id="rId170" Type="http://schemas.openxmlformats.org/officeDocument/2006/relationships/image" Target="../media/image711.svg"/><Relationship Id="rId107" Type="http://schemas.openxmlformats.org/officeDocument/2006/relationships/image" Target="../media/image648.png"/><Relationship Id="rId11" Type="http://schemas.openxmlformats.org/officeDocument/2006/relationships/image" Target="../media/image552.png"/><Relationship Id="rId32" Type="http://schemas.openxmlformats.org/officeDocument/2006/relationships/image" Target="../media/image573.svg"/><Relationship Id="rId53" Type="http://schemas.openxmlformats.org/officeDocument/2006/relationships/image" Target="../media/image594.png"/><Relationship Id="rId74" Type="http://schemas.openxmlformats.org/officeDocument/2006/relationships/image" Target="../media/image615.svg"/><Relationship Id="rId128" Type="http://schemas.openxmlformats.org/officeDocument/2006/relationships/image" Target="../media/image669.svg"/><Relationship Id="rId149" Type="http://schemas.openxmlformats.org/officeDocument/2006/relationships/image" Target="../media/image690.png"/><Relationship Id="rId5" Type="http://schemas.openxmlformats.org/officeDocument/2006/relationships/image" Target="../media/image546.png"/><Relationship Id="rId95" Type="http://schemas.openxmlformats.org/officeDocument/2006/relationships/image" Target="../media/image636.png"/><Relationship Id="rId160" Type="http://schemas.openxmlformats.org/officeDocument/2006/relationships/image" Target="../media/image701.svg"/><Relationship Id="rId22" Type="http://schemas.openxmlformats.org/officeDocument/2006/relationships/image" Target="../media/image563.svg"/><Relationship Id="rId43" Type="http://schemas.openxmlformats.org/officeDocument/2006/relationships/image" Target="../media/image584.png"/><Relationship Id="rId64" Type="http://schemas.openxmlformats.org/officeDocument/2006/relationships/image" Target="../media/image605.svg"/><Relationship Id="rId118" Type="http://schemas.openxmlformats.org/officeDocument/2006/relationships/image" Target="../media/image659.svg"/><Relationship Id="rId139" Type="http://schemas.openxmlformats.org/officeDocument/2006/relationships/image" Target="../media/image680.png"/><Relationship Id="rId85" Type="http://schemas.openxmlformats.org/officeDocument/2006/relationships/image" Target="../media/image626.png"/><Relationship Id="rId150" Type="http://schemas.openxmlformats.org/officeDocument/2006/relationships/image" Target="../media/image691.svg"/><Relationship Id="rId171" Type="http://schemas.openxmlformats.org/officeDocument/2006/relationships/image" Target="../media/image712.png"/><Relationship Id="rId12" Type="http://schemas.openxmlformats.org/officeDocument/2006/relationships/image" Target="../media/image553.svg"/><Relationship Id="rId33" Type="http://schemas.openxmlformats.org/officeDocument/2006/relationships/image" Target="../media/image574.png"/><Relationship Id="rId108" Type="http://schemas.openxmlformats.org/officeDocument/2006/relationships/image" Target="../media/image649.svg"/><Relationship Id="rId129" Type="http://schemas.openxmlformats.org/officeDocument/2006/relationships/image" Target="../media/image670.png"/><Relationship Id="rId54" Type="http://schemas.openxmlformats.org/officeDocument/2006/relationships/image" Target="../media/image595.svg"/><Relationship Id="rId70" Type="http://schemas.openxmlformats.org/officeDocument/2006/relationships/image" Target="../media/image611.svg"/><Relationship Id="rId75" Type="http://schemas.openxmlformats.org/officeDocument/2006/relationships/image" Target="../media/image616.png"/><Relationship Id="rId91" Type="http://schemas.openxmlformats.org/officeDocument/2006/relationships/image" Target="../media/image632.png"/><Relationship Id="rId96" Type="http://schemas.openxmlformats.org/officeDocument/2006/relationships/image" Target="../media/image637.svg"/><Relationship Id="rId140" Type="http://schemas.openxmlformats.org/officeDocument/2006/relationships/image" Target="../media/image681.svg"/><Relationship Id="rId145" Type="http://schemas.openxmlformats.org/officeDocument/2006/relationships/image" Target="../media/image686.png"/><Relationship Id="rId161" Type="http://schemas.openxmlformats.org/officeDocument/2006/relationships/image" Target="../media/image702.png"/><Relationship Id="rId166" Type="http://schemas.openxmlformats.org/officeDocument/2006/relationships/image" Target="../media/image707.svg"/><Relationship Id="rId1" Type="http://schemas.openxmlformats.org/officeDocument/2006/relationships/tags" Target="../tags/tag63.xml"/><Relationship Id="rId6" Type="http://schemas.openxmlformats.org/officeDocument/2006/relationships/image" Target="../media/image547.svg"/><Relationship Id="rId23" Type="http://schemas.openxmlformats.org/officeDocument/2006/relationships/image" Target="../media/image564.png"/><Relationship Id="rId28" Type="http://schemas.openxmlformats.org/officeDocument/2006/relationships/image" Target="../media/image569.svg"/><Relationship Id="rId49" Type="http://schemas.openxmlformats.org/officeDocument/2006/relationships/image" Target="../media/image590.png"/><Relationship Id="rId114" Type="http://schemas.openxmlformats.org/officeDocument/2006/relationships/image" Target="../media/image655.svg"/><Relationship Id="rId119" Type="http://schemas.openxmlformats.org/officeDocument/2006/relationships/image" Target="../media/image660.png"/><Relationship Id="rId44" Type="http://schemas.openxmlformats.org/officeDocument/2006/relationships/image" Target="../media/image585.svg"/><Relationship Id="rId60" Type="http://schemas.openxmlformats.org/officeDocument/2006/relationships/image" Target="../media/image601.svg"/><Relationship Id="rId65" Type="http://schemas.openxmlformats.org/officeDocument/2006/relationships/image" Target="../media/image606.png"/><Relationship Id="rId81" Type="http://schemas.openxmlformats.org/officeDocument/2006/relationships/image" Target="../media/image622.png"/><Relationship Id="rId86" Type="http://schemas.openxmlformats.org/officeDocument/2006/relationships/image" Target="../media/image627.svg"/><Relationship Id="rId130" Type="http://schemas.openxmlformats.org/officeDocument/2006/relationships/image" Target="../media/image671.svg"/><Relationship Id="rId135" Type="http://schemas.openxmlformats.org/officeDocument/2006/relationships/image" Target="../media/image676.png"/><Relationship Id="rId151" Type="http://schemas.openxmlformats.org/officeDocument/2006/relationships/image" Target="../media/image692.png"/><Relationship Id="rId156" Type="http://schemas.openxmlformats.org/officeDocument/2006/relationships/image" Target="../media/image697.svg"/><Relationship Id="rId172" Type="http://schemas.openxmlformats.org/officeDocument/2006/relationships/image" Target="../media/image713.svg"/><Relationship Id="rId13" Type="http://schemas.openxmlformats.org/officeDocument/2006/relationships/image" Target="../media/image554.png"/><Relationship Id="rId18" Type="http://schemas.openxmlformats.org/officeDocument/2006/relationships/image" Target="../media/image559.svg"/><Relationship Id="rId39" Type="http://schemas.openxmlformats.org/officeDocument/2006/relationships/image" Target="../media/image580.png"/><Relationship Id="rId109" Type="http://schemas.openxmlformats.org/officeDocument/2006/relationships/image" Target="../media/image650.png"/><Relationship Id="rId34" Type="http://schemas.openxmlformats.org/officeDocument/2006/relationships/image" Target="../media/image575.svg"/><Relationship Id="rId50" Type="http://schemas.openxmlformats.org/officeDocument/2006/relationships/image" Target="../media/image591.svg"/><Relationship Id="rId55" Type="http://schemas.openxmlformats.org/officeDocument/2006/relationships/image" Target="../media/image596.png"/><Relationship Id="rId76" Type="http://schemas.openxmlformats.org/officeDocument/2006/relationships/image" Target="../media/image617.svg"/><Relationship Id="rId97" Type="http://schemas.openxmlformats.org/officeDocument/2006/relationships/image" Target="../media/image638.png"/><Relationship Id="rId104" Type="http://schemas.openxmlformats.org/officeDocument/2006/relationships/image" Target="../media/image645.svg"/><Relationship Id="rId120" Type="http://schemas.openxmlformats.org/officeDocument/2006/relationships/image" Target="../media/image661.svg"/><Relationship Id="rId125" Type="http://schemas.openxmlformats.org/officeDocument/2006/relationships/image" Target="../media/image666.png"/><Relationship Id="rId141" Type="http://schemas.openxmlformats.org/officeDocument/2006/relationships/image" Target="../media/image682.png"/><Relationship Id="rId146" Type="http://schemas.openxmlformats.org/officeDocument/2006/relationships/image" Target="../media/image687.svg"/><Relationship Id="rId167" Type="http://schemas.openxmlformats.org/officeDocument/2006/relationships/image" Target="../media/image708.png"/><Relationship Id="rId7" Type="http://schemas.openxmlformats.org/officeDocument/2006/relationships/image" Target="../media/image548.png"/><Relationship Id="rId71" Type="http://schemas.openxmlformats.org/officeDocument/2006/relationships/image" Target="../media/image612.png"/><Relationship Id="rId92" Type="http://schemas.openxmlformats.org/officeDocument/2006/relationships/image" Target="../media/image633.svg"/><Relationship Id="rId162" Type="http://schemas.openxmlformats.org/officeDocument/2006/relationships/image" Target="../media/image703.svg"/><Relationship Id="rId2" Type="http://schemas.openxmlformats.org/officeDocument/2006/relationships/slideLayout" Target="../slideLayouts/slideLayout34.xml"/><Relationship Id="rId29" Type="http://schemas.openxmlformats.org/officeDocument/2006/relationships/image" Target="../media/image570.png"/><Relationship Id="rId24" Type="http://schemas.openxmlformats.org/officeDocument/2006/relationships/image" Target="../media/image565.svg"/><Relationship Id="rId40" Type="http://schemas.openxmlformats.org/officeDocument/2006/relationships/image" Target="../media/image581.svg"/><Relationship Id="rId45" Type="http://schemas.openxmlformats.org/officeDocument/2006/relationships/image" Target="../media/image586.png"/><Relationship Id="rId66" Type="http://schemas.openxmlformats.org/officeDocument/2006/relationships/image" Target="../media/image607.svg"/><Relationship Id="rId87" Type="http://schemas.openxmlformats.org/officeDocument/2006/relationships/image" Target="../media/image628.png"/><Relationship Id="rId110" Type="http://schemas.openxmlformats.org/officeDocument/2006/relationships/image" Target="../media/image651.svg"/><Relationship Id="rId115" Type="http://schemas.openxmlformats.org/officeDocument/2006/relationships/image" Target="../media/image656.png"/><Relationship Id="rId131" Type="http://schemas.openxmlformats.org/officeDocument/2006/relationships/image" Target="../media/image672.png"/><Relationship Id="rId136" Type="http://schemas.openxmlformats.org/officeDocument/2006/relationships/image" Target="../media/image677.svg"/><Relationship Id="rId157" Type="http://schemas.openxmlformats.org/officeDocument/2006/relationships/image" Target="../media/image698.png"/><Relationship Id="rId61" Type="http://schemas.openxmlformats.org/officeDocument/2006/relationships/image" Target="../media/image602.png"/><Relationship Id="rId82" Type="http://schemas.openxmlformats.org/officeDocument/2006/relationships/image" Target="../media/image623.svg"/><Relationship Id="rId152" Type="http://schemas.openxmlformats.org/officeDocument/2006/relationships/image" Target="../media/image693.svg"/><Relationship Id="rId19" Type="http://schemas.openxmlformats.org/officeDocument/2006/relationships/image" Target="../media/image560.png"/><Relationship Id="rId14" Type="http://schemas.openxmlformats.org/officeDocument/2006/relationships/image" Target="../media/image555.svg"/><Relationship Id="rId30" Type="http://schemas.openxmlformats.org/officeDocument/2006/relationships/image" Target="../media/image571.svg"/><Relationship Id="rId35" Type="http://schemas.openxmlformats.org/officeDocument/2006/relationships/image" Target="../media/image576.png"/><Relationship Id="rId56" Type="http://schemas.openxmlformats.org/officeDocument/2006/relationships/image" Target="../media/image597.svg"/><Relationship Id="rId77" Type="http://schemas.openxmlformats.org/officeDocument/2006/relationships/image" Target="../media/image618.png"/><Relationship Id="rId100" Type="http://schemas.openxmlformats.org/officeDocument/2006/relationships/image" Target="../media/image641.svg"/><Relationship Id="rId105" Type="http://schemas.openxmlformats.org/officeDocument/2006/relationships/image" Target="../media/image646.png"/><Relationship Id="rId126" Type="http://schemas.openxmlformats.org/officeDocument/2006/relationships/image" Target="../media/image667.svg"/><Relationship Id="rId147" Type="http://schemas.openxmlformats.org/officeDocument/2006/relationships/image" Target="../media/image688.png"/><Relationship Id="rId168" Type="http://schemas.openxmlformats.org/officeDocument/2006/relationships/image" Target="../media/image709.svg"/><Relationship Id="rId8" Type="http://schemas.openxmlformats.org/officeDocument/2006/relationships/image" Target="../media/image549.svg"/><Relationship Id="rId51" Type="http://schemas.openxmlformats.org/officeDocument/2006/relationships/image" Target="../media/image592.png"/><Relationship Id="rId72" Type="http://schemas.openxmlformats.org/officeDocument/2006/relationships/image" Target="../media/image613.svg"/><Relationship Id="rId93" Type="http://schemas.openxmlformats.org/officeDocument/2006/relationships/image" Target="../media/image634.png"/><Relationship Id="rId98" Type="http://schemas.openxmlformats.org/officeDocument/2006/relationships/image" Target="../media/image639.svg"/><Relationship Id="rId121" Type="http://schemas.openxmlformats.org/officeDocument/2006/relationships/image" Target="../media/image662.png"/><Relationship Id="rId142" Type="http://schemas.openxmlformats.org/officeDocument/2006/relationships/image" Target="../media/image683.svg"/><Relationship Id="rId163" Type="http://schemas.openxmlformats.org/officeDocument/2006/relationships/image" Target="../media/image704.png"/><Relationship Id="rId3" Type="http://schemas.openxmlformats.org/officeDocument/2006/relationships/image" Target="../media/image4.png"/><Relationship Id="rId25" Type="http://schemas.openxmlformats.org/officeDocument/2006/relationships/image" Target="../media/image566.png"/><Relationship Id="rId46" Type="http://schemas.openxmlformats.org/officeDocument/2006/relationships/image" Target="../media/image587.svg"/><Relationship Id="rId67" Type="http://schemas.openxmlformats.org/officeDocument/2006/relationships/image" Target="../media/image608.png"/><Relationship Id="rId116" Type="http://schemas.openxmlformats.org/officeDocument/2006/relationships/image" Target="../media/image657.svg"/><Relationship Id="rId137" Type="http://schemas.openxmlformats.org/officeDocument/2006/relationships/image" Target="../media/image678.png"/><Relationship Id="rId158" Type="http://schemas.openxmlformats.org/officeDocument/2006/relationships/image" Target="../media/image699.svg"/><Relationship Id="rId20" Type="http://schemas.openxmlformats.org/officeDocument/2006/relationships/image" Target="../media/image561.svg"/><Relationship Id="rId41" Type="http://schemas.openxmlformats.org/officeDocument/2006/relationships/image" Target="../media/image582.png"/><Relationship Id="rId62" Type="http://schemas.openxmlformats.org/officeDocument/2006/relationships/image" Target="../media/image603.svg"/><Relationship Id="rId83" Type="http://schemas.openxmlformats.org/officeDocument/2006/relationships/image" Target="../media/image624.png"/><Relationship Id="rId88" Type="http://schemas.openxmlformats.org/officeDocument/2006/relationships/image" Target="../media/image629.svg"/><Relationship Id="rId111" Type="http://schemas.openxmlformats.org/officeDocument/2006/relationships/image" Target="../media/image652.png"/><Relationship Id="rId132" Type="http://schemas.openxmlformats.org/officeDocument/2006/relationships/image" Target="../media/image673.svg"/><Relationship Id="rId153" Type="http://schemas.openxmlformats.org/officeDocument/2006/relationships/image" Target="../media/image694.png"/><Relationship Id="rId15" Type="http://schemas.openxmlformats.org/officeDocument/2006/relationships/image" Target="../media/image556.png"/><Relationship Id="rId36" Type="http://schemas.openxmlformats.org/officeDocument/2006/relationships/image" Target="../media/image577.svg"/><Relationship Id="rId57" Type="http://schemas.openxmlformats.org/officeDocument/2006/relationships/image" Target="../media/image598.png"/><Relationship Id="rId106" Type="http://schemas.openxmlformats.org/officeDocument/2006/relationships/image" Target="../media/image647.svg"/><Relationship Id="rId127" Type="http://schemas.openxmlformats.org/officeDocument/2006/relationships/image" Target="../media/image668.png"/><Relationship Id="rId10" Type="http://schemas.openxmlformats.org/officeDocument/2006/relationships/image" Target="../media/image551.svg"/><Relationship Id="rId31" Type="http://schemas.openxmlformats.org/officeDocument/2006/relationships/image" Target="../media/image572.png"/><Relationship Id="rId52" Type="http://schemas.openxmlformats.org/officeDocument/2006/relationships/image" Target="../media/image593.svg"/><Relationship Id="rId73" Type="http://schemas.openxmlformats.org/officeDocument/2006/relationships/image" Target="../media/image614.png"/><Relationship Id="rId78" Type="http://schemas.openxmlformats.org/officeDocument/2006/relationships/image" Target="../media/image619.svg"/><Relationship Id="rId94" Type="http://schemas.openxmlformats.org/officeDocument/2006/relationships/image" Target="../media/image635.svg"/><Relationship Id="rId99" Type="http://schemas.openxmlformats.org/officeDocument/2006/relationships/image" Target="../media/image640.png"/><Relationship Id="rId101" Type="http://schemas.openxmlformats.org/officeDocument/2006/relationships/image" Target="../media/image642.png"/><Relationship Id="rId122" Type="http://schemas.openxmlformats.org/officeDocument/2006/relationships/image" Target="../media/image663.svg"/><Relationship Id="rId143" Type="http://schemas.openxmlformats.org/officeDocument/2006/relationships/image" Target="../media/image684.png"/><Relationship Id="rId148" Type="http://schemas.openxmlformats.org/officeDocument/2006/relationships/image" Target="../media/image689.svg"/><Relationship Id="rId164" Type="http://schemas.openxmlformats.org/officeDocument/2006/relationships/image" Target="../media/image705.svg"/><Relationship Id="rId169" Type="http://schemas.openxmlformats.org/officeDocument/2006/relationships/image" Target="../media/image710.png"/><Relationship Id="rId4" Type="http://schemas.openxmlformats.org/officeDocument/2006/relationships/hyperlink" Target="https://www.yorku.ca/brand/py_community_area/about-the-brand/" TargetMode="External"/><Relationship Id="rId9" Type="http://schemas.openxmlformats.org/officeDocument/2006/relationships/image" Target="../media/image550.png"/><Relationship Id="rId26" Type="http://schemas.openxmlformats.org/officeDocument/2006/relationships/image" Target="../media/image567.svg"/><Relationship Id="rId47" Type="http://schemas.openxmlformats.org/officeDocument/2006/relationships/image" Target="../media/image588.png"/><Relationship Id="rId68" Type="http://schemas.openxmlformats.org/officeDocument/2006/relationships/image" Target="../media/image609.svg"/><Relationship Id="rId89" Type="http://schemas.openxmlformats.org/officeDocument/2006/relationships/image" Target="../media/image630.png"/><Relationship Id="rId112" Type="http://schemas.openxmlformats.org/officeDocument/2006/relationships/image" Target="../media/image653.svg"/><Relationship Id="rId133" Type="http://schemas.openxmlformats.org/officeDocument/2006/relationships/image" Target="../media/image674.png"/><Relationship Id="rId154" Type="http://schemas.openxmlformats.org/officeDocument/2006/relationships/image" Target="../media/image695.svg"/><Relationship Id="rId16" Type="http://schemas.openxmlformats.org/officeDocument/2006/relationships/image" Target="../media/image557.svg"/><Relationship Id="rId37" Type="http://schemas.openxmlformats.org/officeDocument/2006/relationships/image" Target="../media/image578.png"/><Relationship Id="rId58" Type="http://schemas.openxmlformats.org/officeDocument/2006/relationships/image" Target="../media/image599.svg"/><Relationship Id="rId79" Type="http://schemas.openxmlformats.org/officeDocument/2006/relationships/image" Target="../media/image620.png"/><Relationship Id="rId102" Type="http://schemas.openxmlformats.org/officeDocument/2006/relationships/image" Target="../media/image643.svg"/><Relationship Id="rId123" Type="http://schemas.openxmlformats.org/officeDocument/2006/relationships/image" Target="../media/image664.png"/><Relationship Id="rId144" Type="http://schemas.openxmlformats.org/officeDocument/2006/relationships/image" Target="../media/image685.svg"/><Relationship Id="rId90" Type="http://schemas.openxmlformats.org/officeDocument/2006/relationships/image" Target="../media/image631.svg"/><Relationship Id="rId165" Type="http://schemas.openxmlformats.org/officeDocument/2006/relationships/image" Target="../media/image706.png"/><Relationship Id="rId27" Type="http://schemas.openxmlformats.org/officeDocument/2006/relationships/image" Target="../media/image568.png"/><Relationship Id="rId48" Type="http://schemas.openxmlformats.org/officeDocument/2006/relationships/image" Target="../media/image589.svg"/><Relationship Id="rId69" Type="http://schemas.openxmlformats.org/officeDocument/2006/relationships/image" Target="../media/image610.png"/><Relationship Id="rId113" Type="http://schemas.openxmlformats.org/officeDocument/2006/relationships/image" Target="../media/image654.png"/><Relationship Id="rId134" Type="http://schemas.openxmlformats.org/officeDocument/2006/relationships/image" Target="../media/image675.svg"/><Relationship Id="rId80" Type="http://schemas.openxmlformats.org/officeDocument/2006/relationships/image" Target="../media/image621.svg"/><Relationship Id="rId155" Type="http://schemas.openxmlformats.org/officeDocument/2006/relationships/image" Target="../media/image696.png"/><Relationship Id="rId17" Type="http://schemas.openxmlformats.org/officeDocument/2006/relationships/image" Target="../media/image558.png"/><Relationship Id="rId38" Type="http://schemas.openxmlformats.org/officeDocument/2006/relationships/image" Target="../media/image579.svg"/><Relationship Id="rId59" Type="http://schemas.openxmlformats.org/officeDocument/2006/relationships/image" Target="../media/image600.png"/><Relationship Id="rId103" Type="http://schemas.openxmlformats.org/officeDocument/2006/relationships/image" Target="../media/image644.png"/><Relationship Id="rId124" Type="http://schemas.openxmlformats.org/officeDocument/2006/relationships/image" Target="../media/image665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0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4.png"/><Relationship Id="rId13" Type="http://schemas.openxmlformats.org/officeDocument/2006/relationships/image" Target="../media/image427.svg"/><Relationship Id="rId3" Type="http://schemas.openxmlformats.org/officeDocument/2006/relationships/image" Target="../media/image1.jpg"/><Relationship Id="rId7" Type="http://schemas.openxmlformats.org/officeDocument/2006/relationships/image" Target="../media/image561.svg"/><Relationship Id="rId12" Type="http://schemas.openxmlformats.org/officeDocument/2006/relationships/image" Target="../media/image426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64.xml"/><Relationship Id="rId6" Type="http://schemas.openxmlformats.org/officeDocument/2006/relationships/image" Target="../media/image560.png"/><Relationship Id="rId11" Type="http://schemas.openxmlformats.org/officeDocument/2006/relationships/image" Target="../media/image639.svg"/><Relationship Id="rId5" Type="http://schemas.openxmlformats.org/officeDocument/2006/relationships/image" Target="../media/image705.svg"/><Relationship Id="rId10" Type="http://schemas.openxmlformats.org/officeDocument/2006/relationships/image" Target="../media/image638.png"/><Relationship Id="rId4" Type="http://schemas.openxmlformats.org/officeDocument/2006/relationships/image" Target="../media/image704.png"/><Relationship Id="rId9" Type="http://schemas.openxmlformats.org/officeDocument/2006/relationships/image" Target="../media/image595.sv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E7847-101D-B245-B432-F0BF528F8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Creation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B4229C-3C78-C74F-9C26-EE32679AA6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959" y="3429000"/>
            <a:ext cx="4301133" cy="872625"/>
          </a:xfrm>
        </p:spPr>
        <p:txBody>
          <a:bodyPr/>
          <a:lstStyle/>
          <a:p>
            <a:r>
              <a:rPr lang="en-US" b="1" dirty="0">
                <a:latin typeface="+mj-lt"/>
              </a:rPr>
              <a:t>Presented by </a:t>
            </a:r>
            <a:br>
              <a:rPr lang="en-US" dirty="0"/>
            </a:br>
            <a:r>
              <a:rPr lang="en-US" dirty="0"/>
              <a:t>Mario So Gao</a:t>
            </a:r>
            <a:br>
              <a:rPr lang="en-US" dirty="0"/>
            </a:br>
            <a:r>
              <a:rPr lang="en-US" dirty="0"/>
              <a:t>Multi-Media Content Creator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031EB-97B8-4B4D-9CD8-4CE4F0CDD6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University brand &amp; Marketing | 2023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6A16A9D3-61B5-7A53-8F1C-2820769A0CC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715088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3DA976AA-A519-3DE7-891E-EA4E8BBE32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165" y="3694397"/>
            <a:ext cx="3295153" cy="23930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03335F-3C0A-99EF-71AA-5BCE9F0B57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5206" y="3721824"/>
            <a:ext cx="3311561" cy="23930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A6D78E-25C6-03FB-F6BF-20DEB3065F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5205" y="945425"/>
            <a:ext cx="3311562" cy="2321466"/>
          </a:xfrm>
          <a:prstGeom prst="rect">
            <a:avLst/>
          </a:prstGeom>
        </p:spPr>
      </p:pic>
      <p:pic>
        <p:nvPicPr>
          <p:cNvPr id="9" name="Picture 8" descr="A person giving a presentation&#10;&#10;Description automatically generated with medium confidence">
            <a:extLst>
              <a:ext uri="{FF2B5EF4-FFF2-40B4-BE49-F238E27FC236}">
                <a16:creationId xmlns:a16="http://schemas.microsoft.com/office/drawing/2014/main" id="{42DF720F-D1D1-3E8C-0B39-E775CEFDB6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489" y="945425"/>
            <a:ext cx="3327975" cy="23403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884BD5-1DFA-4805-9172-A53279F14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Shot Types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CC233F-A7DA-70D7-A411-8E439C346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t>10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97CBF9-65FC-6AF8-6729-C267EA0BF55D}"/>
              </a:ext>
            </a:extLst>
          </p:cNvPr>
          <p:cNvSpPr txBox="1"/>
          <p:nvPr/>
        </p:nvSpPr>
        <p:spPr>
          <a:xfrm>
            <a:off x="511901" y="3285773"/>
            <a:ext cx="3295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300"/>
              </a:spcAft>
            </a:pPr>
            <a:r>
              <a:rPr lang="en-US" dirty="0"/>
              <a:t>Cut-In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9DC55F-E7F5-0101-14C9-DE18FAEF3FD3}"/>
              </a:ext>
            </a:extLst>
          </p:cNvPr>
          <p:cNvSpPr txBox="1"/>
          <p:nvPr/>
        </p:nvSpPr>
        <p:spPr>
          <a:xfrm>
            <a:off x="6371615" y="3285773"/>
            <a:ext cx="3295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300"/>
              </a:spcAft>
            </a:pPr>
            <a:r>
              <a:rPr lang="en-US" dirty="0"/>
              <a:t>Over the Shoulder Shot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281A45-453E-C82A-15D7-A0C28DA9BF53}"/>
              </a:ext>
            </a:extLst>
          </p:cNvPr>
          <p:cNvSpPr txBox="1"/>
          <p:nvPr/>
        </p:nvSpPr>
        <p:spPr>
          <a:xfrm>
            <a:off x="511901" y="6103194"/>
            <a:ext cx="3295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300"/>
              </a:spcAft>
            </a:pPr>
            <a:r>
              <a:rPr lang="en-US" dirty="0"/>
              <a:t>Cutaway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DE0F35-A896-1D53-FF9A-28004DFD4CE7}"/>
              </a:ext>
            </a:extLst>
          </p:cNvPr>
          <p:cNvSpPr txBox="1"/>
          <p:nvPr/>
        </p:nvSpPr>
        <p:spPr>
          <a:xfrm>
            <a:off x="6371615" y="6106369"/>
            <a:ext cx="3295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300"/>
              </a:spcAft>
            </a:pPr>
            <a:r>
              <a:rPr lang="en-US" dirty="0"/>
              <a:t>Point-of-View (POV) </a:t>
            </a:r>
          </a:p>
        </p:txBody>
      </p:sp>
      <p:pic>
        <p:nvPicPr>
          <p:cNvPr id="4" name="Picture 3" descr="A person giving a presentation&#10;&#10;Description automatically generated with medium confidence">
            <a:extLst>
              <a:ext uri="{FF2B5EF4-FFF2-40B4-BE49-F238E27FC236}">
                <a16:creationId xmlns:a16="http://schemas.microsoft.com/office/drawing/2014/main" id="{EA758CB4-7C7B-B6CC-DA5D-7D2383EACF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2358" y="1526340"/>
            <a:ext cx="1895580" cy="133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75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BBA71F-1581-96D2-0D90-FF6459CC73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165" y="927061"/>
            <a:ext cx="3547446" cy="24039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884BD5-1DFA-4805-9172-A53279F14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Angles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CC233F-A7DA-70D7-A411-8E439C346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t>11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97CBF9-65FC-6AF8-6729-C267EA0BF55D}"/>
              </a:ext>
            </a:extLst>
          </p:cNvPr>
          <p:cNvSpPr txBox="1"/>
          <p:nvPr/>
        </p:nvSpPr>
        <p:spPr>
          <a:xfrm>
            <a:off x="511901" y="3285773"/>
            <a:ext cx="3295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300"/>
              </a:spcAft>
            </a:pPr>
            <a:r>
              <a:rPr lang="en-US" dirty="0"/>
              <a:t>Low angle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9DC55F-E7F5-0101-14C9-DE18FAEF3FD3}"/>
              </a:ext>
            </a:extLst>
          </p:cNvPr>
          <p:cNvSpPr txBox="1"/>
          <p:nvPr/>
        </p:nvSpPr>
        <p:spPr>
          <a:xfrm>
            <a:off x="6371615" y="3285773"/>
            <a:ext cx="3295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300"/>
              </a:spcAft>
            </a:pPr>
            <a:r>
              <a:rPr lang="en-US" dirty="0"/>
              <a:t>Overhead or Bird’s Eye view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281A45-453E-C82A-15D7-A0C28DA9BF53}"/>
              </a:ext>
            </a:extLst>
          </p:cNvPr>
          <p:cNvSpPr txBox="1"/>
          <p:nvPr/>
        </p:nvSpPr>
        <p:spPr>
          <a:xfrm>
            <a:off x="511901" y="6103194"/>
            <a:ext cx="3295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300"/>
              </a:spcAft>
            </a:pPr>
            <a:r>
              <a:rPr lang="en-US" dirty="0"/>
              <a:t>High angle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DE0F35-A896-1D53-FF9A-28004DFD4CE7}"/>
              </a:ext>
            </a:extLst>
          </p:cNvPr>
          <p:cNvSpPr txBox="1"/>
          <p:nvPr/>
        </p:nvSpPr>
        <p:spPr>
          <a:xfrm>
            <a:off x="6371615" y="6106369"/>
            <a:ext cx="3295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300"/>
              </a:spcAft>
            </a:pPr>
            <a:r>
              <a:rPr lang="en-US" dirty="0"/>
              <a:t>Aerial Shot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D83B83-A52B-7AB7-6271-4501566729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165" y="3721824"/>
            <a:ext cx="3547446" cy="24039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2AF09F-82C2-BF87-0801-C0A3A6EFB4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5206" y="927061"/>
            <a:ext cx="3556538" cy="23997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A0DB65-EC29-4FA1-BDD2-152FF4C555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5206" y="3655105"/>
            <a:ext cx="3556537" cy="244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04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CD2B3A-4CF8-FA67-F67F-4E7B0F629F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5206" y="3658280"/>
            <a:ext cx="3547446" cy="24449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6E7380-6838-79A2-0ACE-577D564375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93"/>
          <a:stretch/>
        </p:blipFill>
        <p:spPr>
          <a:xfrm>
            <a:off x="6355206" y="915029"/>
            <a:ext cx="3547447" cy="24152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9927FB-07BF-58BA-3F5A-DB73627185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165" y="3726005"/>
            <a:ext cx="3547446" cy="23997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865D41-A9AC-4964-C589-E77EBBECA3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02"/>
          <a:stretch/>
        </p:blipFill>
        <p:spPr>
          <a:xfrm>
            <a:off x="495165" y="915029"/>
            <a:ext cx="3547446" cy="24117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884BD5-1DFA-4805-9172-A53279F14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Angles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CC233F-A7DA-70D7-A411-8E439C346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t>12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97CBF9-65FC-6AF8-6729-C267EA0BF55D}"/>
              </a:ext>
            </a:extLst>
          </p:cNvPr>
          <p:cNvSpPr txBox="1"/>
          <p:nvPr/>
        </p:nvSpPr>
        <p:spPr>
          <a:xfrm>
            <a:off x="511901" y="3285773"/>
            <a:ext cx="3295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300"/>
              </a:spcAft>
            </a:pPr>
            <a:r>
              <a:rPr lang="en-US" dirty="0"/>
              <a:t>Dutch angle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9DC55F-E7F5-0101-14C9-DE18FAEF3FD3}"/>
              </a:ext>
            </a:extLst>
          </p:cNvPr>
          <p:cNvSpPr txBox="1"/>
          <p:nvPr/>
        </p:nvSpPr>
        <p:spPr>
          <a:xfrm>
            <a:off x="6371615" y="3285773"/>
            <a:ext cx="3295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300"/>
              </a:spcAft>
            </a:pPr>
            <a:r>
              <a:rPr lang="en-US" dirty="0"/>
              <a:t>Hip Level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281A45-453E-C82A-15D7-A0C28DA9BF53}"/>
              </a:ext>
            </a:extLst>
          </p:cNvPr>
          <p:cNvSpPr txBox="1"/>
          <p:nvPr/>
        </p:nvSpPr>
        <p:spPr>
          <a:xfrm>
            <a:off x="511901" y="6103194"/>
            <a:ext cx="3295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300"/>
              </a:spcAft>
            </a:pPr>
            <a:r>
              <a:rPr lang="en-US" dirty="0"/>
              <a:t>Ground Level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DE0F35-A896-1D53-FF9A-28004DFD4CE7}"/>
              </a:ext>
            </a:extLst>
          </p:cNvPr>
          <p:cNvSpPr txBox="1"/>
          <p:nvPr/>
        </p:nvSpPr>
        <p:spPr>
          <a:xfrm>
            <a:off x="6371615" y="6106369"/>
            <a:ext cx="3295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300"/>
              </a:spcAft>
            </a:pPr>
            <a:r>
              <a:rPr lang="en-US" dirty="0"/>
              <a:t>Eye Level</a:t>
            </a:r>
          </a:p>
        </p:txBody>
      </p:sp>
    </p:spTree>
    <p:extLst>
      <p:ext uri="{BB962C8B-B14F-4D97-AF65-F5344CB8AC3E}">
        <p14:creationId xmlns:p14="http://schemas.microsoft.com/office/powerpoint/2010/main" val="2655382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84BD5-1DFA-4805-9172-A53279F14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Angles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CC233F-A7DA-70D7-A411-8E439C346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748DD1-CADF-1979-6CDE-CEBA9928DE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105" y="2177716"/>
            <a:ext cx="5866158" cy="29958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AF8211-82A1-23A8-EDAE-D2DB8CCFBAD1}"/>
              </a:ext>
            </a:extLst>
          </p:cNvPr>
          <p:cNvSpPr txBox="1"/>
          <p:nvPr/>
        </p:nvSpPr>
        <p:spPr>
          <a:xfrm>
            <a:off x="10032523" y="5368987"/>
            <a:ext cx="3295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300"/>
              </a:spcAft>
            </a:pPr>
            <a:r>
              <a:rPr lang="en-US" sz="1200" dirty="0"/>
              <a:t>From </a:t>
            </a:r>
            <a:r>
              <a:rPr lang="en-US" sz="1200" dirty="0" err="1"/>
              <a:t>StudioBinder</a:t>
            </a:r>
            <a:endParaRPr lang="en-US" sz="1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9A5DC8-55F6-1D48-FCB7-581C367721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0790" y="2063970"/>
            <a:ext cx="5799309" cy="317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22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84BD5-1DFA-4805-9172-A53279F14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Camera Angles – Use a Flattering Angle unless it’s a stylistic choice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CC233F-A7DA-70D7-A411-8E439C346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t>14</a:t>
            </a:fld>
            <a:endParaRPr lang="en-US"/>
          </a:p>
        </p:txBody>
      </p:sp>
      <p:pic>
        <p:nvPicPr>
          <p:cNvPr id="1026" name="Picture 2" descr="Do You Suffer From Zoom Chin? - Capitol Communicator">
            <a:extLst>
              <a:ext uri="{FF2B5EF4-FFF2-40B4-BE49-F238E27FC236}">
                <a16:creationId xmlns:a16="http://schemas.microsoft.com/office/drawing/2014/main" id="{230F0E08-A0F3-4C95-4B82-554BC39D5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048" y="2130244"/>
            <a:ext cx="4878256" cy="259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 TIPS FOR VIDEO CALLS – Tri-County Communications Cooperative">
            <a:extLst>
              <a:ext uri="{FF2B5EF4-FFF2-40B4-BE49-F238E27FC236}">
                <a16:creationId xmlns:a16="http://schemas.microsoft.com/office/drawing/2014/main" id="{E18F7F6D-36EA-8EED-8B89-94CB02808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7447" y="2130244"/>
            <a:ext cx="4638414" cy="259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47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56B0D-45F4-1E92-7024-74AE9B2C9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is the best angle to use for an interview?</a:t>
            </a:r>
          </a:p>
        </p:txBody>
      </p:sp>
      <p:pic>
        <p:nvPicPr>
          <p:cNvPr id="6" name="Content Placeholder 5" descr="A picture containing indoor&#10;&#10;Description automatically generated">
            <a:extLst>
              <a:ext uri="{FF2B5EF4-FFF2-40B4-BE49-F238E27FC236}">
                <a16:creationId xmlns:a16="http://schemas.microsoft.com/office/drawing/2014/main" id="{E3247D25-D32C-F449-4226-45806E90872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887" y="1196975"/>
            <a:ext cx="7456225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21490E-409D-1663-D7D6-72A3AA30B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pPr/>
              <a:t>15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183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39452-367F-F9CC-9008-1403446FC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– Composition 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F3445-136D-8F5C-77F4-3DF4189CECF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US" sz="1800" dirty="0">
              <a:latin typeface="+mn-lt"/>
            </a:endParaRPr>
          </a:p>
          <a:p>
            <a:r>
              <a:rPr lang="en-US" sz="1800" b="1" dirty="0">
                <a:latin typeface="+mn-lt"/>
              </a:rPr>
              <a:t>Shot types: </a:t>
            </a:r>
            <a:r>
              <a:rPr lang="en-US" sz="1800" dirty="0">
                <a:latin typeface="+mn-lt"/>
              </a:rPr>
              <a:t>wide, medium, close-up, extreme close-up, over the shoulder, POV, etc. 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endParaRPr lang="en-US" sz="18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553DCC2-8197-F30E-B18C-2A8A5F58AF8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38"/>
            <a:ext cx="4258733" cy="6856262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23BFE-83DA-3BE1-67BA-058958D1C9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359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84BD5-1DFA-4805-9172-A53279F14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Composition – Rule of Thirds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CC233F-A7DA-70D7-A411-8E439C346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F2261-EA08-62DE-E3F8-919E95C0B3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8000" y="1569008"/>
            <a:ext cx="6408351" cy="426630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5C6CE8A-CB06-C3A5-9500-48BAE748AFEA}"/>
              </a:ext>
            </a:extLst>
          </p:cNvPr>
          <p:cNvSpPr txBox="1">
            <a:spLocks/>
          </p:cNvSpPr>
          <p:nvPr/>
        </p:nvSpPr>
        <p:spPr>
          <a:xfrm>
            <a:off x="511902" y="1268412"/>
            <a:ext cx="4541362" cy="4897437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84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2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6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Mentally divide your image using two horizontal and two vertical lines</a:t>
            </a:r>
          </a:p>
          <a:p>
            <a:r>
              <a:rPr lang="en-US" dirty="0"/>
              <a:t>Place the most important elements in your scene along the lines or at intersections </a:t>
            </a:r>
          </a:p>
          <a:p>
            <a:r>
              <a:rPr lang="en-US" dirty="0"/>
              <a:t>An </a:t>
            </a:r>
            <a:r>
              <a:rPr lang="en-US" dirty="0" err="1"/>
              <a:t>off-centre</a:t>
            </a:r>
            <a:r>
              <a:rPr lang="en-US" dirty="0"/>
              <a:t> composition is more pleasing to the eye and looks more natural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910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84BD5-1DFA-4805-9172-A53279F14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Composition – Rule of Thirds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CC233F-A7DA-70D7-A411-8E439C346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B8391C-6DB6-F0FE-B8C1-0C6EACD43C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99" y="1066272"/>
            <a:ext cx="4880811" cy="3233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EDA932-DCC7-F5FD-EA1C-F4AD25F6AA4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6392" y="801121"/>
            <a:ext cx="4847203" cy="34622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8FE250-47F2-AABA-AABC-4F4D825E600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9605" y="4263409"/>
            <a:ext cx="3782479" cy="238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90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84BD5-1DFA-4805-9172-A53279F14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Composition – Rule of Thirds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CC233F-A7DA-70D7-A411-8E439C346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t>19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5C6CE8A-CB06-C3A5-9500-48BAE748AFEA}"/>
              </a:ext>
            </a:extLst>
          </p:cNvPr>
          <p:cNvSpPr txBox="1">
            <a:spLocks/>
          </p:cNvSpPr>
          <p:nvPr/>
        </p:nvSpPr>
        <p:spPr>
          <a:xfrm>
            <a:off x="511902" y="1268412"/>
            <a:ext cx="4541362" cy="4897437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84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2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6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Doesn’t apply in every situation</a:t>
            </a:r>
          </a:p>
          <a:p>
            <a:r>
              <a:rPr lang="en-US" dirty="0"/>
              <a:t>Learn the rule before you break it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B053D6-B707-5C70-48D9-1947AA618B8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859" y="2671011"/>
            <a:ext cx="4618169" cy="30664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445904-DCA7-DB34-34DF-D3491AD9E94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0413" y="1899653"/>
            <a:ext cx="6350000" cy="383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04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6328E-9472-4A1E-D519-132EC876F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am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F6CE2-F2C5-B0F6-FA97-12EAB710E18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1800" dirty="0"/>
              <a:t>Multi-Media Content Creator with University Brand &amp; Marketing</a:t>
            </a:r>
          </a:p>
          <a:p>
            <a:r>
              <a:rPr lang="en-US" sz="1800" dirty="0"/>
              <a:t>Filmmaker</a:t>
            </a:r>
          </a:p>
          <a:p>
            <a:r>
              <a:rPr lang="en-US" sz="1800" dirty="0"/>
              <a:t>Video Editor</a:t>
            </a:r>
          </a:p>
          <a:p>
            <a:r>
              <a:rPr lang="en-US" sz="1800" dirty="0"/>
              <a:t>Photographer 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Corporate Videos, Weddings, Product Ads, Social Media </a:t>
            </a:r>
          </a:p>
        </p:txBody>
      </p:sp>
      <p:pic>
        <p:nvPicPr>
          <p:cNvPr id="9" name="Picture Placeholder 8" descr="A person holding a camera&#10;&#10;Description automatically generated with low confidence">
            <a:extLst>
              <a:ext uri="{FF2B5EF4-FFF2-40B4-BE49-F238E27FC236}">
                <a16:creationId xmlns:a16="http://schemas.microsoft.com/office/drawing/2014/main" id="{C2FBABC2-FA02-DB40-1EDE-AE0101A68AA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36CB3-786E-0E09-7201-9B3590BD13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367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39452-367F-F9CC-9008-1403446FC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– Composition II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F3445-136D-8F5C-77F4-3DF4189CECF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US" sz="1800" dirty="0">
              <a:latin typeface="+mn-lt"/>
            </a:endParaRPr>
          </a:p>
          <a:p>
            <a:r>
              <a:rPr lang="en-US" sz="1800" b="1" dirty="0">
                <a:latin typeface="+mn-lt"/>
              </a:rPr>
              <a:t>Shot types: </a:t>
            </a:r>
            <a:r>
              <a:rPr lang="en-US" sz="1800" dirty="0">
                <a:latin typeface="+mn-lt"/>
              </a:rPr>
              <a:t>wide, medium, close-up, extreme close-up, over the shoulder, POV, etc. </a:t>
            </a:r>
          </a:p>
          <a:p>
            <a:endParaRPr lang="en-US" sz="1800" dirty="0">
              <a:latin typeface="+mn-lt"/>
            </a:endParaRPr>
          </a:p>
          <a:p>
            <a:r>
              <a:rPr lang="en-US" sz="1800" b="1" dirty="0">
                <a:latin typeface="+mn-lt"/>
              </a:rPr>
              <a:t>Shot angles: </a:t>
            </a:r>
            <a:r>
              <a:rPr lang="en-US" sz="1800" dirty="0">
                <a:latin typeface="+mn-lt"/>
              </a:rPr>
              <a:t>low, high, hip, ground, eye, </a:t>
            </a:r>
            <a:r>
              <a:rPr lang="en-US" sz="1800" dirty="0" err="1">
                <a:latin typeface="+mn-lt"/>
              </a:rPr>
              <a:t>dutch</a:t>
            </a:r>
            <a:r>
              <a:rPr lang="en-US" sz="1800" dirty="0">
                <a:latin typeface="+mn-lt"/>
              </a:rPr>
              <a:t>, bird’s eye </a:t>
            </a:r>
          </a:p>
          <a:p>
            <a:pPr marL="0" indent="0">
              <a:buNone/>
            </a:pPr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Try to incorporate the </a:t>
            </a:r>
            <a:r>
              <a:rPr lang="en-US" sz="1800" b="1" dirty="0">
                <a:latin typeface="+mn-lt"/>
              </a:rPr>
              <a:t>Rule of Thirds </a:t>
            </a:r>
            <a:r>
              <a:rPr lang="en-US" sz="1800" dirty="0">
                <a:latin typeface="+mn-lt"/>
              </a:rPr>
              <a:t>in all the photos you take</a:t>
            </a:r>
          </a:p>
          <a:p>
            <a:endParaRPr lang="en-US" sz="1800" b="1" dirty="0"/>
          </a:p>
          <a:p>
            <a:pPr marL="0" indent="0">
              <a:buNone/>
            </a:pPr>
            <a:endParaRPr lang="en-US" sz="18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553DCC2-8197-F30E-B18C-2A8A5F58AF8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38"/>
            <a:ext cx="4258733" cy="6856262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23BFE-83DA-3BE1-67BA-058958D1C9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875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350E930-5043-CB3A-8CA6-4D1441704FF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6914" y="1438679"/>
            <a:ext cx="9322526" cy="398676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7C0838-A7C5-97E0-7225-140E72BC7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32560" y="1441727"/>
            <a:ext cx="9310369" cy="3992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ED5B1EC-9F9D-58B3-DAB7-873706275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Lighting</a:t>
            </a:r>
          </a:p>
        </p:txBody>
      </p:sp>
    </p:spTree>
    <p:extLst>
      <p:ext uri="{BB962C8B-B14F-4D97-AF65-F5344CB8AC3E}">
        <p14:creationId xmlns:p14="http://schemas.microsoft.com/office/powerpoint/2010/main" val="3458470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39452-367F-F9CC-9008-1403446FC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Three-Point Lighting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F3445-136D-8F5C-77F4-3DF4189CECF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000" dirty="0"/>
              <a:t>One of the most common professional lighting setups</a:t>
            </a:r>
          </a:p>
          <a:p>
            <a:r>
              <a:rPr lang="en-US" sz="2000" dirty="0"/>
              <a:t>Uses three lights</a:t>
            </a:r>
          </a:p>
          <a:p>
            <a:r>
              <a:rPr lang="en-US" sz="2000" dirty="0"/>
              <a:t>Variations of one or two lights can work </a:t>
            </a:r>
          </a:p>
          <a:p>
            <a:pPr marL="0" indent="0">
              <a:buNone/>
            </a:pPr>
            <a:endParaRPr lang="en-US" sz="18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553DCC2-8197-F30E-B18C-2A8A5F58AF8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38"/>
            <a:ext cx="4258733" cy="6856262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23BFE-83DA-3BE1-67BA-058958D1C9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129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84BD5-1DFA-4805-9172-A53279F14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Three-Point Lighting: Key Light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CC233F-A7DA-70D7-A411-8E439C346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t>23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5C6CE8A-CB06-C3A5-9500-48BAE748AFEA}"/>
              </a:ext>
            </a:extLst>
          </p:cNvPr>
          <p:cNvSpPr txBox="1">
            <a:spLocks/>
          </p:cNvSpPr>
          <p:nvPr/>
        </p:nvSpPr>
        <p:spPr>
          <a:xfrm>
            <a:off x="511902" y="1268412"/>
            <a:ext cx="4541362" cy="4897437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84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2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6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Main light source</a:t>
            </a:r>
          </a:p>
          <a:p>
            <a:r>
              <a:rPr lang="en-US" dirty="0"/>
              <a:t>Set up in front of subject at 45 degrees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9D0E7B-EB14-A4DB-9F3B-66DF2D3BFB1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6737" y="1220437"/>
            <a:ext cx="4661249" cy="441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415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84BD5-1DFA-4805-9172-A53279F14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Three-Point Lighting: Fill Light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CC233F-A7DA-70D7-A411-8E439C346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t>24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5C6CE8A-CB06-C3A5-9500-48BAE748AFEA}"/>
              </a:ext>
            </a:extLst>
          </p:cNvPr>
          <p:cNvSpPr txBox="1">
            <a:spLocks/>
          </p:cNvSpPr>
          <p:nvPr/>
        </p:nvSpPr>
        <p:spPr>
          <a:xfrm>
            <a:off x="511902" y="1268412"/>
            <a:ext cx="4541362" cy="4897437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84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2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6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Add fill to soften shadows on the other side of the subject </a:t>
            </a:r>
          </a:p>
          <a:p>
            <a:r>
              <a:rPr lang="en-US" dirty="0"/>
              <a:t>Place on the opposite side of the subject from the key light</a:t>
            </a:r>
          </a:p>
          <a:p>
            <a:r>
              <a:rPr lang="en-US" dirty="0"/>
              <a:t>Light is half as intense as the key light (ratio 2:1) </a:t>
            </a:r>
          </a:p>
          <a:p>
            <a:r>
              <a:rPr lang="en-US" dirty="0"/>
              <a:t>Use a dedicated light, a reflector, or a white board </a:t>
            </a:r>
          </a:p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08B99E8-611E-5AEB-461B-82D24EC3FEC3}"/>
              </a:ext>
            </a:extLst>
          </p:cNvPr>
          <p:cNvGrpSpPr/>
          <p:nvPr/>
        </p:nvGrpSpPr>
        <p:grpSpPr>
          <a:xfrm>
            <a:off x="6545179" y="1114880"/>
            <a:ext cx="4860051" cy="4628240"/>
            <a:chOff x="6545179" y="1114880"/>
            <a:chExt cx="4860051" cy="462824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7434B56-95F0-E932-4C01-7B72D0D6E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5179" y="1114880"/>
              <a:ext cx="4860051" cy="462824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EF6FB1B-92BB-AADD-CD07-85D0190B84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53601" y="3721099"/>
              <a:ext cx="1244600" cy="863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3631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84BD5-1DFA-4805-9172-A53279F14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Three-Point Lighting: Back Light (Hair or Rim)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CC233F-A7DA-70D7-A411-8E439C346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t>25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5C6CE8A-CB06-C3A5-9500-48BAE748AFEA}"/>
              </a:ext>
            </a:extLst>
          </p:cNvPr>
          <p:cNvSpPr txBox="1">
            <a:spLocks/>
          </p:cNvSpPr>
          <p:nvPr/>
        </p:nvSpPr>
        <p:spPr>
          <a:xfrm>
            <a:off x="511902" y="1268412"/>
            <a:ext cx="4541362" cy="4897437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84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2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6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Placed behind the subject </a:t>
            </a:r>
          </a:p>
          <a:p>
            <a:r>
              <a:rPr lang="en-US" dirty="0"/>
              <a:t>Creates a highlight on the hair or around the upper part of the subject </a:t>
            </a:r>
          </a:p>
          <a:p>
            <a:r>
              <a:rPr lang="en-US" dirty="0"/>
              <a:t>Separates subject from background, adding depth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791FAF-6867-9518-6F57-1A1B43E126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1866" y="1515979"/>
            <a:ext cx="4868295" cy="427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9390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350E930-5043-CB3A-8CA6-4D1441704FF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6914" y="1438679"/>
            <a:ext cx="9322526" cy="398676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7C0838-A7C5-97E0-7225-140E72BC7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32560" y="1441727"/>
            <a:ext cx="9310369" cy="3992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ED5B1EC-9F9D-58B3-DAB7-873706275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231" y="1432558"/>
            <a:ext cx="6784369" cy="3983715"/>
          </a:xfrm>
        </p:spPr>
        <p:txBody>
          <a:bodyPr/>
          <a:lstStyle/>
          <a:p>
            <a:r>
              <a:rPr lang="en-US" dirty="0"/>
              <a:t>Three-Point Lighting Demo</a:t>
            </a:r>
          </a:p>
        </p:txBody>
      </p:sp>
    </p:spTree>
    <p:extLst>
      <p:ext uri="{BB962C8B-B14F-4D97-AF65-F5344CB8AC3E}">
        <p14:creationId xmlns:p14="http://schemas.microsoft.com/office/powerpoint/2010/main" val="29176462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84BD5-1DFA-4805-9172-A53279F14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 Lighting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CC233F-A7DA-70D7-A411-8E439C346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t>27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5C6CE8A-CB06-C3A5-9500-48BAE748AFEA}"/>
              </a:ext>
            </a:extLst>
          </p:cNvPr>
          <p:cNvSpPr txBox="1">
            <a:spLocks/>
          </p:cNvSpPr>
          <p:nvPr/>
        </p:nvSpPr>
        <p:spPr>
          <a:xfrm>
            <a:off x="511902" y="1268412"/>
            <a:ext cx="4541362" cy="4897437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84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2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6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588770C-6069-B5C8-8793-5C603B525FF6}"/>
              </a:ext>
            </a:extLst>
          </p:cNvPr>
          <p:cNvSpPr txBox="1">
            <a:spLocks/>
          </p:cNvSpPr>
          <p:nvPr/>
        </p:nvSpPr>
        <p:spPr>
          <a:xfrm>
            <a:off x="511902" y="1135925"/>
            <a:ext cx="4541362" cy="4897437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84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2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6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Flattering</a:t>
            </a:r>
          </a:p>
          <a:p>
            <a:r>
              <a:rPr lang="en-US" dirty="0"/>
              <a:t>Created by using light sources that are large (relative to the subject) </a:t>
            </a:r>
          </a:p>
          <a:p>
            <a:r>
              <a:rPr lang="en-US" dirty="0"/>
              <a:t>Created by using diffusion 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0DA15B-D5C1-F521-4EE2-C76ADF7CF71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5011" y="1945778"/>
            <a:ext cx="7772400" cy="40386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227A69-F5B7-8697-DC52-496B4F9781EF}"/>
              </a:ext>
            </a:extLst>
          </p:cNvPr>
          <p:cNvSpPr txBox="1"/>
          <p:nvPr/>
        </p:nvSpPr>
        <p:spPr>
          <a:xfrm>
            <a:off x="4064859" y="6033362"/>
            <a:ext cx="3295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300"/>
              </a:spcAft>
            </a:pPr>
            <a:r>
              <a:rPr lang="en-US" sz="1200" dirty="0"/>
              <a:t>From </a:t>
            </a:r>
            <a:r>
              <a:rPr lang="en-US" sz="1200" dirty="0" err="1"/>
              <a:t>CinemaMastery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336908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84BD5-1DFA-4805-9172-A53279F14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 Lighting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CC233F-A7DA-70D7-A411-8E439C346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t>28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5C6CE8A-CB06-C3A5-9500-48BAE748AFEA}"/>
              </a:ext>
            </a:extLst>
          </p:cNvPr>
          <p:cNvSpPr txBox="1">
            <a:spLocks/>
          </p:cNvSpPr>
          <p:nvPr/>
        </p:nvSpPr>
        <p:spPr>
          <a:xfrm>
            <a:off x="511902" y="1268412"/>
            <a:ext cx="4541362" cy="4897437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84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2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6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DE814E-48E8-5F4B-BE4E-5CF073E4976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21" y="1545139"/>
            <a:ext cx="3479078" cy="3479078"/>
          </a:xfrm>
          <a:prstGeom prst="rect">
            <a:avLst/>
          </a:prstGeom>
        </p:spPr>
      </p:pic>
      <p:pic>
        <p:nvPicPr>
          <p:cNvPr id="1026" name="Picture 2" descr="What is a Light Diffuser — How Do They Work in Photo &amp; Film">
            <a:extLst>
              <a:ext uri="{FF2B5EF4-FFF2-40B4-BE49-F238E27FC236}">
                <a16:creationId xmlns:a16="http://schemas.microsoft.com/office/drawing/2014/main" id="{8E96BFC9-73E7-E344-4D34-F85B4F4BD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7573" y="1429003"/>
            <a:ext cx="4012030" cy="399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.2m Wide Pure White Tracing Paper Light Diffusion Translucent Vellum  Lighten Shadows Professional Gear For Still Photography - Photo Studio Kits  - AliExpress">
            <a:extLst>
              <a:ext uri="{FF2B5EF4-FFF2-40B4-BE49-F238E27FC236}">
                <a16:creationId xmlns:a16="http://schemas.microsoft.com/office/drawing/2014/main" id="{7CC316A5-F9E5-D8C3-073A-E07F7C381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2156" y="1429003"/>
            <a:ext cx="4012030" cy="401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6811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84BD5-1DFA-4805-9172-A53279F14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Lighting – Natural Lighting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CC233F-A7DA-70D7-A411-8E439C346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t>29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5C6CE8A-CB06-C3A5-9500-48BAE748AFEA}"/>
              </a:ext>
            </a:extLst>
          </p:cNvPr>
          <p:cNvSpPr txBox="1">
            <a:spLocks/>
          </p:cNvSpPr>
          <p:nvPr/>
        </p:nvSpPr>
        <p:spPr>
          <a:xfrm>
            <a:off x="511902" y="1268412"/>
            <a:ext cx="4541362" cy="4897437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84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2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6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AA7FC7-1D5B-7443-A971-F163BDD873F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902" y="1398169"/>
            <a:ext cx="6820474" cy="46379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059109-4D5E-48EC-CF41-66A4AA9CEC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6951" y="3717130"/>
            <a:ext cx="3500384" cy="22594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64BC0A-E122-14C6-811F-434D0DE743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6951" y="1398169"/>
            <a:ext cx="3500384" cy="225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40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C66DA-9B45-29E3-B9F6-B29B22983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FCFDA5-D7CB-280F-DF2E-AD934E8FF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t>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E90008-0FA4-E280-9290-3E85C73C6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Online Media 9" descr="#ExperienceYU: The Media Creation Lab at York U">
            <a:hlinkClick r:id="" action="ppaction://media"/>
            <a:extLst>
              <a:ext uri="{FF2B5EF4-FFF2-40B4-BE49-F238E27FC236}">
                <a16:creationId xmlns:a16="http://schemas.microsoft.com/office/drawing/2014/main" id="{3808B636-E98B-FF74-4E04-673A46122BB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14799" y="1746606"/>
            <a:ext cx="5099910" cy="2881449"/>
          </a:xfrm>
          <a:prstGeom prst="rect">
            <a:avLst/>
          </a:prstGeom>
        </p:spPr>
      </p:pic>
      <p:pic>
        <p:nvPicPr>
          <p:cNvPr id="11" name="Online Media 10" descr="60 Seconds at YU: Orientation Week Edition">
            <a:hlinkClick r:id="" action="ppaction://media"/>
            <a:extLst>
              <a:ext uri="{FF2B5EF4-FFF2-40B4-BE49-F238E27FC236}">
                <a16:creationId xmlns:a16="http://schemas.microsoft.com/office/drawing/2014/main" id="{A64D3D28-D2A8-F084-DE12-8DDD634B73D0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6096000" y="1746606"/>
            <a:ext cx="5099910" cy="288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4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350E930-5043-CB3A-8CA6-4D1441704FF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0"/>
          <a:stretch/>
        </p:blipFill>
        <p:spPr>
          <a:xfrm>
            <a:off x="1436914" y="1438679"/>
            <a:ext cx="9322526" cy="398676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7C0838-A7C5-97E0-7225-140E72BC7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10800000">
            <a:off x="1445231" y="1451695"/>
            <a:ext cx="9310369" cy="3992400"/>
          </a:xfrm>
          <a:gradFill>
            <a:gsLst>
              <a:gs pos="0">
                <a:schemeClr val="tx1">
                  <a:alpha val="55000"/>
                </a:schemeClr>
              </a:gs>
              <a:gs pos="100000">
                <a:schemeClr val="tx1">
                  <a:alpha val="0"/>
                </a:schemeClr>
              </a:gs>
            </a:gsLst>
          </a:gradFill>
        </p:spPr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ED5B1EC-9F9D-58B3-DAB7-873706275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231" y="1432558"/>
            <a:ext cx="6784369" cy="3983715"/>
          </a:xfrm>
        </p:spPr>
        <p:txBody>
          <a:bodyPr/>
          <a:lstStyle/>
          <a:p>
            <a:r>
              <a:rPr lang="en-US" dirty="0"/>
              <a:t>Audio</a:t>
            </a:r>
          </a:p>
        </p:txBody>
      </p:sp>
    </p:spTree>
    <p:extLst>
      <p:ext uri="{BB962C8B-B14F-4D97-AF65-F5344CB8AC3E}">
        <p14:creationId xmlns:p14="http://schemas.microsoft.com/office/powerpoint/2010/main" val="34859212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84BD5-1DFA-4805-9172-A53279F14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CC233F-A7DA-70D7-A411-8E439C346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t>31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5C6CE8A-CB06-C3A5-9500-48BAE748AFEA}"/>
              </a:ext>
            </a:extLst>
          </p:cNvPr>
          <p:cNvSpPr txBox="1">
            <a:spLocks/>
          </p:cNvSpPr>
          <p:nvPr/>
        </p:nvSpPr>
        <p:spPr>
          <a:xfrm>
            <a:off x="511902" y="1268412"/>
            <a:ext cx="4541362" cy="4897437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84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2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6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588770C-6069-B5C8-8793-5C603B525FF6}"/>
              </a:ext>
            </a:extLst>
          </p:cNvPr>
          <p:cNvSpPr txBox="1">
            <a:spLocks/>
          </p:cNvSpPr>
          <p:nvPr/>
        </p:nvSpPr>
        <p:spPr>
          <a:xfrm>
            <a:off x="511902" y="1135925"/>
            <a:ext cx="4541362" cy="4897437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84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2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6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Audio makes or breaks a video</a:t>
            </a:r>
          </a:p>
          <a:p>
            <a:r>
              <a:rPr lang="en-US" dirty="0"/>
              <a:t>Place your subject as close to the mic as possible</a:t>
            </a:r>
          </a:p>
          <a:p>
            <a:endParaRPr lang="en-US" dirty="0"/>
          </a:p>
        </p:txBody>
      </p:sp>
      <p:pic>
        <p:nvPicPr>
          <p:cNvPr id="3074" name="Picture 2" descr="Shotgun Vlogging Microphone For DSLR Cameras &amp; Smartphones | Yantralay –  yantralay">
            <a:extLst>
              <a:ext uri="{FF2B5EF4-FFF2-40B4-BE49-F238E27FC236}">
                <a16:creationId xmlns:a16="http://schemas.microsoft.com/office/drawing/2014/main" id="{758CDA16-AAFD-26CF-5D1E-2BC795579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884" y="2251977"/>
            <a:ext cx="3781385" cy="378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n camera shotgun mic explained">
            <a:extLst>
              <a:ext uri="{FF2B5EF4-FFF2-40B4-BE49-F238E27FC236}">
                <a16:creationId xmlns:a16="http://schemas.microsoft.com/office/drawing/2014/main" id="{D9B9B05E-E2F3-BA92-E706-A07457841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8628" y="2639053"/>
            <a:ext cx="4541362" cy="340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ENNHEISER EW100 G2 WIRELESS MIC KIT - Imagecraft Productions">
            <a:extLst>
              <a:ext uri="{FF2B5EF4-FFF2-40B4-BE49-F238E27FC236}">
                <a16:creationId xmlns:a16="http://schemas.microsoft.com/office/drawing/2014/main" id="{5BC993A0-48F7-B033-48EC-5B67F3A30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2032" y="2829129"/>
            <a:ext cx="3943084" cy="262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8160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350E930-5043-CB3A-8CA6-4D1441704FF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6914" y="1438679"/>
            <a:ext cx="9322526" cy="398676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7C0838-A7C5-97E0-7225-140E72BC7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10800000">
            <a:off x="1432560" y="1423873"/>
            <a:ext cx="9310369" cy="3992400"/>
          </a:xfrm>
          <a:gradFill>
            <a:gsLst>
              <a:gs pos="0">
                <a:schemeClr val="tx1">
                  <a:alpha val="55000"/>
                </a:schemeClr>
              </a:gs>
              <a:gs pos="100000">
                <a:schemeClr val="tx1">
                  <a:alpha val="0"/>
                </a:schemeClr>
              </a:gs>
            </a:gsLst>
          </a:gradFill>
        </p:spPr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ED5B1EC-9F9D-58B3-DAB7-873706275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231" y="1432558"/>
            <a:ext cx="6784369" cy="3983715"/>
          </a:xfrm>
        </p:spPr>
        <p:txBody>
          <a:bodyPr/>
          <a:lstStyle/>
          <a:p>
            <a:r>
              <a:rPr lang="en-US" dirty="0"/>
              <a:t>Stabilization</a:t>
            </a:r>
          </a:p>
        </p:txBody>
      </p:sp>
    </p:spTree>
    <p:extLst>
      <p:ext uri="{BB962C8B-B14F-4D97-AF65-F5344CB8AC3E}">
        <p14:creationId xmlns:p14="http://schemas.microsoft.com/office/powerpoint/2010/main" val="37608860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Manfrotto BeFree Carbon Fiber Tripod + XPro Fluid Head">
            <a:extLst>
              <a:ext uri="{FF2B5EF4-FFF2-40B4-BE49-F238E27FC236}">
                <a16:creationId xmlns:a16="http://schemas.microsoft.com/office/drawing/2014/main" id="{8FD2E5B0-9BE7-8E46-FE61-DAFB1A5E1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5839" y="1331777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884BD5-1DFA-4805-9172-A53279F14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Stabilization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CC233F-A7DA-70D7-A411-8E439C346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t>33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5C6CE8A-CB06-C3A5-9500-48BAE748AFEA}"/>
              </a:ext>
            </a:extLst>
          </p:cNvPr>
          <p:cNvSpPr txBox="1">
            <a:spLocks/>
          </p:cNvSpPr>
          <p:nvPr/>
        </p:nvSpPr>
        <p:spPr>
          <a:xfrm>
            <a:off x="511902" y="1268412"/>
            <a:ext cx="4541362" cy="4897437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84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2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6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4098" name="Picture 2" descr="Building the PERFECT Handheld Camera Rig! - YouTube">
            <a:extLst>
              <a:ext uri="{FF2B5EF4-FFF2-40B4-BE49-F238E27FC236}">
                <a16:creationId xmlns:a16="http://schemas.microsoft.com/office/drawing/2014/main" id="{D19C5988-1F29-B3B2-EFE8-38F8526ECA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8859" y="1331779"/>
            <a:ext cx="3492500" cy="232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130117-4BF6-BDB0-1E51-8690ECE3F16A}"/>
              </a:ext>
            </a:extLst>
          </p:cNvPr>
          <p:cNvSpPr txBox="1"/>
          <p:nvPr/>
        </p:nvSpPr>
        <p:spPr>
          <a:xfrm>
            <a:off x="511902" y="962447"/>
            <a:ext cx="3295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300"/>
              </a:spcAft>
            </a:pPr>
            <a:r>
              <a:rPr lang="en-US" dirty="0"/>
              <a:t>Hand-held</a:t>
            </a:r>
          </a:p>
        </p:txBody>
      </p:sp>
      <p:pic>
        <p:nvPicPr>
          <p:cNvPr id="4102" name="Picture 6" descr="Why a Shoulder Cam Should Be Heavy - Filmmakers Academy">
            <a:extLst>
              <a:ext uri="{FF2B5EF4-FFF2-40B4-BE49-F238E27FC236}">
                <a16:creationId xmlns:a16="http://schemas.microsoft.com/office/drawing/2014/main" id="{71F9DF46-B8C8-30EE-7C23-4322367C5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2819" y="1331778"/>
            <a:ext cx="3492498" cy="232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36E598-25B5-8CDD-FA2A-2912823FA4DD}"/>
              </a:ext>
            </a:extLst>
          </p:cNvPr>
          <p:cNvSpPr txBox="1"/>
          <p:nvPr/>
        </p:nvSpPr>
        <p:spPr>
          <a:xfrm>
            <a:off x="4169503" y="962447"/>
            <a:ext cx="3295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300"/>
              </a:spcAft>
            </a:pPr>
            <a:r>
              <a:rPr lang="en-US" dirty="0"/>
              <a:t>Tripod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3766A5-34E3-BCC9-DDDA-405E98D1EB1D}"/>
              </a:ext>
            </a:extLst>
          </p:cNvPr>
          <p:cNvSpPr txBox="1"/>
          <p:nvPr/>
        </p:nvSpPr>
        <p:spPr>
          <a:xfrm>
            <a:off x="7992819" y="923609"/>
            <a:ext cx="3295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300"/>
              </a:spcAft>
            </a:pPr>
            <a:r>
              <a:rPr lang="en-US" dirty="0"/>
              <a:t>Shoulder Rig</a:t>
            </a:r>
          </a:p>
        </p:txBody>
      </p:sp>
      <p:pic>
        <p:nvPicPr>
          <p:cNvPr id="4106" name="Picture 10" descr="Get 50% off the Gimbal Bag $29.99 – Gimbal Guru">
            <a:extLst>
              <a:ext uri="{FF2B5EF4-FFF2-40B4-BE49-F238E27FC236}">
                <a16:creationId xmlns:a16="http://schemas.microsoft.com/office/drawing/2014/main" id="{4A8E0575-D7A2-D098-7105-40C507DE2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336" y="4127414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399217-FA43-2EDE-6889-8C6410E6465A}"/>
              </a:ext>
            </a:extLst>
          </p:cNvPr>
          <p:cNvSpPr txBox="1"/>
          <p:nvPr/>
        </p:nvSpPr>
        <p:spPr>
          <a:xfrm>
            <a:off x="518859" y="3718384"/>
            <a:ext cx="3295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300"/>
              </a:spcAft>
            </a:pPr>
            <a:r>
              <a:rPr lang="en-US" dirty="0"/>
              <a:t>Gimbal</a:t>
            </a:r>
          </a:p>
        </p:txBody>
      </p:sp>
      <p:pic>
        <p:nvPicPr>
          <p:cNvPr id="4108" name="Picture 12" descr="The Cinema Flex is the First EasyRig Vest Designed Specifically for Female  DPs">
            <a:extLst>
              <a:ext uri="{FF2B5EF4-FFF2-40B4-BE49-F238E27FC236}">
                <a16:creationId xmlns:a16="http://schemas.microsoft.com/office/drawing/2014/main" id="{9F648F27-F689-2449-EA44-CF5FE9A89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5839" y="4127414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79B42B-9035-8EA9-C8FC-556CAC313FBC}"/>
              </a:ext>
            </a:extLst>
          </p:cNvPr>
          <p:cNvSpPr txBox="1"/>
          <p:nvPr/>
        </p:nvSpPr>
        <p:spPr>
          <a:xfrm>
            <a:off x="4169503" y="3718384"/>
            <a:ext cx="3295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300"/>
              </a:spcAft>
            </a:pPr>
            <a:r>
              <a:rPr lang="en-US" dirty="0"/>
              <a:t>Easy Rig</a:t>
            </a:r>
          </a:p>
        </p:txBody>
      </p:sp>
    </p:spTree>
    <p:extLst>
      <p:ext uri="{BB962C8B-B14F-4D97-AF65-F5344CB8AC3E}">
        <p14:creationId xmlns:p14="http://schemas.microsoft.com/office/powerpoint/2010/main" val="27010003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350E930-5043-CB3A-8CA6-4D1441704FF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6914" y="1438679"/>
            <a:ext cx="9322526" cy="398676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7C0838-A7C5-97E0-7225-140E72BC7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10800000">
            <a:off x="1432560" y="1441727"/>
            <a:ext cx="9310369" cy="3992400"/>
          </a:xfrm>
          <a:gradFill>
            <a:gsLst>
              <a:gs pos="0">
                <a:schemeClr val="tx1">
                  <a:alpha val="55000"/>
                </a:schemeClr>
              </a:gs>
              <a:gs pos="100000">
                <a:schemeClr val="tx1">
                  <a:alpha val="0"/>
                </a:schemeClr>
              </a:gs>
            </a:gsLst>
          </a:gradFill>
        </p:spPr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ED5B1EC-9F9D-58B3-DAB7-873706275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231" y="1432558"/>
            <a:ext cx="6784369" cy="3983715"/>
          </a:xfrm>
        </p:spPr>
        <p:txBody>
          <a:bodyPr/>
          <a:lstStyle/>
          <a:p>
            <a:r>
              <a:rPr lang="en-US" dirty="0"/>
              <a:t>Camera Movement</a:t>
            </a:r>
          </a:p>
        </p:txBody>
      </p:sp>
    </p:spTree>
    <p:extLst>
      <p:ext uri="{BB962C8B-B14F-4D97-AF65-F5344CB8AC3E}">
        <p14:creationId xmlns:p14="http://schemas.microsoft.com/office/powerpoint/2010/main" val="26267583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582A940F-CE35-8CCD-FB06-A02ADF39A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8811" y="1452751"/>
            <a:ext cx="7354377" cy="41368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884BD5-1DFA-4805-9172-A53279F14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Camera Movement - Pan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CC233F-A7DA-70D7-A411-8E439C346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t>35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5C6CE8A-CB06-C3A5-9500-48BAE748AFEA}"/>
              </a:ext>
            </a:extLst>
          </p:cNvPr>
          <p:cNvSpPr txBox="1">
            <a:spLocks/>
          </p:cNvSpPr>
          <p:nvPr/>
        </p:nvSpPr>
        <p:spPr>
          <a:xfrm>
            <a:off x="511902" y="1268412"/>
            <a:ext cx="4541362" cy="4897437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84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2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6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6098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582A940F-CE35-8CCD-FB06-A02ADF39A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318" y="2244171"/>
            <a:ext cx="4566149" cy="25684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884BD5-1DFA-4805-9172-A53279F14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Camera Movement - Tilt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CC233F-A7DA-70D7-A411-8E439C346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t>36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5C6CE8A-CB06-C3A5-9500-48BAE748AFEA}"/>
              </a:ext>
            </a:extLst>
          </p:cNvPr>
          <p:cNvSpPr txBox="1">
            <a:spLocks/>
          </p:cNvSpPr>
          <p:nvPr/>
        </p:nvSpPr>
        <p:spPr>
          <a:xfrm>
            <a:off x="511902" y="1268412"/>
            <a:ext cx="4541362" cy="4897437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84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2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6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19EBB4-A6FB-D7C0-D02F-1C4FCCD6355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1342412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193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84BD5-1DFA-4805-9172-A53279F14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Camera Movement – Zoom In/Out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CC233F-A7DA-70D7-A411-8E439C346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t>37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5C6CE8A-CB06-C3A5-9500-48BAE748AFEA}"/>
              </a:ext>
            </a:extLst>
          </p:cNvPr>
          <p:cNvSpPr txBox="1">
            <a:spLocks/>
          </p:cNvSpPr>
          <p:nvPr/>
        </p:nvSpPr>
        <p:spPr>
          <a:xfrm>
            <a:off x="511902" y="1268412"/>
            <a:ext cx="4541362" cy="4897437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84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2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6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F40B246-1C28-E32D-0B8C-55D1C88591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8185" y="1659951"/>
            <a:ext cx="6695629" cy="376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712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84BD5-1DFA-4805-9172-A53279F14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Camera Movement – Dolly In/Out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CC233F-A7DA-70D7-A411-8E439C346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t>38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5C6CE8A-CB06-C3A5-9500-48BAE748AFEA}"/>
              </a:ext>
            </a:extLst>
          </p:cNvPr>
          <p:cNvSpPr txBox="1">
            <a:spLocks/>
          </p:cNvSpPr>
          <p:nvPr/>
        </p:nvSpPr>
        <p:spPr>
          <a:xfrm>
            <a:off x="511902" y="1268412"/>
            <a:ext cx="4541362" cy="4897437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84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2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6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65D4BC-42CB-F8E6-2242-21D62475D7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2583" y="1700399"/>
            <a:ext cx="6599015" cy="371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251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3390420-9356-3695-5E9F-D09C2C7CA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2582" y="1700398"/>
            <a:ext cx="6599013" cy="37119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884BD5-1DFA-4805-9172-A53279F14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Camera Movement – Trucking/Tracking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CC233F-A7DA-70D7-A411-8E439C346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t>39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5C6CE8A-CB06-C3A5-9500-48BAE748AFEA}"/>
              </a:ext>
            </a:extLst>
          </p:cNvPr>
          <p:cNvSpPr txBox="1">
            <a:spLocks/>
          </p:cNvSpPr>
          <p:nvPr/>
        </p:nvSpPr>
        <p:spPr>
          <a:xfrm>
            <a:off x="511902" y="1268412"/>
            <a:ext cx="4541362" cy="4897437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84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2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6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873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32291-5837-41B8-E51C-09BCD2A51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7884D-939F-4A65-9C59-EB5EDA170D1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Part I</a:t>
            </a:r>
          </a:p>
          <a:p>
            <a:r>
              <a:rPr lang="en-US" dirty="0"/>
              <a:t>A Roll</a:t>
            </a:r>
          </a:p>
          <a:p>
            <a:r>
              <a:rPr lang="en-US" dirty="0"/>
              <a:t>B Roll</a:t>
            </a:r>
          </a:p>
          <a:p>
            <a:r>
              <a:rPr lang="en-US" dirty="0"/>
              <a:t>Camera Angles &amp; Shot Types</a:t>
            </a:r>
          </a:p>
          <a:p>
            <a:r>
              <a:rPr lang="en-US" dirty="0"/>
              <a:t>Composition</a:t>
            </a:r>
          </a:p>
          <a:p>
            <a:r>
              <a:rPr lang="en-US" dirty="0"/>
              <a:t>Practice!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Part II</a:t>
            </a:r>
          </a:p>
          <a:p>
            <a:r>
              <a:rPr lang="en-US" dirty="0"/>
              <a:t>Lighting</a:t>
            </a:r>
          </a:p>
          <a:p>
            <a:r>
              <a:rPr lang="en-US" dirty="0"/>
              <a:t>Audio</a:t>
            </a:r>
          </a:p>
          <a:p>
            <a:r>
              <a:rPr lang="en-US" dirty="0"/>
              <a:t>Camera Movement</a:t>
            </a:r>
          </a:p>
          <a:p>
            <a:r>
              <a:rPr lang="en-US" dirty="0"/>
              <a:t>Stabilization</a:t>
            </a:r>
          </a:p>
          <a:p>
            <a:r>
              <a:rPr lang="en-US" dirty="0"/>
              <a:t>Putting it all Together!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D528F6-BAED-5F7E-0A26-76690FF596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Placeholder 6" descr="A picture containing close&#10;&#10;Description automatically generated">
            <a:extLst>
              <a:ext uri="{FF2B5EF4-FFF2-40B4-BE49-F238E27FC236}">
                <a16:creationId xmlns:a16="http://schemas.microsoft.com/office/drawing/2014/main" id="{ED2FE1F9-1E73-2F28-D1CD-EF2C10663A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0001" y="360002"/>
            <a:ext cx="5372848" cy="6134400"/>
          </a:xfrm>
        </p:spPr>
      </p:pic>
    </p:spTree>
    <p:extLst>
      <p:ext uri="{BB962C8B-B14F-4D97-AF65-F5344CB8AC3E}">
        <p14:creationId xmlns:p14="http://schemas.microsoft.com/office/powerpoint/2010/main" val="42304266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39452-367F-F9CC-9008-1403446FC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Using Hand-Held Footage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F3445-136D-8F5C-77F4-3DF4189CECF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000" dirty="0"/>
              <a:t>Hold camera close to the body</a:t>
            </a:r>
          </a:p>
          <a:p>
            <a:r>
              <a:rPr lang="en-US" sz="2000" dirty="0"/>
              <a:t>Walk with knees slightly bent and follow the heel-to-toe technique </a:t>
            </a:r>
          </a:p>
          <a:p>
            <a:r>
              <a:rPr lang="en-US" sz="2000" dirty="0"/>
              <a:t>Use your body weight to sway from side to side</a:t>
            </a:r>
          </a:p>
          <a:p>
            <a:r>
              <a:rPr lang="en-US" sz="2000" dirty="0"/>
              <a:t>A heavier set-up or camera will improve stability </a:t>
            </a:r>
          </a:p>
          <a:p>
            <a:r>
              <a:rPr lang="en-US" sz="2000" dirty="0"/>
              <a:t>Use the camera strap and pull it tight to create tension, stabilizing your footage. </a:t>
            </a:r>
          </a:p>
          <a:p>
            <a:r>
              <a:rPr lang="en-US" sz="2000" dirty="0"/>
              <a:t>Shoot in a wide angle </a:t>
            </a:r>
          </a:p>
          <a:p>
            <a:pPr marL="0" indent="0">
              <a:buNone/>
            </a:pPr>
            <a:endParaRPr lang="en-US" sz="18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553DCC2-8197-F30E-B18C-2A8A5F58AF8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38"/>
            <a:ext cx="4258733" cy="6856262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23BFE-83DA-3BE1-67BA-058958D1C9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4278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350E930-5043-CB3A-8CA6-4D1441704FF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6914" y="1438679"/>
            <a:ext cx="9322526" cy="398676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7C0838-A7C5-97E0-7225-140E72BC7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45231" y="1441727"/>
            <a:ext cx="9310369" cy="3992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ED5B1EC-9F9D-58B3-DAB7-873706275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all together!</a:t>
            </a:r>
          </a:p>
        </p:txBody>
      </p:sp>
    </p:spTree>
    <p:extLst>
      <p:ext uri="{BB962C8B-B14F-4D97-AF65-F5344CB8AC3E}">
        <p14:creationId xmlns:p14="http://schemas.microsoft.com/office/powerpoint/2010/main" val="25738718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39452-367F-F9CC-9008-1403446FC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all together!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F3445-136D-8F5C-77F4-3DF4189CECF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1800" b="1" dirty="0">
                <a:latin typeface="+mn-lt"/>
              </a:rPr>
              <a:t>Film a 10 Secon</a:t>
            </a:r>
            <a:r>
              <a:rPr lang="en-US" sz="1800" b="1" dirty="0"/>
              <a:t>d Talking Head (A-Roll) Clip</a:t>
            </a:r>
          </a:p>
          <a:p>
            <a:pPr lvl="1"/>
            <a:r>
              <a:rPr lang="en-US" sz="1800" dirty="0">
                <a:latin typeface="+mn-lt"/>
              </a:rPr>
              <a:t>Think about composition (flattering angle, shot type)</a:t>
            </a:r>
          </a:p>
          <a:p>
            <a:pPr lvl="1"/>
            <a:r>
              <a:rPr lang="en-US" sz="1800" dirty="0"/>
              <a:t>Think about audio</a:t>
            </a:r>
          </a:p>
          <a:p>
            <a:pPr lvl="1"/>
            <a:r>
              <a:rPr lang="en-US" sz="1800" dirty="0"/>
              <a:t>Use Three-Point Lighting</a:t>
            </a:r>
          </a:p>
          <a:p>
            <a:pPr lvl="1"/>
            <a:endParaRPr lang="en-US" sz="1800" dirty="0">
              <a:latin typeface="+mn-lt"/>
            </a:endParaRPr>
          </a:p>
          <a:p>
            <a:r>
              <a:rPr lang="en-US" sz="1800" b="1" dirty="0">
                <a:latin typeface="+mn-lt"/>
              </a:rPr>
              <a:t>Film 3-5 clips of (5 seconds each) of b-roll</a:t>
            </a:r>
          </a:p>
          <a:p>
            <a:pPr lvl="1"/>
            <a:r>
              <a:rPr lang="en-US" sz="1800" dirty="0">
                <a:latin typeface="+mn-lt"/>
              </a:rPr>
              <a:t>Use Rule of Thirds</a:t>
            </a:r>
          </a:p>
          <a:p>
            <a:pPr lvl="1"/>
            <a:r>
              <a:rPr lang="en-US" sz="1800" dirty="0"/>
              <a:t>Use different shot types and angles</a:t>
            </a:r>
          </a:p>
          <a:p>
            <a:pPr lvl="1"/>
            <a:r>
              <a:rPr lang="en-US" sz="1800" dirty="0"/>
              <a:t>Add camera movements</a:t>
            </a:r>
          </a:p>
          <a:p>
            <a:pPr lvl="1"/>
            <a:r>
              <a:rPr lang="en-US" sz="1800" dirty="0">
                <a:latin typeface="+mn-lt"/>
              </a:rPr>
              <a:t>Keep in mind hand-held techniques </a:t>
            </a:r>
          </a:p>
          <a:p>
            <a:endParaRPr lang="en-US" sz="1800" b="1" dirty="0">
              <a:latin typeface="+mn-lt"/>
            </a:endParaRPr>
          </a:p>
          <a:p>
            <a:endParaRPr lang="en-US" sz="1800" b="1" dirty="0">
              <a:latin typeface="+mn-lt"/>
            </a:endParaRPr>
          </a:p>
          <a:p>
            <a:endParaRPr lang="en-US" sz="1800" b="1" dirty="0"/>
          </a:p>
          <a:p>
            <a:endParaRPr lang="en-US" sz="1800" b="1" dirty="0"/>
          </a:p>
          <a:p>
            <a:pPr marL="0" indent="0">
              <a:buNone/>
            </a:pPr>
            <a:endParaRPr lang="en-US" sz="18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553DCC2-8197-F30E-B18C-2A8A5F58AF8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38"/>
            <a:ext cx="4258733" cy="6856262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23BFE-83DA-3BE1-67BA-058958D1C9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1084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39452-367F-F9CC-9008-1403446FC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F3445-136D-8F5C-77F4-3DF4189CEC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72940" y="1073909"/>
            <a:ext cx="7201959" cy="1754188"/>
          </a:xfrm>
        </p:spPr>
        <p:txBody>
          <a:bodyPr/>
          <a:lstStyle/>
          <a:p>
            <a:r>
              <a:rPr lang="en-US" sz="2400" b="1" dirty="0">
                <a:latin typeface="+mn-lt"/>
              </a:rPr>
              <a:t>https://</a:t>
            </a:r>
            <a:r>
              <a:rPr lang="en-US" sz="2400" b="1" dirty="0" err="1">
                <a:latin typeface="+mn-lt"/>
              </a:rPr>
              <a:t>lil.info.yorku.ca</a:t>
            </a:r>
            <a:r>
              <a:rPr lang="en-US" sz="2400" b="1" dirty="0">
                <a:latin typeface="+mn-lt"/>
              </a:rPr>
              <a:t>/</a:t>
            </a:r>
            <a:endParaRPr lang="en-US" sz="2400" b="1" dirty="0"/>
          </a:p>
          <a:p>
            <a:endParaRPr lang="en-US" sz="1800" b="1" dirty="0"/>
          </a:p>
          <a:p>
            <a:pPr marL="0" indent="0">
              <a:buNone/>
            </a:pPr>
            <a:endParaRPr lang="en-US" sz="18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553DCC2-8197-F30E-B18C-2A8A5F58AF8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38"/>
            <a:ext cx="4258733" cy="6856262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23BFE-83DA-3BE1-67BA-058958D1C9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32A67A-6699-66DF-463C-5928D81A42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2940" y="1588918"/>
            <a:ext cx="6614006" cy="242349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4DE0B43-103D-4EEA-6552-05B5E4B78E29}"/>
              </a:ext>
            </a:extLst>
          </p:cNvPr>
          <p:cNvSpPr txBox="1">
            <a:spLocks/>
          </p:cNvSpPr>
          <p:nvPr/>
        </p:nvSpPr>
        <p:spPr>
          <a:xfrm>
            <a:off x="5721928" y="4622217"/>
            <a:ext cx="2646527" cy="5361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84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2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6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@</a:t>
            </a:r>
            <a:r>
              <a:rPr lang="en-US" sz="2400" b="1" dirty="0" err="1"/>
              <a:t>MarioSoMedia</a:t>
            </a:r>
            <a:endParaRPr lang="en-US" sz="2400" b="1" dirty="0"/>
          </a:p>
          <a:p>
            <a:endParaRPr lang="en-US" sz="1800" b="1" dirty="0"/>
          </a:p>
          <a:p>
            <a:pPr marL="0" indent="0">
              <a:buFontTx/>
              <a:buNone/>
            </a:pPr>
            <a:endParaRPr lang="en-US" sz="18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5AB1C9E-975A-0862-5EE3-2DFD3CEBD5D4}"/>
              </a:ext>
            </a:extLst>
          </p:cNvPr>
          <p:cNvSpPr txBox="1">
            <a:spLocks/>
          </p:cNvSpPr>
          <p:nvPr/>
        </p:nvSpPr>
        <p:spPr>
          <a:xfrm>
            <a:off x="5721928" y="5394717"/>
            <a:ext cx="2646527" cy="5361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84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2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6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@maritoso7</a:t>
            </a:r>
          </a:p>
          <a:p>
            <a:endParaRPr lang="en-US" sz="1800" b="1" dirty="0"/>
          </a:p>
          <a:p>
            <a:pPr marL="0" indent="0">
              <a:buFontTx/>
              <a:buNone/>
            </a:pPr>
            <a:endParaRPr lang="en-US" sz="18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75BE095F-9003-CF53-3ACE-6991DD6D243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843742" y="4385823"/>
            <a:ext cx="878186" cy="878186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1B960D3A-82F2-763A-1D75-A78A232A27D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080290" y="5264010"/>
            <a:ext cx="442043" cy="53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1302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7BCA8-64DD-9B45-8D74-490CEE0A4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Save and Apply the York 2020 PowerPoint Theme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C1E9D6-6E1E-3840-A98D-43D11034D5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06871" y="1413622"/>
            <a:ext cx="3795771" cy="2173288"/>
          </a:xfrm>
        </p:spPr>
        <p:txBody>
          <a:bodyPr/>
          <a:lstStyle/>
          <a:p>
            <a:r>
              <a:rPr lang="en-US" dirty="0"/>
              <a:t>Tip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02D10C-5AB6-914A-8A75-0E396ACE4B2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CA" dirty="0"/>
              <a:t>Before using the theme, review the remainder of this document, and keep a copy for reference.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1DAD81-6B3B-EB4B-9EED-9582B3777B6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CA" dirty="0"/>
              <a:t>From this document, you can </a:t>
            </a:r>
            <a:r>
              <a:rPr lang="en-CA" b="1" dirty="0"/>
              <a:t>save</a:t>
            </a:r>
            <a:r>
              <a:rPr lang="en-CA" dirty="0"/>
              <a:t> a Design Theme to apply to any PowerPoint presentation, saving you from having to copy and paste content between presentation files.</a:t>
            </a:r>
          </a:p>
          <a:p>
            <a:pPr marL="360000" indent="-360000">
              <a:buFont typeface="+mj-lt"/>
              <a:buAutoNum type="arabicPeriod"/>
            </a:pPr>
            <a:r>
              <a:rPr lang="en-CA" dirty="0"/>
              <a:t>While in this file, click on the Design ribbon</a:t>
            </a:r>
          </a:p>
          <a:p>
            <a:pPr marL="360000" indent="-360000">
              <a:buFont typeface="+mj-lt"/>
              <a:buAutoNum type="arabicPeriod"/>
            </a:pPr>
            <a:r>
              <a:rPr lang="en-CA" dirty="0"/>
              <a:t>Click the More button on the Themes gallery</a:t>
            </a:r>
          </a:p>
          <a:p>
            <a:pPr marL="360000" indent="-360000">
              <a:buFont typeface="+mj-lt"/>
              <a:buAutoNum type="arabicPeriod"/>
            </a:pPr>
            <a:r>
              <a:rPr lang="en-CA" dirty="0"/>
              <a:t>Select Save Current Theme</a:t>
            </a:r>
          </a:p>
          <a:p>
            <a:pPr marL="360000" indent="-360000">
              <a:buFont typeface="+mj-lt"/>
              <a:buAutoNum type="arabicPeriod"/>
            </a:pPr>
            <a:r>
              <a:rPr lang="en-CA" dirty="0"/>
              <a:t>Type the name “York 2020 PPT” and click Save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1450B6-8F1A-FD46-A175-D7DB188525A6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CA" b="1" dirty="0"/>
              <a:t>Apply</a:t>
            </a:r>
            <a:r>
              <a:rPr lang="en-CA" dirty="0"/>
              <a:t> the saved theme to any new or existing PowerPoint presentation to update it to York’s new brand standards. </a:t>
            </a:r>
          </a:p>
          <a:p>
            <a:pPr marL="360000" indent="-360000">
              <a:buFont typeface="+mj-lt"/>
              <a:buAutoNum type="arabicPeriod"/>
            </a:pPr>
            <a:r>
              <a:rPr lang="en-CA" dirty="0"/>
              <a:t>Open the presentation you want to update</a:t>
            </a:r>
          </a:p>
          <a:p>
            <a:pPr marL="360000" indent="-360000">
              <a:buFont typeface="+mj-lt"/>
              <a:buAutoNum type="arabicPeriod"/>
            </a:pPr>
            <a:r>
              <a:rPr lang="en-CA" dirty="0"/>
              <a:t>Save a backup copy, as some touch-up will be needed after applying the template</a:t>
            </a:r>
          </a:p>
          <a:p>
            <a:pPr marL="360000" indent="-360000">
              <a:buFont typeface="+mj-lt"/>
              <a:buAutoNum type="arabicPeriod"/>
            </a:pPr>
            <a:r>
              <a:rPr lang="en-CA" dirty="0"/>
              <a:t>Click on the Design ribbon</a:t>
            </a:r>
          </a:p>
          <a:p>
            <a:pPr marL="360000" indent="-360000">
              <a:buFont typeface="+mj-lt"/>
              <a:buAutoNum type="arabicPeriod"/>
            </a:pPr>
            <a:r>
              <a:rPr lang="en-CA" dirty="0"/>
              <a:t>Click on the More button of the Themes gallery</a:t>
            </a:r>
          </a:p>
          <a:p>
            <a:pPr marL="360000" indent="-360000">
              <a:buFont typeface="+mj-lt"/>
              <a:buAutoNum type="arabicPeriod"/>
            </a:pPr>
            <a:r>
              <a:rPr lang="en-CA" dirty="0"/>
              <a:t>Under Custom, select the “York 2020 PPT” theme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C3B7D3-A939-4343-9B76-C6D53636C3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68FF9D-8A7F-AD43-BB94-E0242143C8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Template Instructions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07259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844E-CB65-2E45-9273-3B5FC7AA4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400" y="226800"/>
            <a:ext cx="11160000" cy="720000"/>
          </a:xfrm>
        </p:spPr>
        <p:txBody>
          <a:bodyPr/>
          <a:lstStyle/>
          <a:p>
            <a:r>
              <a:rPr lang="en-CA"/>
              <a:t>Accessibility Requirements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BA6E6A-3530-5045-A0E7-D1C85E562F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8859" y="1196975"/>
            <a:ext cx="5469192" cy="3631399"/>
          </a:xfrm>
        </p:spPr>
        <p:txBody>
          <a:bodyPr/>
          <a:lstStyle/>
          <a:p>
            <a:r>
              <a:rPr lang="en-CA" dirty="0"/>
              <a:t>For internal documents, an accessible version must be made available upon request.</a:t>
            </a:r>
          </a:p>
          <a:p>
            <a:r>
              <a:rPr lang="en-CA" dirty="0"/>
              <a:t>The slide layouts included with this template have been evaluated as accessible, but this can change while you add and edit content.</a:t>
            </a:r>
          </a:p>
          <a:p>
            <a:r>
              <a:rPr lang="en-CA" dirty="0"/>
              <a:t>Ensure your presentation remains accessible as you work.</a:t>
            </a:r>
          </a:p>
          <a:p>
            <a:r>
              <a:rPr lang="en-CA" dirty="0"/>
              <a:t>When converting a presentation to PDF, save the PDF in a way that preserves the accessible features you added in PowerPoint.</a:t>
            </a:r>
          </a:p>
          <a:p>
            <a:endParaRPr lang="en-CA" dirty="0"/>
          </a:p>
          <a:p>
            <a:endParaRPr lang="en-CA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AB2EA2D-359D-E041-A688-60FAAC48E48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CA" dirty="0"/>
              <a:t>All documents distributed via York’s public websites must be </a:t>
            </a:r>
            <a:br>
              <a:rPr lang="en-CA" dirty="0"/>
            </a:br>
            <a:r>
              <a:rPr lang="en-CA" dirty="0"/>
              <a:t>made accessible to people with disabilities prior to posting</a:t>
            </a:r>
          </a:p>
        </p:txBody>
      </p:sp>
      <p:pic>
        <p:nvPicPr>
          <p:cNvPr id="33" name="Picture Placeholder 94" descr="Photograph of three people talking and looking at a computer screen. ">
            <a:extLst>
              <a:ext uri="{FF2B5EF4-FFF2-40B4-BE49-F238E27FC236}">
                <a16:creationId xmlns:a16="http://schemas.microsoft.com/office/drawing/2014/main" id="{94BF4E30-033F-8642-9683-E723DB58D4C0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5157"/>
          <a:stretch/>
        </p:blipFill>
        <p:spPr>
          <a:xfrm>
            <a:off x="6924434" y="1196975"/>
            <a:ext cx="4031144" cy="3632200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897D9-4BE8-3F4F-A07C-56C47FB1AF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4799" y="6356349"/>
            <a:ext cx="413249" cy="365125"/>
          </a:xfrm>
        </p:spPr>
        <p:txBody>
          <a:bodyPr/>
          <a:lstStyle/>
          <a:p>
            <a:fld id="{5B64C28E-966E-6B4A-816A-311B7D0A2E6D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13B725B-4B2C-6842-B03B-0F11D6EB80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08000" y="6356351"/>
            <a:ext cx="8816400" cy="365124"/>
          </a:xfrm>
        </p:spPr>
        <p:txBody>
          <a:bodyPr/>
          <a:lstStyle/>
          <a:p>
            <a:r>
              <a:rPr lang="en-US"/>
              <a:t>Template Instructions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64882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AA92B-6B23-9948-B601-6892A58F2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York University PowerPoint Template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E0054-23EF-5A4D-9009-06A2D1D157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8859" y="1196975"/>
            <a:ext cx="6346636" cy="4975225"/>
          </a:xfrm>
        </p:spPr>
        <p:txBody>
          <a:bodyPr/>
          <a:lstStyle/>
          <a:p>
            <a:pPr marL="0" indent="0">
              <a:lnSpc>
                <a:spcPct val="110000"/>
              </a:lnSpc>
              <a:spcAft>
                <a:spcPts val="1500"/>
              </a:spcAft>
              <a:buNone/>
            </a:pPr>
            <a:r>
              <a:rPr lang="en-US" sz="1400" dirty="0">
                <a:latin typeface="IBM Plex Sans" panose="020B0503050203000203" pitchFamily="34" charset="0"/>
              </a:rPr>
              <a:t>THESE ARE THE LAYOUTS AVAILABLE IN THIS TEMPLATE. TO ACCESS THEM, CLICK ON THE SMALL ARROW NEXT TO ‘NEW SLIDE’ IN THE TOP RIBBON. SELECT YOUR LAYOUT.</a:t>
            </a:r>
          </a:p>
          <a:p>
            <a:pPr marL="0" indent="0">
              <a:spcAft>
                <a:spcPts val="1500"/>
              </a:spcAft>
              <a:buNone/>
            </a:pPr>
            <a:r>
              <a:rPr lang="en-CA" dirty="0"/>
              <a:t>The “Title Slide” layout is used when you apply the York theme to a new presentation, but there are four alternative Title Slide designs you can apply. </a:t>
            </a:r>
          </a:p>
          <a:p>
            <a:pPr marL="0" indent="0">
              <a:spcAft>
                <a:spcPts val="1500"/>
              </a:spcAft>
              <a:buNone/>
            </a:pPr>
            <a:r>
              <a:rPr lang="en-CA" dirty="0"/>
              <a:t>Similarly, other layouts such as section header Divider Slides and Title and Content have alternatives on the Layout menu.</a:t>
            </a:r>
          </a:p>
          <a:p>
            <a:pPr marL="0" indent="0">
              <a:buNone/>
            </a:pPr>
            <a:r>
              <a:rPr lang="en-CA" dirty="0"/>
              <a:t>To change a slide’s layout:</a:t>
            </a:r>
          </a:p>
          <a:p>
            <a:pPr marL="342900" indent="-342900">
              <a:buFont typeface="+mj-lt"/>
              <a:buAutoNum type="arabicPeriod"/>
            </a:pPr>
            <a:r>
              <a:rPr lang="en-CA" dirty="0"/>
              <a:t>Select the slide</a:t>
            </a:r>
          </a:p>
          <a:p>
            <a:pPr marL="342900" indent="-342900">
              <a:buFont typeface="+mj-lt"/>
              <a:buAutoNum type="arabicPeriod"/>
            </a:pPr>
            <a:r>
              <a:rPr lang="en-CA" dirty="0"/>
              <a:t>On the Home ribbon, click on Layout (Slides group)</a:t>
            </a:r>
          </a:p>
          <a:p>
            <a:pPr marL="342900" indent="-342900">
              <a:buFont typeface="+mj-lt"/>
              <a:buAutoNum type="arabicPeriod"/>
            </a:pPr>
            <a:r>
              <a:rPr lang="en-CA" dirty="0"/>
              <a:t>Select the new layout</a:t>
            </a:r>
          </a:p>
          <a:p>
            <a:endParaRPr lang="en-US" dirty="0"/>
          </a:p>
        </p:txBody>
      </p:sp>
      <p:pic>
        <p:nvPicPr>
          <p:cNvPr id="7" name="Picture Placeholder 9" descr="Screencap of all master slides available.">
            <a:extLst>
              <a:ext uri="{FF2B5EF4-FFF2-40B4-BE49-F238E27FC236}">
                <a16:creationId xmlns:a16="http://schemas.microsoft.com/office/drawing/2014/main" id="{36236B26-E01F-3546-A727-4F3445DA014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1201" y="1196975"/>
            <a:ext cx="4097562" cy="4975224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DFF60F-2F39-0E4F-9391-C17DBB83E8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602E2A-D142-934D-AD08-C51C6EB27F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Template Instructions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63978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91" descr="Photograph of Scott library lounge with red floor.">
            <a:extLst>
              <a:ext uri="{FF2B5EF4-FFF2-40B4-BE49-F238E27FC236}">
                <a16:creationId xmlns:a16="http://schemas.microsoft.com/office/drawing/2014/main" id="{FA1AA685-9537-7048-B3A8-7C9BDAB6D10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6688" y="1438275"/>
            <a:ext cx="9323387" cy="398780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DCA9185-B12A-6840-AE02-CA724B5AD1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227D01-9A97-1A43-B7F6-B69ECE372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231" y="1432558"/>
            <a:ext cx="5594349" cy="3983715"/>
          </a:xfrm>
        </p:spPr>
        <p:txBody>
          <a:bodyPr/>
          <a:lstStyle/>
          <a:p>
            <a:r>
              <a:rPr lang="en-US" dirty="0"/>
              <a:t>Template </a:t>
            </a:r>
            <a:br>
              <a:rPr lang="en-US" dirty="0"/>
            </a:br>
            <a:r>
              <a:rPr lang="en-US" dirty="0"/>
              <a:t>Tips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2819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36C07-F73D-D04A-B1BE-0AE9C23F1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Keep Your Presentation Accessible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37993-FFAB-F142-9F5E-FDC93FB539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8431" y="1196975"/>
            <a:ext cx="11170333" cy="522097"/>
          </a:xfrm>
        </p:spPr>
        <p:txBody>
          <a:bodyPr anchor="t" anchorCtr="0"/>
          <a:lstStyle/>
          <a:p>
            <a:r>
              <a:rPr lang="en-CA" dirty="0">
                <a:solidFill>
                  <a:schemeClr val="tx1"/>
                </a:solidFill>
              </a:rPr>
              <a:t>For more info visit</a:t>
            </a:r>
            <a:r>
              <a:rPr lang="en-CA" dirty="0"/>
              <a:t> </a:t>
            </a:r>
            <a:r>
              <a:rPr lang="en-CA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Make your PowerPoint presentations accessible to people with disabilities </a:t>
            </a:r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FE2F94-CC3B-3749-9979-36F842C909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CA" dirty="0"/>
              <a:t>Use the Title and Content placeholders as intended</a:t>
            </a:r>
          </a:p>
          <a:p>
            <a:r>
              <a:rPr lang="en-CA" dirty="0"/>
              <a:t>Use a unique Title on every slide</a:t>
            </a:r>
          </a:p>
          <a:p>
            <a:r>
              <a:rPr lang="en-CA" dirty="0"/>
              <a:t>Use the Section feature to create an outline with meaningful section names</a:t>
            </a:r>
          </a:p>
          <a:p>
            <a:r>
              <a:rPr lang="en-CA" dirty="0"/>
              <a:t>Edit the alt text for every graphic, photo, chart, and table</a:t>
            </a:r>
          </a:p>
          <a:p>
            <a:pPr lvl="1"/>
            <a:r>
              <a:rPr lang="en-CA" dirty="0">
                <a:hlinkClick r:id="rId4"/>
              </a:rPr>
              <a:t>How to write effective alt text</a:t>
            </a:r>
            <a:endParaRPr lang="en-CA" dirty="0"/>
          </a:p>
          <a:p>
            <a:r>
              <a:rPr lang="en-CA" dirty="0"/>
              <a:t>Use simple slide transitions and minimize animation effects</a:t>
            </a:r>
          </a:p>
          <a:p>
            <a:r>
              <a:rPr lang="en-CA" dirty="0"/>
              <a:t>Use a simple table structure with clear column headers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375413-22B4-D24D-8386-AFDFC31578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CA" dirty="0"/>
              <a:t>Ensure each slide has a </a:t>
            </a:r>
            <a:r>
              <a:rPr lang="en-CA" dirty="0">
                <a:hlinkClick r:id="rId5"/>
              </a:rPr>
              <a:t>logical reading order </a:t>
            </a:r>
            <a:endParaRPr lang="en-CA" dirty="0"/>
          </a:p>
          <a:p>
            <a:r>
              <a:rPr lang="en-CA" dirty="0"/>
              <a:t>Ensure strong contrast between text and background colours</a:t>
            </a:r>
          </a:p>
          <a:p>
            <a:r>
              <a:rPr lang="en-CA" dirty="0"/>
              <a:t>Use as large a font size as you can</a:t>
            </a:r>
          </a:p>
          <a:p>
            <a:r>
              <a:rPr lang="en-CA" dirty="0"/>
              <a:t>For lectures and presentations, use View &gt; Notes Page to add speaker’s notes</a:t>
            </a:r>
          </a:p>
          <a:p>
            <a:r>
              <a:rPr lang="en-CA" dirty="0"/>
              <a:t>Avoid using SmartArt diagrams in files you distribute publicly – use a list instead</a:t>
            </a:r>
          </a:p>
          <a:p>
            <a:r>
              <a:rPr lang="en-CA" dirty="0"/>
              <a:t>Provide a detailed text description for other diagrams</a:t>
            </a:r>
          </a:p>
          <a:p>
            <a:r>
              <a:rPr lang="en-CA" dirty="0"/>
              <a:t>Use the Accessibility Checker to locate issues, but don’t rely on it alone.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E8DE5E-80B1-A040-BC3D-C7E729415E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B95FB9-B8AF-0A49-8A4B-CD69D70495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Template Tips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35557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36C07-F73D-D04A-B1BE-0AE9C23F1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How to Save an Accessible PDF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FE2F94-CC3B-3749-9979-36F842C909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8859" y="1196975"/>
            <a:ext cx="5420468" cy="5028202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Recommended: </a:t>
            </a:r>
            <a:r>
              <a:rPr lang="en-CA" b="1" dirty="0"/>
              <a:t>File &gt; Save As</a:t>
            </a:r>
          </a:p>
          <a:p>
            <a:pPr marL="0" indent="0">
              <a:buNone/>
            </a:pPr>
            <a:r>
              <a:rPr lang="en-CA" b="0" i="0" dirty="0">
                <a:solidFill>
                  <a:srgbClr val="141412"/>
                </a:solidFill>
                <a:effectLst/>
                <a:latin typeface="IBM Plex Sans" panose="020B0503050203000203" pitchFamily="34" charset="0"/>
              </a:rPr>
              <a:t>Find instructions for Windows, MacOS and Web at </a:t>
            </a:r>
            <a:r>
              <a:rPr lang="en-CA" b="0" i="0" u="none" strike="noStrike" dirty="0">
                <a:solidFill>
                  <a:srgbClr val="E31837"/>
                </a:solidFill>
                <a:effectLst/>
                <a:latin typeface="IBM Plex Sans" panose="020B0503050203000203" pitchFamily="34" charset="0"/>
                <a:hlinkClick r:id="rId3"/>
              </a:rPr>
              <a:t>Create Accessible PDFs (Microsoft.com)</a:t>
            </a:r>
            <a:endParaRPr lang="en-CA" dirty="0"/>
          </a:p>
          <a:p>
            <a:pPr marL="0" indent="0">
              <a:buNone/>
            </a:pPr>
            <a:r>
              <a:rPr lang="en-CA" dirty="0"/>
              <a:t>Adobe Acrobat Professional is a good choice for converting PowerPoint documents to PDF, or touching up minor issues directly in the PDF file.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CA" sz="1600" b="1" cap="all" dirty="0">
                <a:solidFill>
                  <a:schemeClr val="accent1"/>
                </a:solidFill>
              </a:rPr>
              <a:t>Do not use:</a:t>
            </a:r>
          </a:p>
          <a:p>
            <a:pPr marL="289250" indent="-285750"/>
            <a:r>
              <a:rPr lang="en-CA" dirty="0"/>
              <a:t>File &gt; Print to a “PDF printer”</a:t>
            </a:r>
          </a:p>
          <a:p>
            <a:pPr marL="289250" indent="-285750"/>
            <a:r>
              <a:rPr lang="en-CA" dirty="0"/>
              <a:t>“Create PDF” on macOS</a:t>
            </a:r>
            <a:br>
              <a:rPr lang="en-CA" dirty="0"/>
            </a:br>
            <a:r>
              <a:rPr lang="en-CA" dirty="0"/>
              <a:t>(PowerPoint software for macOS does not create an accessible PDF – see tip at right for a workaround)</a:t>
            </a:r>
          </a:p>
          <a:p>
            <a:pPr marL="289250" indent="-285750"/>
            <a:r>
              <a:rPr lang="en-CA" dirty="0"/>
              <a:t>PDF </a:t>
            </a:r>
            <a:r>
              <a:rPr lang="en-CA" dirty="0" err="1"/>
              <a:t>XChange</a:t>
            </a:r>
            <a:r>
              <a:rPr lang="en-CA" dirty="0"/>
              <a:t> Editor (in Apr 2021 this software is not capable of creating an accessible document, though it’s planned for a future upgrade)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D33A404-8840-5F42-9738-34AFA48F6B98}"/>
              </a:ext>
            </a:extLst>
          </p:cNvPr>
          <p:cNvSpPr txBox="1">
            <a:spLocks/>
          </p:cNvSpPr>
          <p:nvPr/>
        </p:nvSpPr>
        <p:spPr>
          <a:xfrm>
            <a:off x="6252674" y="632823"/>
            <a:ext cx="5263793" cy="2376731"/>
          </a:xfrm>
          <a:prstGeom prst="rect">
            <a:avLst/>
          </a:prstGeom>
          <a:ln w="76200">
            <a:solidFill>
              <a:schemeClr val="accent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180000" tIns="180000" rIns="180000" bIns="180000" rtlCol="0">
            <a:normAutofit lnSpcReduction="10000"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84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2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6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CA" sz="1600" b="1" dirty="0"/>
              <a:t>On a Windows PC</a:t>
            </a:r>
          </a:p>
          <a:p>
            <a:pPr algn="l">
              <a:lnSpc>
                <a:spcPct val="110000"/>
              </a:lnSpc>
              <a:buFont typeface="+mj-lt"/>
              <a:buAutoNum type="arabicPeriod"/>
            </a:pPr>
            <a:r>
              <a:rPr lang="en-CA" sz="1500" b="0" i="0" dirty="0">
                <a:solidFill>
                  <a:srgbClr val="1E1E1E"/>
                </a:solidFill>
                <a:effectLst/>
              </a:rPr>
              <a:t>Click </a:t>
            </a:r>
            <a:r>
              <a:rPr lang="en-CA" sz="1500" i="0" dirty="0">
                <a:solidFill>
                  <a:srgbClr val="1E1E1E"/>
                </a:solidFill>
                <a:effectLst/>
              </a:rPr>
              <a:t>File &gt; Save As and choose where you want the file to be saved</a:t>
            </a:r>
          </a:p>
          <a:p>
            <a:pPr algn="l">
              <a:lnSpc>
                <a:spcPct val="110000"/>
              </a:lnSpc>
              <a:buFont typeface="+mj-lt"/>
              <a:buAutoNum type="arabicPeriod"/>
            </a:pPr>
            <a:r>
              <a:rPr lang="en-CA" sz="1500" i="0" dirty="0">
                <a:solidFill>
                  <a:srgbClr val="1E1E1E"/>
                </a:solidFill>
                <a:effectLst/>
              </a:rPr>
              <a:t>In the Save As dialog box, choose PDF in the ”Save as type” list</a:t>
            </a:r>
          </a:p>
          <a:p>
            <a:pPr algn="l">
              <a:lnSpc>
                <a:spcPct val="110000"/>
              </a:lnSpc>
              <a:buFont typeface="+mj-lt"/>
              <a:buAutoNum type="arabicPeriod"/>
            </a:pPr>
            <a:r>
              <a:rPr lang="en-CA" sz="1500" i="0" dirty="0">
                <a:solidFill>
                  <a:srgbClr val="1E1E1E"/>
                </a:solidFill>
                <a:effectLst/>
              </a:rPr>
              <a:t>Click Options, make sure the ”Document structure tags for accessibility” check box is selected, and click OK</a:t>
            </a:r>
          </a:p>
          <a:p>
            <a:pPr algn="l">
              <a:lnSpc>
                <a:spcPct val="110000"/>
              </a:lnSpc>
              <a:buFont typeface="+mj-lt"/>
              <a:buAutoNum type="arabicPeriod"/>
            </a:pPr>
            <a:r>
              <a:rPr lang="en-CA" sz="1500" dirty="0">
                <a:solidFill>
                  <a:srgbClr val="1E1E1E"/>
                </a:solidFill>
              </a:rPr>
              <a:t>Click Save</a:t>
            </a:r>
            <a:endParaRPr lang="en-CA" sz="1500" i="0" dirty="0">
              <a:solidFill>
                <a:srgbClr val="1E1E1E"/>
              </a:solidFill>
              <a:effectLst/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4EFEADF-2B34-4490-A33A-126567A199EC}"/>
              </a:ext>
            </a:extLst>
          </p:cNvPr>
          <p:cNvSpPr txBox="1">
            <a:spLocks/>
          </p:cNvSpPr>
          <p:nvPr/>
        </p:nvSpPr>
        <p:spPr>
          <a:xfrm>
            <a:off x="6252674" y="3286126"/>
            <a:ext cx="5263793" cy="2619374"/>
          </a:xfrm>
          <a:prstGeom prst="rect">
            <a:avLst/>
          </a:prstGeom>
          <a:ln w="76200">
            <a:solidFill>
              <a:schemeClr val="accent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180000" tIns="180000" rIns="180000" bIns="180000" rtlCol="0">
            <a:normAutofit fontScale="92500" lnSpcReduction="20000"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None/>
            </a:lvl1pPr>
            <a:lvl2pPr marL="428400" indent="-21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lvl2pPr>
            <a:lvl3pPr marL="648000" indent="-21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/>
            </a:lvl3pPr>
            <a:lvl4pPr marL="882000" indent="-21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/>
            </a:lvl4pPr>
            <a:lvl5pPr marL="1116000" indent="-21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9pPr>
          </a:lstStyle>
          <a:p>
            <a:pPr>
              <a:lnSpc>
                <a:spcPct val="120000"/>
              </a:lnSpc>
            </a:pPr>
            <a:r>
              <a:rPr lang="en-CA" sz="1900" b="1" dirty="0"/>
              <a:t>On a Mac</a:t>
            </a:r>
          </a:p>
          <a:p>
            <a:pPr>
              <a:lnSpc>
                <a:spcPct val="120000"/>
              </a:lnSpc>
            </a:pPr>
            <a:r>
              <a:rPr lang="en-CA" b="1" dirty="0"/>
              <a:t>Tip: </a:t>
            </a:r>
            <a:r>
              <a:rPr lang="en-CA" dirty="0"/>
              <a:t> PowerPoint for macOS does not provide this option when saving as a PDF. Instead: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CA" dirty="0"/>
              <a:t>Save your presentation to OneDrive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CA" dirty="0"/>
              <a:t>Open it in PowerPoint for the web and download as PDF from there</a:t>
            </a:r>
          </a:p>
          <a:p>
            <a:pPr>
              <a:lnSpc>
                <a:spcPct val="120000"/>
              </a:lnSpc>
            </a:pPr>
            <a:r>
              <a:rPr lang="en-CA" dirty="0"/>
              <a:t>PDF files generated from PowerPoint for the web preserve tagging.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E8DE5E-80B1-A040-BC3D-C7E729415E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B95FB9-B8AF-0A49-8A4B-CD69D70495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Template Tips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5818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holding a cell phone&#10;&#10;Description automatically generated with low confidence">
            <a:extLst>
              <a:ext uri="{FF2B5EF4-FFF2-40B4-BE49-F238E27FC236}">
                <a16:creationId xmlns:a16="http://schemas.microsoft.com/office/drawing/2014/main" id="{6350E930-5043-CB3A-8CA6-4D1441704FF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7C0838-A7C5-97E0-7225-140E72BC7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ED5B1EC-9F9D-58B3-DAB7-873706275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the Camera</a:t>
            </a:r>
            <a:br>
              <a:rPr lang="en-US" dirty="0"/>
            </a:br>
            <a:r>
              <a:rPr lang="en-US" dirty="0"/>
              <a:t>in Your Pocket!</a:t>
            </a:r>
          </a:p>
        </p:txBody>
      </p:sp>
    </p:spTree>
    <p:extLst>
      <p:ext uri="{BB962C8B-B14F-4D97-AF65-F5344CB8AC3E}">
        <p14:creationId xmlns:p14="http://schemas.microsoft.com/office/powerpoint/2010/main" val="10988734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19B8B-59F2-3843-A259-750D29F9F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Paragraph Styles at-a-glance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5434D-E9D5-404D-841B-7E0F9457F67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Level ONE: IBM Plex Sans is the main paragraph style (without bullet). </a:t>
            </a:r>
            <a:br>
              <a:rPr lang="en-US" dirty="0"/>
            </a:br>
            <a:r>
              <a:rPr lang="en-US" dirty="0"/>
              <a:t>Use this for key messages and larger text.</a:t>
            </a:r>
          </a:p>
          <a:p>
            <a:pPr>
              <a:spcBef>
                <a:spcPts val="1800"/>
              </a:spcBef>
            </a:pPr>
            <a:r>
              <a:rPr lang="en-US" dirty="0"/>
              <a:t>Level ONE: IBM Plex Sans main paragraph style with bullet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Level TWO: IBM Plex Sans for this second level round bullet style</a:t>
            </a:r>
          </a:p>
          <a:p>
            <a:pPr lvl="2">
              <a:spcBef>
                <a:spcPts val="1800"/>
              </a:spcBef>
            </a:pPr>
            <a:r>
              <a:rPr lang="en-US" dirty="0"/>
              <a:t>Level THREE: IBM Plex Sans for this third level square bullet style</a:t>
            </a:r>
          </a:p>
          <a:p>
            <a:pPr lvl="3">
              <a:spcBef>
                <a:spcPts val="1800"/>
              </a:spcBef>
            </a:pPr>
            <a:r>
              <a:rPr lang="en-US" dirty="0"/>
              <a:t>Level FOUR: IBM PLEX SANS SEMIBOLD IN ALL CAPS FOR THIS RED HEADING STYLE</a:t>
            </a:r>
          </a:p>
          <a:p>
            <a:pPr lvl="4">
              <a:spcBef>
                <a:spcPts val="1800"/>
              </a:spcBef>
            </a:pPr>
            <a:r>
              <a:rPr lang="en-US" dirty="0"/>
              <a:t>Level FIVE: IBM Plex Sans </a:t>
            </a:r>
            <a:r>
              <a:rPr lang="en-US" dirty="0" err="1"/>
              <a:t>Semibold</a:t>
            </a:r>
            <a:r>
              <a:rPr lang="en-US" dirty="0"/>
              <a:t> for a bold paragraph style.</a:t>
            </a:r>
          </a:p>
          <a:p>
            <a:pPr lvl="5">
              <a:spcBef>
                <a:spcPts val="1800"/>
              </a:spcBef>
              <a:defRPr/>
            </a:pPr>
            <a:r>
              <a:rPr lang="en-US" dirty="0"/>
              <a:t>Level SIX: </a:t>
            </a:r>
            <a:r>
              <a:rPr lang="en-CA" dirty="0"/>
              <a:t>IBM Plex Sans </a:t>
            </a:r>
            <a:r>
              <a:rPr lang="en-CA" dirty="0" err="1"/>
              <a:t>ExtraLight</a:t>
            </a:r>
            <a:r>
              <a:rPr lang="en-CA" dirty="0"/>
              <a:t> Italics for </a:t>
            </a:r>
            <a:r>
              <a:rPr lang="en-US" dirty="0"/>
              <a:t>an italicized paragraph. Use this for quote names or descriptions.</a:t>
            </a:r>
          </a:p>
          <a:p>
            <a:pPr lvl="6">
              <a:spcBef>
                <a:spcPts val="1800"/>
              </a:spcBef>
              <a:defRPr/>
            </a:pPr>
            <a:r>
              <a:rPr lang="en-US" dirty="0"/>
              <a:t>Level SEVEN: </a:t>
            </a:r>
            <a:r>
              <a:rPr lang="en-CA" dirty="0"/>
              <a:t>IBM Plex Sans for </a:t>
            </a:r>
            <a:r>
              <a:rPr lang="en-US" dirty="0"/>
              <a:t>smaller font style. Use this as a photo caption. See Resources for example.</a:t>
            </a:r>
          </a:p>
          <a:p>
            <a:pPr lvl="7">
              <a:spcBef>
                <a:spcPts val="1800"/>
              </a:spcBef>
            </a:pPr>
            <a:r>
              <a:rPr lang="en-US" dirty="0"/>
              <a:t>Level EIGHT: </a:t>
            </a:r>
            <a:r>
              <a:rPr lang="en-CA" dirty="0"/>
              <a:t>IBM Plex Serif </a:t>
            </a:r>
            <a:r>
              <a:rPr lang="en-CA" dirty="0" err="1"/>
              <a:t>ExtraLight</a:t>
            </a:r>
            <a:r>
              <a:rPr lang="en-CA" dirty="0"/>
              <a:t> for quoted text.</a:t>
            </a:r>
            <a:endParaRPr lang="en-US" dirty="0"/>
          </a:p>
          <a:p>
            <a:pPr lvl="8">
              <a:spcBef>
                <a:spcPts val="1800"/>
              </a:spcBef>
              <a:defRPr/>
            </a:pPr>
            <a:r>
              <a:rPr lang="en-US" dirty="0"/>
              <a:t>Level NINE: </a:t>
            </a:r>
            <a:r>
              <a:rPr lang="en-CA" dirty="0"/>
              <a:t>IBM Plex Serif Medium for bolded items within quoted text.</a:t>
            </a:r>
            <a:endParaRPr lang="en-US" dirty="0"/>
          </a:p>
          <a:p>
            <a:pPr lvl="5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grpSp>
        <p:nvGrpSpPr>
          <p:cNvPr id="10" name="Group 9" descr="Access programmed text formats by using the ‘Indent More’ button.">
            <a:extLst>
              <a:ext uri="{FF2B5EF4-FFF2-40B4-BE49-F238E27FC236}">
                <a16:creationId xmlns:a16="http://schemas.microsoft.com/office/drawing/2014/main" id="{10B31384-C7FD-5A43-B451-A6298AC3D42F}"/>
              </a:ext>
            </a:extLst>
          </p:cNvPr>
          <p:cNvGrpSpPr/>
          <p:nvPr/>
        </p:nvGrpSpPr>
        <p:grpSpPr>
          <a:xfrm>
            <a:off x="9089612" y="1196976"/>
            <a:ext cx="2599151" cy="891131"/>
            <a:chOff x="9089612" y="1196976"/>
            <a:chExt cx="2599151" cy="89113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4ECB274-5DCC-3144-8DB9-A68990979A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089612" y="1196976"/>
              <a:ext cx="2599151" cy="89113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Screencap of 'Indent More&quot; button.">
              <a:extLst>
                <a:ext uri="{FF2B5EF4-FFF2-40B4-BE49-F238E27FC236}">
                  <a16:creationId xmlns:a16="http://schemas.microsoft.com/office/drawing/2014/main" id="{5C4D025A-0A1C-E841-8F39-9A61C0F76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4761" y="1310344"/>
              <a:ext cx="622300" cy="5969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1AFD254-7F55-314E-94B4-A3EE3CFC0090}"/>
                </a:ext>
              </a:extLst>
            </p:cNvPr>
            <p:cNvSpPr txBox="1"/>
            <p:nvPr/>
          </p:nvSpPr>
          <p:spPr>
            <a:xfrm>
              <a:off x="9833974" y="1359074"/>
              <a:ext cx="1781032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CA" sz="1200" dirty="0"/>
                <a:t>Access programmed text formats by using the ‘Indent More’ button.</a:t>
              </a:r>
              <a:endParaRPr lang="en-US" sz="1200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6939B-FBA8-D84E-8EB7-CCEA7D2DE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t>50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4C73B-8E7A-D845-B536-0E9EF13B8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Template Tips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65385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E97D2-679C-7A47-939F-83A6BF005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Photo Placeholders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3A998-F950-F64C-AE34-71CEF055924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0616" y="1196974"/>
            <a:ext cx="5585384" cy="4983611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Some slides include “drop zones” for adding an image behind or next to text. Find high-quality photos at the </a:t>
            </a:r>
            <a:r>
              <a:rPr lang="en-CA" dirty="0">
                <a:hlinkClick r:id="rId3"/>
              </a:rPr>
              <a:t>York U Image Collection</a:t>
            </a:r>
            <a:r>
              <a:rPr lang="en-CA" dirty="0"/>
              <a:t>. York images with alternate text already assigned are available on the </a:t>
            </a:r>
            <a:r>
              <a:rPr lang="en-CA" dirty="0">
                <a:hlinkClick r:id="rId4"/>
              </a:rPr>
              <a:t>brand website</a:t>
            </a:r>
            <a:r>
              <a:rPr lang="en-CA" dirty="0"/>
              <a:t> in a PPT document “</a:t>
            </a:r>
            <a:r>
              <a:rPr lang="en-CA" dirty="0" err="1"/>
              <a:t>YorkU</a:t>
            </a:r>
            <a:r>
              <a:rPr lang="en-CA" dirty="0"/>
              <a:t> PPT Template_Mar2021_Imagery” or use your own.</a:t>
            </a:r>
          </a:p>
          <a:p>
            <a:pPr marL="360000" indent="-360000">
              <a:spcBef>
                <a:spcPts val="600"/>
              </a:spcBef>
              <a:buFont typeface="+mj-lt"/>
              <a:buAutoNum type="arabicPeriod"/>
            </a:pPr>
            <a:r>
              <a:rPr lang="en-CA" dirty="0"/>
              <a:t>Drag an image file into the drop zone, or click the picture icon to browse</a:t>
            </a:r>
          </a:p>
          <a:p>
            <a:pPr marL="360000" indent="-360000">
              <a:spcBef>
                <a:spcPts val="600"/>
              </a:spcBef>
              <a:buFont typeface="+mj-lt"/>
              <a:buAutoNum type="arabicPeriod"/>
            </a:pPr>
            <a:r>
              <a:rPr lang="en-CA" dirty="0"/>
              <a:t>Right-click on the image and select </a:t>
            </a:r>
            <a:r>
              <a:rPr lang="en-CA" b="1" dirty="0"/>
              <a:t>Edit Alt Text</a:t>
            </a:r>
            <a:r>
              <a:rPr lang="en-CA" dirty="0"/>
              <a:t> </a:t>
            </a:r>
          </a:p>
          <a:p>
            <a:pPr marL="360000" indent="-360000">
              <a:spcBef>
                <a:spcPts val="600"/>
              </a:spcBef>
              <a:buFont typeface="+mj-lt"/>
              <a:buAutoNum type="arabicPeriod"/>
            </a:pPr>
            <a:r>
              <a:rPr lang="en-CA" dirty="0"/>
              <a:t>Mark the image as decorative, or add alternative text if the image contributes meaningful content to the slide</a:t>
            </a:r>
          </a:p>
          <a:p>
            <a:pPr>
              <a:spcBef>
                <a:spcPts val="1200"/>
              </a:spcBef>
            </a:pPr>
            <a:r>
              <a:rPr lang="en-CA" dirty="0"/>
              <a:t>Ensure that text contrasts strongly against images: format the photo or gradient if necessary.</a:t>
            </a:r>
            <a:endParaRPr lang="en-CA" dirty="0">
              <a:highlight>
                <a:srgbClr val="FFFF00"/>
              </a:highlight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E0AAEE-7A9F-7B48-9BE9-F907BDF9A1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A0F680-F809-3B44-AF4D-DAEC993410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Template Tips</a:t>
            </a:r>
          </a:p>
        </p:txBody>
      </p:sp>
      <p:pic>
        <p:nvPicPr>
          <p:cNvPr id="9" name="Picture Placeholder 9" descr="A title slide layout with picture placeholder.">
            <a:extLst>
              <a:ext uri="{FF2B5EF4-FFF2-40B4-BE49-F238E27FC236}">
                <a16:creationId xmlns:a16="http://schemas.microsoft.com/office/drawing/2014/main" id="{04AEB64C-E5F9-A044-BEFC-E5C571EDE08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78712" y="1197263"/>
            <a:ext cx="4211638" cy="2377210"/>
          </a:xfrm>
          <a:prstGeom prst="rect">
            <a:avLst/>
          </a:prstGeom>
          <a:ln w="25400">
            <a:noFill/>
            <a:miter lim="800000"/>
          </a:ln>
        </p:spPr>
      </p:pic>
      <p:pic>
        <p:nvPicPr>
          <p:cNvPr id="10" name="Content Placeholder 11" descr="Section header layout with picture placeholder.">
            <a:extLst>
              <a:ext uri="{FF2B5EF4-FFF2-40B4-BE49-F238E27FC236}">
                <a16:creationId xmlns:a16="http://schemas.microsoft.com/office/drawing/2014/main" id="{162B7675-47B3-EF43-ACE3-7572F67FFEC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212" y="3795713"/>
            <a:ext cx="4206063" cy="23701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33826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1B9F-12A2-3341-B5FB-18E79A6E1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 Caption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82454-7AE7-254C-B209-FBF72B59F8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8859" y="1196975"/>
            <a:ext cx="4607777" cy="4975225"/>
          </a:xfrm>
        </p:spPr>
        <p:txBody>
          <a:bodyPr/>
          <a:lstStyle/>
          <a:p>
            <a:r>
              <a:rPr lang="en-CA" dirty="0"/>
              <a:t>Copy and paste the sample caption box and resize it to fit your picture</a:t>
            </a:r>
          </a:p>
          <a:p>
            <a:endParaRPr lang="en-CA" dirty="0"/>
          </a:p>
          <a:p>
            <a:r>
              <a:rPr lang="en-CA" dirty="0"/>
              <a:t>Ensure the caption appears next to the picture in the </a:t>
            </a:r>
            <a:r>
              <a:rPr lang="en-CA" dirty="0">
                <a:hlinkClick r:id="rId3"/>
              </a:rPr>
              <a:t>reading order</a:t>
            </a:r>
            <a:r>
              <a:rPr lang="en-CA" dirty="0"/>
              <a:t> of your slide </a:t>
            </a:r>
          </a:p>
          <a:p>
            <a:endParaRPr lang="en-CA" dirty="0"/>
          </a:p>
          <a:p>
            <a:r>
              <a:rPr lang="en-CA" dirty="0"/>
              <a:t>Find more great photos at the </a:t>
            </a:r>
            <a:br>
              <a:rPr lang="en-CA" dirty="0"/>
            </a:br>
            <a:r>
              <a:rPr lang="en-CA" dirty="0">
                <a:hlinkClick r:id="rId4"/>
              </a:rPr>
              <a:t>York U Image Collection</a:t>
            </a: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16B828-E407-F342-9C00-FCA4B44732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7" name="Picture Placeholder 13" descr="Sample photo to demonstrate caption treatment.">
            <a:extLst>
              <a:ext uri="{FF2B5EF4-FFF2-40B4-BE49-F238E27FC236}">
                <a16:creationId xmlns:a16="http://schemas.microsoft.com/office/drawing/2014/main" id="{5297A806-3C36-D14E-B4E2-85FBB33B161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19805" y="1197263"/>
            <a:ext cx="6170545" cy="3482892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670B4D9A-E87B-9E49-8B3E-4946D0A2ADF1}"/>
              </a:ext>
            </a:extLst>
          </p:cNvPr>
          <p:cNvSpPr txBox="1">
            <a:spLocks/>
          </p:cNvSpPr>
          <p:nvPr/>
        </p:nvSpPr>
        <p:spPr>
          <a:xfrm>
            <a:off x="5519805" y="4078577"/>
            <a:ext cx="6170544" cy="601578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vert="horz" lIns="180000" tIns="90000" rIns="180000" bIns="9000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accent2"/>
                </a:solidFill>
                <a:latin typeface="IBM Plex Sans" panose="020B0503050203000203" pitchFamily="34" charset="0"/>
                <a:ea typeface="Roboto Thin" pitchFamily="2" charset="0"/>
                <a:cs typeface="+mn-cs"/>
              </a:defRPr>
            </a:lvl1pPr>
            <a:lvl2pPr marL="215900" indent="-215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Blip>
                <a:blip r:embed="rId6"/>
              </a:buBlip>
              <a:tabLst/>
              <a:defRPr sz="1600" b="0" i="0" kern="1200">
                <a:solidFill>
                  <a:schemeClr val="accent2"/>
                </a:solidFill>
                <a:latin typeface="IBM Plex Sans" panose="020B0503050203000203" pitchFamily="34" charset="0"/>
                <a:ea typeface="Roboto Thin" pitchFamily="2" charset="0"/>
                <a:cs typeface="+mn-cs"/>
              </a:defRPr>
            </a:lvl2pPr>
            <a:lvl3pPr marL="429750" indent="-213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 kern="1200" cap="none" spc="30" baseline="0">
                <a:solidFill>
                  <a:schemeClr val="accent2"/>
                </a:solidFill>
                <a:latin typeface="IBM Plex Sans" panose="020B0503050203000203" pitchFamily="34" charset="0"/>
                <a:ea typeface="Roboto Thin" pitchFamily="2" charset="0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1" i="0" kern="1200" cap="all" baseline="0">
                <a:solidFill>
                  <a:schemeClr val="accent1"/>
                </a:solidFill>
                <a:latin typeface="IBM Plex Sans SmBld" panose="020B0503050203000203" pitchFamily="34" charset="0"/>
                <a:ea typeface="Roboto Thin" pitchFamily="2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accent2"/>
                </a:solidFill>
                <a:latin typeface="IBM Plex Sans SmBld" panose="020B0503050203000203" pitchFamily="34" charset="0"/>
                <a:ea typeface="Roboto Thin" pitchFamily="2" charset="0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1" kern="1200">
                <a:solidFill>
                  <a:schemeClr val="accent2"/>
                </a:solidFill>
                <a:latin typeface="IBM Plex Sans ExtLt" panose="020B03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b="0" i="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accent2"/>
                </a:solidFill>
                <a:latin typeface="IBM Plex Serif Medm" panose="02060503050406000203" pitchFamily="18" charset="77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500" b="0" i="0" kern="1200">
                <a:solidFill>
                  <a:schemeClr val="accent2"/>
                </a:solidFill>
                <a:latin typeface="IBM Plex Serif ExtLt" panose="02060303050406000203" pitchFamily="18" charset="77"/>
                <a:ea typeface="+mn-ea"/>
                <a:cs typeface="+mn-cs"/>
              </a:defRPr>
            </a:lvl9pPr>
          </a:lstStyle>
          <a:p>
            <a:pPr lvl="6"/>
            <a:r>
              <a:rPr lang="en-US" sz="1600" dirty="0"/>
              <a:t>A text box with a 15% transparent white background ensures good text contrast.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D00B3C-A433-784A-B005-32E6503471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Template Tips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01156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B54D3-17E2-DD47-AEC6-C47DB20AA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Design Tips &amp; Guidelines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73142-A202-AB40-A327-A65711496E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8859" y="1196975"/>
            <a:ext cx="6886282" cy="4975225"/>
          </a:xfrm>
        </p:spPr>
        <p:txBody>
          <a:bodyPr/>
          <a:lstStyle/>
          <a:p>
            <a:r>
              <a:rPr lang="en-CA" dirty="0"/>
              <a:t>To reduce the size of your presentation select Help &gt; Compress File. Then select option that best suits your presentation needs. See screencap to the right.</a:t>
            </a:r>
            <a:br>
              <a:rPr lang="en-CA" dirty="0"/>
            </a:br>
            <a:endParaRPr lang="en-CA" dirty="0">
              <a:highlight>
                <a:srgbClr val="FFFF00"/>
              </a:highlight>
            </a:endParaRPr>
          </a:p>
          <a:p>
            <a:r>
              <a:rPr lang="en-CA" dirty="0"/>
              <a:t>If you use images from our Brand Imagery PPT they have already been ALT-Tagged for Accessibility.</a:t>
            </a:r>
          </a:p>
        </p:txBody>
      </p:sp>
      <p:pic>
        <p:nvPicPr>
          <p:cNvPr id="7" name="Content Placeholder 21" descr="Screencap showing help instructions to reduce size of powerpoint presentations.">
            <a:extLst>
              <a:ext uri="{FF2B5EF4-FFF2-40B4-BE49-F238E27FC236}">
                <a16:creationId xmlns:a16="http://schemas.microsoft.com/office/drawing/2014/main" id="{DD7FBC2E-1880-2F4C-94E6-A2F772A5E4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0260" y="1196975"/>
            <a:ext cx="2318115" cy="496887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644BDA-E546-2542-815F-27804C016C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E558DE-056A-FA44-A9A6-060BBB1B55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Template Tips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1832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93" descr="Photograph of Scott library exterior sculpture.">
            <a:extLst>
              <a:ext uri="{FF2B5EF4-FFF2-40B4-BE49-F238E27FC236}">
                <a16:creationId xmlns:a16="http://schemas.microsoft.com/office/drawing/2014/main" id="{C3FDBF33-7295-0E46-8FBD-56092B895BB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6914" y="1438679"/>
            <a:ext cx="9322526" cy="3986762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3E51A83-492C-D24F-A4B0-6F224FFB93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227D01-9A97-1A43-B7F6-B69ECE372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231" y="1432558"/>
            <a:ext cx="5594349" cy="3983715"/>
          </a:xfrm>
        </p:spPr>
        <p:txBody>
          <a:bodyPr/>
          <a:lstStyle/>
          <a:p>
            <a:r>
              <a:rPr lang="en-US" dirty="0"/>
              <a:t>Resources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34758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311F5-BF87-0743-BB78-9286E59D3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Chart Design Styles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FAA35-71ED-D74F-892F-2C8A7DA77BB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Copy and paste the charts from the </a:t>
            </a:r>
            <a:r>
              <a:rPr lang="en-US" i="1" dirty="0"/>
              <a:t>charts slide</a:t>
            </a:r>
            <a:r>
              <a:rPr lang="en-US" dirty="0"/>
              <a:t> and edit their data or save them as templates that you can apply to any chart as shown on the </a:t>
            </a:r>
            <a:r>
              <a:rPr lang="en-US" i="1" dirty="0"/>
              <a:t>charts slide</a:t>
            </a:r>
            <a:r>
              <a:rPr lang="en-US" dirty="0"/>
              <a:t>.</a:t>
            </a:r>
          </a:p>
          <a:p>
            <a:r>
              <a:rPr lang="en-US" dirty="0"/>
              <a:t>The monochromatic column chart highlights York in red compared to other institutions. Using clearly distinguished patterns makes a chart more accessible for people with </a:t>
            </a:r>
            <a:r>
              <a:rPr lang="en-US" dirty="0" err="1"/>
              <a:t>colour</a:t>
            </a:r>
            <a:r>
              <a:rPr lang="en-US" dirty="0"/>
              <a:t> vision deficiency, and suitable for monochrome printing.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12E359-94EC-3145-B62E-0C082BC5983E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sz="1600" b="1" dirty="0">
                <a:solidFill>
                  <a:schemeClr val="accent1"/>
                </a:solidFill>
              </a:rPr>
              <a:t>CHART &amp; DIAGRAM EMBELLISHMENTS</a:t>
            </a:r>
          </a:p>
          <a:p>
            <a:r>
              <a:rPr lang="en-US" dirty="0"/>
              <a:t>Use the shapes, lines and arrows to create callouts or build processes and diagrams from the </a:t>
            </a:r>
            <a:r>
              <a:rPr lang="en-US" i="1" dirty="0"/>
              <a:t>design assets slide</a:t>
            </a:r>
            <a:r>
              <a:rPr lang="en-US" dirty="0"/>
              <a:t>.</a:t>
            </a:r>
          </a:p>
          <a:p>
            <a:r>
              <a:rPr lang="en-US" dirty="0"/>
              <a:t>Lines in the light sub-brand </a:t>
            </a:r>
            <a:r>
              <a:rPr lang="en-US" dirty="0" err="1"/>
              <a:t>colours</a:t>
            </a:r>
            <a:r>
              <a:rPr lang="en-US" dirty="0"/>
              <a:t> may be difficult for some viewers to see – please use one of York’s standard brand </a:t>
            </a:r>
            <a:r>
              <a:rPr lang="en-US" dirty="0" err="1"/>
              <a:t>colours</a:t>
            </a:r>
            <a:r>
              <a:rPr lang="en-US" dirty="0"/>
              <a:t> if needed.</a:t>
            </a:r>
            <a:endParaRPr lang="en-CA" dirty="0"/>
          </a:p>
        </p:txBody>
      </p:sp>
      <p:pic>
        <p:nvPicPr>
          <p:cNvPr id="9" name="Picture Placeholder 12" descr="Screencap of Chart Styles slide.">
            <a:extLst>
              <a:ext uri="{FF2B5EF4-FFF2-40B4-BE49-F238E27FC236}">
                <a16:creationId xmlns:a16="http://schemas.microsoft.com/office/drawing/2014/main" id="{820C5337-B509-744E-A25B-0F0620B33B97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14" b="-4014"/>
          <a:stretch/>
        </p:blipFill>
        <p:spPr>
          <a:xfrm>
            <a:off x="7478712" y="1083809"/>
            <a:ext cx="4211638" cy="2377210"/>
          </a:xfrm>
          <a:ln>
            <a:noFill/>
          </a:ln>
        </p:spPr>
      </p:pic>
      <p:pic>
        <p:nvPicPr>
          <p:cNvPr id="10" name="Content Placeholder 14" descr="Illustration showing chart and diagram embellishment available on the embellishments slide.">
            <a:extLst>
              <a:ext uri="{FF2B5EF4-FFF2-40B4-BE49-F238E27FC236}">
                <a16:creationId xmlns:a16="http://schemas.microsoft.com/office/drawing/2014/main" id="{92A4E14A-D722-4140-B355-6B8733E71E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3663" y="3795713"/>
            <a:ext cx="3793161" cy="237013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E359E-CEB7-A441-B6FD-3D23F0F148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C31EB8-8367-EE45-B9BC-7E62F57FE3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York University Resources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07789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44876-4FC3-2047-8F01-C08EFF8D1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Chart Styles</a:t>
            </a:r>
            <a:br>
              <a:rPr lang="en-US" dirty="0"/>
            </a:b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9A011A-7B30-5A4A-8A7E-1624143DFF60}"/>
              </a:ext>
            </a:extLst>
          </p:cNvPr>
          <p:cNvSpPr txBox="1"/>
          <p:nvPr/>
        </p:nvSpPr>
        <p:spPr>
          <a:xfrm>
            <a:off x="510530" y="580282"/>
            <a:ext cx="10589491" cy="215444"/>
          </a:xfrm>
          <a:prstGeom prst="rect">
            <a:avLst/>
          </a:prstGeom>
          <a:noFill/>
        </p:spPr>
        <p:txBody>
          <a:bodyPr wrap="square" lIns="36000" tIns="0" rIns="0" bIns="0" rtlCol="0">
            <a:spAutoFit/>
          </a:bodyPr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More complex chart styles and best practice guidelines under development.</a:t>
            </a:r>
          </a:p>
        </p:txBody>
      </p:sp>
      <p:graphicFrame>
        <p:nvGraphicFramePr>
          <p:cNvPr id="10" name="Chart 9" descr="Sample bar chart with 10 series and 4 years.">
            <a:extLst>
              <a:ext uri="{FF2B5EF4-FFF2-40B4-BE49-F238E27FC236}">
                <a16:creationId xmlns:a16="http://schemas.microsoft.com/office/drawing/2014/main" id="{3403F999-422A-3645-8B96-F3A814498F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9428610"/>
              </p:ext>
            </p:extLst>
          </p:nvPr>
        </p:nvGraphicFramePr>
        <p:xfrm>
          <a:off x="511175" y="994781"/>
          <a:ext cx="6659245" cy="2603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 descr="Sample bar chart with 8 series and 4 categories.">
            <a:extLst>
              <a:ext uri="{FF2B5EF4-FFF2-40B4-BE49-F238E27FC236}">
                <a16:creationId xmlns:a16="http://schemas.microsoft.com/office/drawing/2014/main" id="{7B4426F4-69C8-7947-A870-5E3D429606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0338663"/>
              </p:ext>
            </p:extLst>
          </p:nvPr>
        </p:nvGraphicFramePr>
        <p:xfrm>
          <a:off x="561813" y="3818733"/>
          <a:ext cx="6605105" cy="2544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88C839D4-9425-0948-8270-5994BEE877A7}"/>
              </a:ext>
            </a:extLst>
          </p:cNvPr>
          <p:cNvSpPr/>
          <p:nvPr/>
        </p:nvSpPr>
        <p:spPr>
          <a:xfrm>
            <a:off x="1147165" y="4346322"/>
            <a:ext cx="542441" cy="334255"/>
          </a:xfrm>
          <a:prstGeom prst="wedgeRoundRectCallout">
            <a:avLst>
              <a:gd name="adj1" fmla="val -18307"/>
              <a:gd name="adj2" fmla="val 65336"/>
              <a:gd name="adj3" fmla="val 16667"/>
            </a:avLst>
          </a:prstGeom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US" sz="1200" b="1">
                <a:latin typeface="IBM Plex Sans SmBld" panose="020B0503050203000203" pitchFamily="34" charset="0"/>
              </a:rPr>
              <a:t>300</a:t>
            </a:r>
          </a:p>
        </p:txBody>
      </p:sp>
      <p:grpSp>
        <p:nvGrpSpPr>
          <p:cNvPr id="13" name="Group 12" descr="Callout with number">
            <a:extLst>
              <a:ext uri="{FF2B5EF4-FFF2-40B4-BE49-F238E27FC236}">
                <a16:creationId xmlns:a16="http://schemas.microsoft.com/office/drawing/2014/main" id="{CC70AFAE-391F-9C44-BECF-871FF61C48F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3008124" y="4346322"/>
            <a:ext cx="455380" cy="649190"/>
            <a:chOff x="9830862" y="3685553"/>
            <a:chExt cx="561774" cy="855452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AED58D3-7B94-3F4B-B4F9-AC2BB68723D4}"/>
                </a:ext>
              </a:extLst>
            </p:cNvPr>
            <p:cNvCxnSpPr>
              <a:cxnSpLocks/>
            </p:cNvCxnSpPr>
            <p:nvPr/>
          </p:nvCxnSpPr>
          <p:spPr>
            <a:xfrm>
              <a:off x="10066148" y="3750590"/>
              <a:ext cx="0" cy="790415"/>
            </a:xfrm>
            <a:prstGeom prst="straightConnector1">
              <a:avLst/>
            </a:prstGeom>
            <a:ln w="12700" cmpd="sng">
              <a:solidFill>
                <a:srgbClr val="BFBFBF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07ED57BF-FC21-9940-9BCF-5D60D57DABC8}"/>
                </a:ext>
              </a:extLst>
            </p:cNvPr>
            <p:cNvSpPr/>
            <p:nvPr/>
          </p:nvSpPr>
          <p:spPr>
            <a:xfrm>
              <a:off x="9830862" y="3685553"/>
              <a:ext cx="561774" cy="387459"/>
            </a:xfrm>
            <a:prstGeom prst="roundRect">
              <a:avLst>
                <a:gd name="adj" fmla="val 13162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1600" b="1">
                  <a:solidFill>
                    <a:schemeClr val="tx1"/>
                  </a:solidFill>
                  <a:latin typeface="IBM Plex Sans SmBld" panose="020B0503050203000203" pitchFamily="34" charset="0"/>
                </a:rPr>
                <a:t>300</a:t>
              </a:r>
            </a:p>
          </p:txBody>
        </p:sp>
      </p:grpSp>
      <p:graphicFrame>
        <p:nvGraphicFramePr>
          <p:cNvPr id="16" name="Chart 15" descr="Sample pie chart with 10 categories.">
            <a:extLst>
              <a:ext uri="{FF2B5EF4-FFF2-40B4-BE49-F238E27FC236}">
                <a16:creationId xmlns:a16="http://schemas.microsoft.com/office/drawing/2014/main" id="{08148779-4ABD-5C41-A1FE-60F9AFB26C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5095909"/>
              </p:ext>
            </p:extLst>
          </p:nvPr>
        </p:nvGraphicFramePr>
        <p:xfrm>
          <a:off x="7512301" y="1046136"/>
          <a:ext cx="4176462" cy="2446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Chart 16" descr="Sample line graph with 10 series and 3 categories.">
            <a:extLst>
              <a:ext uri="{FF2B5EF4-FFF2-40B4-BE49-F238E27FC236}">
                <a16:creationId xmlns:a16="http://schemas.microsoft.com/office/drawing/2014/main" id="{3CE4D1C9-C924-644E-8227-078B49A4B5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3988653"/>
              </p:ext>
            </p:extLst>
          </p:nvPr>
        </p:nvGraphicFramePr>
        <p:xfrm>
          <a:off x="7415784" y="3702043"/>
          <a:ext cx="4272979" cy="2553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978E5-EE4E-3044-949F-634432B979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258D47-D00A-9745-9762-5A09735ADF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York University Resources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41767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7FADE-C40F-EC45-96B5-24C06C025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Design Assets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2CF887-C814-9E4F-B75E-0F1C38036D7B}"/>
              </a:ext>
            </a:extLst>
          </p:cNvPr>
          <p:cNvSpPr txBox="1"/>
          <p:nvPr/>
        </p:nvSpPr>
        <p:spPr>
          <a:xfrm>
            <a:off x="452927" y="579600"/>
            <a:ext cx="112278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IBM Plex Sans Medm" panose="020B0503050203000203" pitchFamily="34" charset="0"/>
              </a:rPr>
              <a:t>Copy and paste these elements to use on other slides. You can use these shapes and arrows to build processes and diagrams.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D83E41-5677-3640-A19A-0A16640A15F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C6AF4E3-7C7A-4050-BF98-8B639F08A4A8}" type="slidenum">
              <a:rPr lang="en-CA" smtClean="0"/>
              <a:pPr/>
              <a:t>57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56BA9-7160-C944-B9C0-12E40D260D3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York University Resources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682E93-C403-E146-958E-E57AEB31A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1650" y="1482571"/>
            <a:ext cx="7743448" cy="3292863"/>
          </a:xfrm>
          <a:prstGeom prst="rect">
            <a:avLst/>
          </a:prstGeom>
          <a:noFill/>
          <a:ln w="63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89AECE-8C63-B940-ADAD-6B422AC34BA2}"/>
              </a:ext>
            </a:extLst>
          </p:cNvPr>
          <p:cNvSpPr txBox="1"/>
          <p:nvPr/>
        </p:nvSpPr>
        <p:spPr>
          <a:xfrm>
            <a:off x="724147" y="1364778"/>
            <a:ext cx="148639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spc="50">
                <a:solidFill>
                  <a:schemeClr val="tx1">
                    <a:lumMod val="75000"/>
                    <a:lumOff val="25000"/>
                  </a:schemeClr>
                </a:solidFill>
                <a:latin typeface="IBM Plex Sans Medm" panose="020B0503050203000203" pitchFamily="34" charset="0"/>
              </a:rPr>
              <a:t>CHART CALLOUTS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9D6E91C-7F7E-BA43-AD98-34F9F75B1876}"/>
              </a:ext>
            </a:extLst>
          </p:cNvPr>
          <p:cNvSpPr/>
          <p:nvPr/>
        </p:nvSpPr>
        <p:spPr>
          <a:xfrm>
            <a:off x="768995" y="1745514"/>
            <a:ext cx="1125672" cy="1356102"/>
          </a:xfrm>
          <a:prstGeom prst="roundRect">
            <a:avLst>
              <a:gd name="adj" fmla="val 477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300">
                <a:latin typeface="IBM Plex Sans" panose="020B0503050203000203" pitchFamily="34" charset="0"/>
              </a:rPr>
              <a:t>Add callout text here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860EFC0-3609-4A49-A926-BE4F197B360E}"/>
              </a:ext>
            </a:extLst>
          </p:cNvPr>
          <p:cNvSpPr/>
          <p:nvPr/>
        </p:nvSpPr>
        <p:spPr>
          <a:xfrm>
            <a:off x="1993809" y="1745514"/>
            <a:ext cx="1125672" cy="1356102"/>
          </a:xfrm>
          <a:prstGeom prst="roundRect">
            <a:avLst>
              <a:gd name="adj" fmla="val 37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300">
                <a:latin typeface="IBM Plex Sans" panose="020B0503050203000203" pitchFamily="34" charset="0"/>
              </a:rPr>
              <a:t>Add callout text here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1DFC6C9-49E8-1C46-AFFC-DE71398BD26F}"/>
              </a:ext>
            </a:extLst>
          </p:cNvPr>
          <p:cNvSpPr/>
          <p:nvPr/>
        </p:nvSpPr>
        <p:spPr>
          <a:xfrm>
            <a:off x="3218440" y="1745514"/>
            <a:ext cx="1125672" cy="1356102"/>
          </a:xfrm>
          <a:prstGeom prst="roundRect">
            <a:avLst>
              <a:gd name="adj" fmla="val 279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300">
                <a:latin typeface="IBM Plex Sans" panose="020B0503050203000203" pitchFamily="34" charset="0"/>
              </a:rPr>
              <a:t>Add callout text here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FF2871C-E751-ED4C-B784-7F52642F2208}"/>
              </a:ext>
            </a:extLst>
          </p:cNvPr>
          <p:cNvSpPr/>
          <p:nvPr/>
        </p:nvSpPr>
        <p:spPr>
          <a:xfrm>
            <a:off x="4441225" y="1745514"/>
            <a:ext cx="1125672" cy="1356102"/>
          </a:xfrm>
          <a:prstGeom prst="roundRect">
            <a:avLst>
              <a:gd name="adj" fmla="val 378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300">
                <a:solidFill>
                  <a:schemeClr val="tx1"/>
                </a:solidFill>
                <a:latin typeface="IBM Plex Sans" panose="020B0503050203000203" pitchFamily="34" charset="0"/>
              </a:rPr>
              <a:t>Add callout text here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0A191F7-B160-3E44-94FC-01CFB9FC3F37}"/>
              </a:ext>
            </a:extLst>
          </p:cNvPr>
          <p:cNvSpPr/>
          <p:nvPr/>
        </p:nvSpPr>
        <p:spPr>
          <a:xfrm>
            <a:off x="5664010" y="1745514"/>
            <a:ext cx="1125672" cy="1356102"/>
          </a:xfrm>
          <a:prstGeom prst="roundRect">
            <a:avLst>
              <a:gd name="adj" fmla="val 378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300">
                <a:solidFill>
                  <a:schemeClr val="tx1"/>
                </a:solidFill>
                <a:latin typeface="IBM Plex Sans" panose="020B0503050203000203" pitchFamily="34" charset="0"/>
              </a:rPr>
              <a:t>Add callout text here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E9EB1DB-C063-BB45-A838-D8B5F1AA37A3}"/>
              </a:ext>
            </a:extLst>
          </p:cNvPr>
          <p:cNvSpPr/>
          <p:nvPr/>
        </p:nvSpPr>
        <p:spPr>
          <a:xfrm>
            <a:off x="6886795" y="1745514"/>
            <a:ext cx="1125672" cy="1356102"/>
          </a:xfrm>
          <a:prstGeom prst="roundRect">
            <a:avLst>
              <a:gd name="adj" fmla="val 477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</a:pPr>
            <a:r>
              <a:rPr lang="en-US" sz="1300">
                <a:solidFill>
                  <a:schemeClr val="tx1"/>
                </a:solidFill>
                <a:latin typeface="IBM Plex Sans" panose="020B0503050203000203" pitchFamily="34" charset="0"/>
              </a:rPr>
              <a:t>Add callout text here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BC7545D-2150-A440-A704-1D39E1D95021}"/>
              </a:ext>
            </a:extLst>
          </p:cNvPr>
          <p:cNvSpPr/>
          <p:nvPr/>
        </p:nvSpPr>
        <p:spPr>
          <a:xfrm>
            <a:off x="928655" y="3176332"/>
            <a:ext cx="806352" cy="798558"/>
          </a:xfrm>
          <a:prstGeom prst="ellips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US" b="1">
                <a:latin typeface="IBM Plex Sans SmBld" panose="020B0503050203000203" pitchFamily="34" charset="0"/>
              </a:rPr>
              <a:t>##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2F67290-3A7E-1841-AF61-40DDCB2EC7E6}"/>
              </a:ext>
            </a:extLst>
          </p:cNvPr>
          <p:cNvSpPr/>
          <p:nvPr/>
        </p:nvSpPr>
        <p:spPr>
          <a:xfrm>
            <a:off x="2153469" y="3176332"/>
            <a:ext cx="806352" cy="798558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US" b="1">
                <a:latin typeface="IBM Plex Sans SmBld" panose="020B0503050203000203" pitchFamily="34" charset="0"/>
              </a:rPr>
              <a:t>##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6FD0BF6-6FB0-3642-BF0D-EE63E6F3B373}"/>
              </a:ext>
            </a:extLst>
          </p:cNvPr>
          <p:cNvSpPr/>
          <p:nvPr/>
        </p:nvSpPr>
        <p:spPr>
          <a:xfrm>
            <a:off x="3378100" y="3176332"/>
            <a:ext cx="806352" cy="798558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US" b="1">
                <a:latin typeface="IBM Plex Sans SmBld" panose="020B0503050203000203" pitchFamily="34" charset="0"/>
              </a:rPr>
              <a:t>##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23F75C1-BB1D-9A41-A6CC-B90C931BD8F3}"/>
              </a:ext>
            </a:extLst>
          </p:cNvPr>
          <p:cNvSpPr/>
          <p:nvPr/>
        </p:nvSpPr>
        <p:spPr>
          <a:xfrm>
            <a:off x="4600885" y="3176332"/>
            <a:ext cx="806352" cy="798558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IBM Plex Sans SmBld" panose="020B0503050203000203" pitchFamily="34" charset="0"/>
              </a:rPr>
              <a:t>##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D8B9A81-95EF-AD44-A0E9-4EEDDA38F253}"/>
              </a:ext>
            </a:extLst>
          </p:cNvPr>
          <p:cNvSpPr/>
          <p:nvPr/>
        </p:nvSpPr>
        <p:spPr>
          <a:xfrm>
            <a:off x="5823670" y="3176332"/>
            <a:ext cx="806352" cy="798558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IBM Plex Sans SmBld" panose="020B0503050203000203" pitchFamily="34" charset="0"/>
              </a:rPr>
              <a:t>##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80E60E0-CAC6-754B-B24D-0CCB2442E390}"/>
              </a:ext>
            </a:extLst>
          </p:cNvPr>
          <p:cNvSpPr/>
          <p:nvPr/>
        </p:nvSpPr>
        <p:spPr>
          <a:xfrm>
            <a:off x="7046455" y="3176332"/>
            <a:ext cx="806352" cy="798558"/>
          </a:xfrm>
          <a:prstGeom prst="ellipse">
            <a:avLst/>
          </a:prstGeom>
          <a:solidFill>
            <a:schemeClr val="accent5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IBM Plex Sans SmBld" panose="020B0503050203000203" pitchFamily="34" charset="0"/>
              </a:rPr>
              <a:t>##</a:t>
            </a:r>
          </a:p>
        </p:txBody>
      </p:sp>
      <p:sp>
        <p:nvSpPr>
          <p:cNvPr id="21" name="Rounded Rectangular Callout 20">
            <a:extLst>
              <a:ext uri="{FF2B5EF4-FFF2-40B4-BE49-F238E27FC236}">
                <a16:creationId xmlns:a16="http://schemas.microsoft.com/office/drawing/2014/main" id="{7FB7F18D-6405-434D-8413-16368DAF2A0A}"/>
              </a:ext>
            </a:extLst>
          </p:cNvPr>
          <p:cNvSpPr/>
          <p:nvPr/>
        </p:nvSpPr>
        <p:spPr>
          <a:xfrm>
            <a:off x="940408" y="4043384"/>
            <a:ext cx="782847" cy="481302"/>
          </a:xfrm>
          <a:prstGeom prst="wedgeRoundRectCallout">
            <a:avLst>
              <a:gd name="adj1" fmla="val 24405"/>
              <a:gd name="adj2" fmla="val 62500"/>
              <a:gd name="adj3" fmla="val 16667"/>
            </a:avLst>
          </a:prstGeom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US" b="1">
                <a:latin typeface="IBM Plex Sans SmBld" panose="020B0503050203000203" pitchFamily="34" charset="0"/>
              </a:rPr>
              <a:t>XX%</a:t>
            </a:r>
          </a:p>
        </p:txBody>
      </p:sp>
      <p:sp>
        <p:nvSpPr>
          <p:cNvPr id="22" name="Rounded Rectangular Callout 21">
            <a:extLst>
              <a:ext uri="{FF2B5EF4-FFF2-40B4-BE49-F238E27FC236}">
                <a16:creationId xmlns:a16="http://schemas.microsoft.com/office/drawing/2014/main" id="{783A54D5-D89D-DD49-888F-D40A976E670E}"/>
              </a:ext>
            </a:extLst>
          </p:cNvPr>
          <p:cNvSpPr/>
          <p:nvPr/>
        </p:nvSpPr>
        <p:spPr>
          <a:xfrm>
            <a:off x="2165222" y="4043384"/>
            <a:ext cx="782847" cy="481302"/>
          </a:xfrm>
          <a:prstGeom prst="wedgeRoundRectCallout">
            <a:avLst>
              <a:gd name="adj1" fmla="val 24405"/>
              <a:gd name="adj2" fmla="val 62500"/>
              <a:gd name="adj3" fmla="val 16667"/>
            </a:avLst>
          </a:prstGeom>
          <a:solidFill>
            <a:schemeClr val="accent3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US" b="1">
                <a:latin typeface="IBM Plex Sans SmBld" panose="020B0503050203000203" pitchFamily="34" charset="0"/>
              </a:rPr>
              <a:t>XX%</a:t>
            </a:r>
          </a:p>
        </p:txBody>
      </p:sp>
      <p:sp>
        <p:nvSpPr>
          <p:cNvPr id="23" name="Rounded Rectangular Callout 22">
            <a:extLst>
              <a:ext uri="{FF2B5EF4-FFF2-40B4-BE49-F238E27FC236}">
                <a16:creationId xmlns:a16="http://schemas.microsoft.com/office/drawing/2014/main" id="{CECAF225-B4CB-B145-B09E-141B9C4493DD}"/>
              </a:ext>
            </a:extLst>
          </p:cNvPr>
          <p:cNvSpPr/>
          <p:nvPr/>
        </p:nvSpPr>
        <p:spPr>
          <a:xfrm>
            <a:off x="3389853" y="4043384"/>
            <a:ext cx="782847" cy="481302"/>
          </a:xfrm>
          <a:prstGeom prst="wedgeRoundRectCallout">
            <a:avLst>
              <a:gd name="adj1" fmla="val 24405"/>
              <a:gd name="adj2" fmla="val 62500"/>
              <a:gd name="adj3" fmla="val 16667"/>
            </a:avLst>
          </a:prstGeom>
          <a:solidFill>
            <a:schemeClr val="accent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US" b="1">
                <a:latin typeface="IBM Plex Sans SmBld" panose="020B0503050203000203" pitchFamily="34" charset="0"/>
              </a:rPr>
              <a:t>XX%</a:t>
            </a:r>
          </a:p>
        </p:txBody>
      </p:sp>
      <p:sp>
        <p:nvSpPr>
          <p:cNvPr id="24" name="Rounded Rectangular Callout 23">
            <a:extLst>
              <a:ext uri="{FF2B5EF4-FFF2-40B4-BE49-F238E27FC236}">
                <a16:creationId xmlns:a16="http://schemas.microsoft.com/office/drawing/2014/main" id="{1B82E3C5-CFDD-944C-B610-870D14999631}"/>
              </a:ext>
            </a:extLst>
          </p:cNvPr>
          <p:cNvSpPr/>
          <p:nvPr/>
        </p:nvSpPr>
        <p:spPr>
          <a:xfrm>
            <a:off x="4612638" y="4043384"/>
            <a:ext cx="782847" cy="481302"/>
          </a:xfrm>
          <a:prstGeom prst="wedgeRoundRectCallout">
            <a:avLst>
              <a:gd name="adj1" fmla="val 24405"/>
              <a:gd name="adj2" fmla="val 62500"/>
              <a:gd name="adj3" fmla="val 16667"/>
            </a:avLst>
          </a:prstGeom>
          <a:solidFill>
            <a:schemeClr val="accent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IBM Plex Sans SmBld" panose="020B0503050203000203" pitchFamily="34" charset="0"/>
              </a:rPr>
              <a:t>XX%</a:t>
            </a:r>
          </a:p>
        </p:txBody>
      </p:sp>
      <p:sp>
        <p:nvSpPr>
          <p:cNvPr id="25" name="Rounded Rectangular Callout 24">
            <a:extLst>
              <a:ext uri="{FF2B5EF4-FFF2-40B4-BE49-F238E27FC236}">
                <a16:creationId xmlns:a16="http://schemas.microsoft.com/office/drawing/2014/main" id="{C6858F91-0539-FD45-BD0F-C2528ADA5A68}"/>
              </a:ext>
            </a:extLst>
          </p:cNvPr>
          <p:cNvSpPr/>
          <p:nvPr/>
        </p:nvSpPr>
        <p:spPr>
          <a:xfrm>
            <a:off x="5835423" y="4043384"/>
            <a:ext cx="782847" cy="481302"/>
          </a:xfrm>
          <a:prstGeom prst="wedgeRoundRectCallout">
            <a:avLst>
              <a:gd name="adj1" fmla="val 24405"/>
              <a:gd name="adj2" fmla="val 62500"/>
              <a:gd name="adj3" fmla="val 16667"/>
            </a:avLst>
          </a:prstGeom>
          <a:solidFill>
            <a:schemeClr val="accent4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IBM Plex Sans SmBld" panose="020B0503050203000203" pitchFamily="34" charset="0"/>
              </a:rPr>
              <a:t>XX%</a:t>
            </a:r>
          </a:p>
        </p:txBody>
      </p:sp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id="{B92932C8-79BF-D64C-B2DD-13046420D7FF}"/>
              </a:ext>
            </a:extLst>
          </p:cNvPr>
          <p:cNvSpPr/>
          <p:nvPr/>
        </p:nvSpPr>
        <p:spPr>
          <a:xfrm>
            <a:off x="7058208" y="4043384"/>
            <a:ext cx="782847" cy="481302"/>
          </a:xfrm>
          <a:prstGeom prst="wedgeRoundRectCallout">
            <a:avLst>
              <a:gd name="adj1" fmla="val 24405"/>
              <a:gd name="adj2" fmla="val 62500"/>
              <a:gd name="adj3" fmla="val 16667"/>
            </a:avLst>
          </a:prstGeom>
          <a:solidFill>
            <a:schemeClr val="accent5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IBM Plex Sans SmBld" panose="020B0503050203000203" pitchFamily="34" charset="0"/>
              </a:rPr>
              <a:t>XX%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77F5AB-DE86-FD4F-8D18-162BC139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07831" y="1482571"/>
            <a:ext cx="3389148" cy="4683278"/>
          </a:xfrm>
          <a:prstGeom prst="rect">
            <a:avLst/>
          </a:prstGeom>
          <a:noFill/>
          <a:ln w="63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3C5411D-6E90-7443-9A97-2ECF22FF8621}"/>
              </a:ext>
            </a:extLst>
          </p:cNvPr>
          <p:cNvSpPr txBox="1"/>
          <p:nvPr/>
        </p:nvSpPr>
        <p:spPr>
          <a:xfrm>
            <a:off x="8508762" y="1364778"/>
            <a:ext cx="297006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spc="50">
                <a:solidFill>
                  <a:schemeClr val="tx1">
                    <a:lumMod val="75000"/>
                    <a:lumOff val="25000"/>
                  </a:schemeClr>
                </a:solidFill>
                <a:latin typeface="IBM Plex Sans Medm" panose="020B0503050203000203" pitchFamily="34" charset="0"/>
              </a:rPr>
              <a:t>SAMPLE PHOTO CAPTION TREATMENT</a:t>
            </a:r>
          </a:p>
        </p:txBody>
      </p:sp>
      <p:pic>
        <p:nvPicPr>
          <p:cNvPr id="29" name="Picture 28" descr="sample photo for caption treatment">
            <a:extLst>
              <a:ext uri="{FF2B5EF4-FFF2-40B4-BE49-F238E27FC236}">
                <a16:creationId xmlns:a16="http://schemas.microsoft.com/office/drawing/2014/main" id="{E9A6CAB1-EB50-D44B-B43F-DBCA5E4568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9717" y="1733550"/>
            <a:ext cx="3088883" cy="1762125"/>
          </a:xfrm>
          <a:prstGeom prst="rect">
            <a:avLst/>
          </a:prstGeom>
        </p:spPr>
      </p:pic>
      <p:sp>
        <p:nvSpPr>
          <p:cNvPr id="30" name="Content Placeholder 4">
            <a:extLst>
              <a:ext uri="{FF2B5EF4-FFF2-40B4-BE49-F238E27FC236}">
                <a16:creationId xmlns:a16="http://schemas.microsoft.com/office/drawing/2014/main" id="{0E1F58F9-BF9D-6141-A192-D9F0146B3DBA}"/>
              </a:ext>
            </a:extLst>
          </p:cNvPr>
          <p:cNvSpPr txBox="1">
            <a:spLocks/>
          </p:cNvSpPr>
          <p:nvPr/>
        </p:nvSpPr>
        <p:spPr>
          <a:xfrm>
            <a:off x="8565909" y="2984586"/>
            <a:ext cx="3092691" cy="524672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vert="horz" lIns="90000" tIns="90000" rIns="90000" bIns="90000" rtlCol="0" anchor="ctr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accent2"/>
                </a:solidFill>
                <a:latin typeface="IBM Plex Sans" panose="020B0503050203000203" pitchFamily="34" charset="0"/>
                <a:ea typeface="Roboto Thin" pitchFamily="2" charset="0"/>
                <a:cs typeface="+mn-cs"/>
              </a:defRPr>
            </a:lvl1pPr>
            <a:lvl2pPr marL="215900" indent="-215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Blip>
                <a:blip r:embed="rId4"/>
              </a:buBlip>
              <a:tabLst/>
              <a:defRPr sz="1600" b="0" i="0" kern="1200">
                <a:solidFill>
                  <a:schemeClr val="accent2"/>
                </a:solidFill>
                <a:latin typeface="IBM Plex Sans" panose="020B0503050203000203" pitchFamily="34" charset="0"/>
                <a:ea typeface="Roboto Thin" pitchFamily="2" charset="0"/>
                <a:cs typeface="+mn-cs"/>
              </a:defRPr>
            </a:lvl2pPr>
            <a:lvl3pPr marL="429750" indent="-213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 kern="1200" cap="none" spc="30" baseline="0">
                <a:solidFill>
                  <a:schemeClr val="accent2"/>
                </a:solidFill>
                <a:latin typeface="IBM Plex Sans" panose="020B0503050203000203" pitchFamily="34" charset="0"/>
                <a:ea typeface="Roboto Thin" pitchFamily="2" charset="0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1" i="0" kern="1200" cap="all" baseline="0">
                <a:solidFill>
                  <a:schemeClr val="accent1"/>
                </a:solidFill>
                <a:latin typeface="IBM Plex Sans SmBld" panose="020B0503050203000203" pitchFamily="34" charset="0"/>
                <a:ea typeface="Roboto Thin" pitchFamily="2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accent2"/>
                </a:solidFill>
                <a:latin typeface="IBM Plex Sans SmBld" panose="020B0503050203000203" pitchFamily="34" charset="0"/>
                <a:ea typeface="Roboto Thin" pitchFamily="2" charset="0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1" kern="1200">
                <a:solidFill>
                  <a:schemeClr val="accent2"/>
                </a:solidFill>
                <a:latin typeface="IBM Plex Sans ExtLt" panose="020B03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b="0" i="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accent2"/>
                </a:solidFill>
                <a:latin typeface="IBM Plex Serif Medm" panose="02060503050406000203" pitchFamily="18" charset="77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500" b="0" i="0" kern="1200">
                <a:solidFill>
                  <a:schemeClr val="accent2"/>
                </a:solidFill>
                <a:latin typeface="IBM Plex Serif ExtLt" panose="02060303050406000203" pitchFamily="18" charset="77"/>
                <a:ea typeface="+mn-ea"/>
                <a:cs typeface="+mn-cs"/>
              </a:defRPr>
            </a:lvl9pPr>
          </a:lstStyle>
          <a:p>
            <a:pPr lvl="6">
              <a:lnSpc>
                <a:spcPct val="110000"/>
              </a:lnSpc>
            </a:pPr>
            <a:r>
              <a:rPr lang="en-US" sz="1600"/>
              <a:t>A text box with a 15% transparent white background ensures good text contrast.</a:t>
            </a:r>
          </a:p>
        </p:txBody>
      </p:sp>
      <p:pic>
        <p:nvPicPr>
          <p:cNvPr id="31" name="Picture 30" descr="sample photo for caption treatment">
            <a:extLst>
              <a:ext uri="{FF2B5EF4-FFF2-40B4-BE49-F238E27FC236}">
                <a16:creationId xmlns:a16="http://schemas.microsoft.com/office/drawing/2014/main" id="{C6296845-AFD8-D84B-9B37-3A7AA8F94A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9716" y="3676650"/>
            <a:ext cx="3069833" cy="1676400"/>
          </a:xfrm>
          <a:prstGeom prst="rect">
            <a:avLst/>
          </a:prstGeom>
        </p:spPr>
      </p:pic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261D921F-DCEB-0941-9B60-87F86491D4A7}"/>
              </a:ext>
            </a:extLst>
          </p:cNvPr>
          <p:cNvSpPr txBox="1">
            <a:spLocks/>
          </p:cNvSpPr>
          <p:nvPr/>
        </p:nvSpPr>
        <p:spPr>
          <a:xfrm>
            <a:off x="8565909" y="4823325"/>
            <a:ext cx="3092691" cy="552104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vert="horz" lIns="90000" tIns="90000" rIns="90000" bIns="90000" rtlCol="0" anchor="ctr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accent2"/>
                </a:solidFill>
                <a:latin typeface="IBM Plex Sans" panose="020B0503050203000203" pitchFamily="34" charset="0"/>
                <a:ea typeface="Roboto Thin" pitchFamily="2" charset="0"/>
                <a:cs typeface="+mn-cs"/>
              </a:defRPr>
            </a:lvl1pPr>
            <a:lvl2pPr marL="215900" indent="-215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Blip>
                <a:blip r:embed="rId4"/>
              </a:buBlip>
              <a:tabLst/>
              <a:defRPr sz="1600" b="0" i="0" kern="1200">
                <a:solidFill>
                  <a:schemeClr val="accent2"/>
                </a:solidFill>
                <a:latin typeface="IBM Plex Sans" panose="020B0503050203000203" pitchFamily="34" charset="0"/>
                <a:ea typeface="Roboto Thin" pitchFamily="2" charset="0"/>
                <a:cs typeface="+mn-cs"/>
              </a:defRPr>
            </a:lvl2pPr>
            <a:lvl3pPr marL="429750" indent="-213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 kern="1200" cap="none" spc="30" baseline="0">
                <a:solidFill>
                  <a:schemeClr val="accent2"/>
                </a:solidFill>
                <a:latin typeface="IBM Plex Sans" panose="020B0503050203000203" pitchFamily="34" charset="0"/>
                <a:ea typeface="Roboto Thin" pitchFamily="2" charset="0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1" i="0" kern="1200" cap="all" baseline="0">
                <a:solidFill>
                  <a:schemeClr val="accent1"/>
                </a:solidFill>
                <a:latin typeface="IBM Plex Sans SmBld" panose="020B0503050203000203" pitchFamily="34" charset="0"/>
                <a:ea typeface="Roboto Thin" pitchFamily="2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accent2"/>
                </a:solidFill>
                <a:latin typeface="IBM Plex Sans SmBld" panose="020B0503050203000203" pitchFamily="34" charset="0"/>
                <a:ea typeface="Roboto Thin" pitchFamily="2" charset="0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1" kern="1200">
                <a:solidFill>
                  <a:schemeClr val="accent2"/>
                </a:solidFill>
                <a:latin typeface="IBM Plex Sans ExtLt" panose="020B03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b="0" i="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accent2"/>
                </a:solidFill>
                <a:latin typeface="IBM Plex Serif Medm" panose="02060503050406000203" pitchFamily="18" charset="77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500" b="0" i="0" kern="1200">
                <a:solidFill>
                  <a:schemeClr val="accent2"/>
                </a:solidFill>
                <a:latin typeface="IBM Plex Serif ExtLt" panose="02060303050406000203" pitchFamily="18" charset="77"/>
                <a:ea typeface="+mn-ea"/>
                <a:cs typeface="+mn-cs"/>
              </a:defRPr>
            </a:lvl9pPr>
          </a:lstStyle>
          <a:p>
            <a:pPr lvl="6">
              <a:lnSpc>
                <a:spcPct val="110000"/>
              </a:lnSpc>
            </a:pPr>
            <a:r>
              <a:rPr lang="en-US" sz="1600" dirty="0"/>
              <a:t>A text box with a 15% transparent white background ensures good text contrast.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722BC24-A41C-B544-983C-3AB9B332465A}"/>
              </a:ext>
            </a:extLst>
          </p:cNvPr>
          <p:cNvSpPr txBox="1"/>
          <p:nvPr/>
        </p:nvSpPr>
        <p:spPr>
          <a:xfrm>
            <a:off x="8508762" y="5456501"/>
            <a:ext cx="30736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For additional design resources, follow the link below to the York-approved photo library: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26067F-FE62-4946-B6F5-41324B14A070}"/>
              </a:ext>
            </a:extLst>
          </p:cNvPr>
          <p:cNvSpPr txBox="1"/>
          <p:nvPr/>
        </p:nvSpPr>
        <p:spPr>
          <a:xfrm>
            <a:off x="8508762" y="5857081"/>
            <a:ext cx="3288217" cy="250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20">
                <a:hlinkClick r:id="rId6"/>
              </a:rPr>
              <a:t>https://yorku.ca/brand/brand-assets/photo-library/</a:t>
            </a:r>
            <a:endParaRPr lang="en-US" sz="102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04A8CEC-34C9-E749-9DBB-10D1052E32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1650" y="4971495"/>
            <a:ext cx="3842462" cy="1194355"/>
          </a:xfrm>
          <a:prstGeom prst="rect">
            <a:avLst/>
          </a:prstGeom>
          <a:noFill/>
          <a:ln w="635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00B7F5-9C93-9648-82BE-70E25A48CC27}"/>
              </a:ext>
            </a:extLst>
          </p:cNvPr>
          <p:cNvSpPr txBox="1"/>
          <p:nvPr/>
        </p:nvSpPr>
        <p:spPr>
          <a:xfrm>
            <a:off x="724147" y="4842527"/>
            <a:ext cx="204568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spc="50">
                <a:solidFill>
                  <a:schemeClr val="tx1">
                    <a:lumMod val="75000"/>
                    <a:lumOff val="25000"/>
                  </a:schemeClr>
                </a:solidFill>
                <a:latin typeface="IBM Plex Sans Medm" panose="020B0503050203000203" pitchFamily="34" charset="0"/>
              </a:rPr>
              <a:t>LINE &amp; ARROW STYLES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BC365E0-7F34-EE45-8B74-D6C387FDAD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52406" y="5188189"/>
            <a:ext cx="782664" cy="0"/>
          </a:xfrm>
          <a:prstGeom prst="straightConnector1">
            <a:avLst/>
          </a:prstGeom>
          <a:ln w="12700" cmpd="sng"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531470B-3B20-0343-AD67-D0A3F4C3B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104669" y="5188189"/>
            <a:ext cx="782664" cy="0"/>
          </a:xfrm>
          <a:prstGeom prst="straightConnector1">
            <a:avLst/>
          </a:prstGeom>
          <a:ln w="12700" cmpd="sng">
            <a:solidFill>
              <a:schemeClr val="accent3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E84F4E0-F400-E149-BF08-A525574BC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356932" y="5188189"/>
            <a:ext cx="782664" cy="0"/>
          </a:xfrm>
          <a:prstGeom prst="straightConnector1">
            <a:avLst/>
          </a:prstGeom>
          <a:ln w="12700" cmpd="sng">
            <a:solidFill>
              <a:schemeClr val="accent2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4B7246E-F043-A54A-A72F-5BB4054B3A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52406" y="5443988"/>
            <a:ext cx="782664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FB53166-7F8D-B14B-86C8-19AA09269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104669" y="5443988"/>
            <a:ext cx="782664" cy="0"/>
          </a:xfrm>
          <a:prstGeom prst="straightConnector1">
            <a:avLst/>
          </a:prstGeom>
          <a:ln w="127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1F66D20-3A66-2A4E-972D-B49E984DF1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356932" y="5443988"/>
            <a:ext cx="782664" cy="0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E7FCD662-21A4-7E41-9514-0159F32FA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75654" y="5726623"/>
            <a:ext cx="759418" cy="271220"/>
          </a:xfrm>
          <a:prstGeom prst="bentConnector3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>
            <a:extLst>
              <a:ext uri="{FF2B5EF4-FFF2-40B4-BE49-F238E27FC236}">
                <a16:creationId xmlns:a16="http://schemas.microsoft.com/office/drawing/2014/main" id="{A140E57E-3EFE-094E-A1EC-0ABAB221C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112313" y="5726623"/>
            <a:ext cx="759418" cy="271220"/>
          </a:xfrm>
          <a:prstGeom prst="bentConnector3">
            <a:avLst/>
          </a:prstGeom>
          <a:ln w="127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>
            <a:extLst>
              <a:ext uri="{FF2B5EF4-FFF2-40B4-BE49-F238E27FC236}">
                <a16:creationId xmlns:a16="http://schemas.microsoft.com/office/drawing/2014/main" id="{9F07D03C-42BE-5043-87A0-EE176805F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376146" y="5726623"/>
            <a:ext cx="759418" cy="271220"/>
          </a:xfrm>
          <a:prstGeom prst="bentConnector3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34119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5BFCE-C76B-BD45-906D-3ECC4D8E6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Style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780774A-FD50-1749-B52B-A865A39684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919322"/>
              </p:ext>
            </p:extLst>
          </p:nvPr>
        </p:nvGraphicFramePr>
        <p:xfrm>
          <a:off x="501650" y="1191985"/>
          <a:ext cx="11187112" cy="4973866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796778">
                  <a:extLst>
                    <a:ext uri="{9D8B030D-6E8A-4147-A177-3AD203B41FA5}">
                      <a16:colId xmlns:a16="http://schemas.microsoft.com/office/drawing/2014/main" val="1196635245"/>
                    </a:ext>
                  </a:extLst>
                </a:gridCol>
                <a:gridCol w="2796778">
                  <a:extLst>
                    <a:ext uri="{9D8B030D-6E8A-4147-A177-3AD203B41FA5}">
                      <a16:colId xmlns:a16="http://schemas.microsoft.com/office/drawing/2014/main" val="879416344"/>
                    </a:ext>
                  </a:extLst>
                </a:gridCol>
                <a:gridCol w="2796778">
                  <a:extLst>
                    <a:ext uri="{9D8B030D-6E8A-4147-A177-3AD203B41FA5}">
                      <a16:colId xmlns:a16="http://schemas.microsoft.com/office/drawing/2014/main" val="472697368"/>
                    </a:ext>
                  </a:extLst>
                </a:gridCol>
                <a:gridCol w="2796778">
                  <a:extLst>
                    <a:ext uri="{9D8B030D-6E8A-4147-A177-3AD203B41FA5}">
                      <a16:colId xmlns:a16="http://schemas.microsoft.com/office/drawing/2014/main" val="471451229"/>
                    </a:ext>
                  </a:extLst>
                </a:gridCol>
              </a:tblGrid>
              <a:tr h="283096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IBM Plex Sans" panose="020B0503050203000203" pitchFamily="34" charset="0"/>
                        </a:rPr>
                        <a:t>Column 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IBM Plex Sans" panose="020B0503050203000203" pitchFamily="34" charset="0"/>
                        </a:rPr>
                        <a:t>Column 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IBM Plex Sans" panose="020B0503050203000203" pitchFamily="34" charset="0"/>
                        </a:rPr>
                        <a:t>Column 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1"/>
                          </a:solidFill>
                          <a:latin typeface="IBM Plex Sans" panose="020B0503050203000203" pitchFamily="34" charset="0"/>
                        </a:rPr>
                        <a:t>Column 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2199253"/>
                  </a:ext>
                </a:extLst>
              </a:tr>
              <a:tr h="670110">
                <a:tc>
                  <a:txBody>
                    <a:bodyPr/>
                    <a:lstStyle/>
                    <a:p>
                      <a:r>
                        <a:rPr lang="en-US" sz="1100">
                          <a:latin typeface="IBM Plex Sans" panose="020B0503050203000203" pitchFamily="34" charset="0"/>
                        </a:rPr>
                        <a:t>Row 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IBM Plex Sans" panose="020B050305020300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IBM Plex Sans" panose="020B050305020300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IBM Plex Sans" panose="020B050305020300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1975739"/>
                  </a:ext>
                </a:extLst>
              </a:tr>
              <a:tr h="670110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IBM Plex Sans" panose="020B0503050203000203" pitchFamily="34" charset="0"/>
                        </a:rPr>
                        <a:t>Row 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IBM Plex Sans" panose="020B050305020300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IBM Plex Sans" panose="020B050305020300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IBM Plex Sans" panose="020B050305020300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2025801"/>
                  </a:ext>
                </a:extLst>
              </a:tr>
              <a:tr h="670110">
                <a:tc>
                  <a:txBody>
                    <a:bodyPr/>
                    <a:lstStyle/>
                    <a:p>
                      <a:r>
                        <a:rPr lang="en-US" sz="1100">
                          <a:latin typeface="IBM Plex Sans" panose="020B0503050203000203" pitchFamily="34" charset="0"/>
                        </a:rPr>
                        <a:t>Row 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IBM Plex Sans" panose="020B050305020300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IBM Plex Sans" panose="020B050305020300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IBM Plex Sans" panose="020B050305020300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8409405"/>
                  </a:ext>
                </a:extLst>
              </a:tr>
              <a:tr h="670110">
                <a:tc>
                  <a:txBody>
                    <a:bodyPr/>
                    <a:lstStyle/>
                    <a:p>
                      <a:r>
                        <a:rPr lang="en-US" sz="1100">
                          <a:latin typeface="IBM Plex Sans" panose="020B0503050203000203" pitchFamily="34" charset="0"/>
                        </a:rPr>
                        <a:t>Row 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IBM Plex Sans" panose="020B050305020300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IBM Plex Sans" panose="020B050305020300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IBM Plex Sans" panose="020B050305020300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9277335"/>
                  </a:ext>
                </a:extLst>
              </a:tr>
              <a:tr h="670110">
                <a:tc>
                  <a:txBody>
                    <a:bodyPr/>
                    <a:lstStyle/>
                    <a:p>
                      <a:r>
                        <a:rPr lang="en-US" sz="1100">
                          <a:latin typeface="IBM Plex Sans" panose="020B0503050203000203" pitchFamily="34" charset="0"/>
                        </a:rPr>
                        <a:t>Row 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IBM Plex Sans" panose="020B050305020300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IBM Plex Sans" panose="020B050305020300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IBM Plex Sans" panose="020B050305020300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0499723"/>
                  </a:ext>
                </a:extLst>
              </a:tr>
              <a:tr h="670110">
                <a:tc>
                  <a:txBody>
                    <a:bodyPr/>
                    <a:lstStyle/>
                    <a:p>
                      <a:r>
                        <a:rPr lang="en-US" sz="1100">
                          <a:latin typeface="IBM Plex Sans" panose="020B0503050203000203" pitchFamily="34" charset="0"/>
                        </a:rPr>
                        <a:t>Row 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IBM Plex Sans" panose="020B050305020300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IBM Plex Sans" panose="020B050305020300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IBM Plex Sans" panose="020B050305020300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3717149"/>
                  </a:ext>
                </a:extLst>
              </a:tr>
              <a:tr h="670110">
                <a:tc>
                  <a:txBody>
                    <a:bodyPr/>
                    <a:lstStyle/>
                    <a:p>
                      <a:r>
                        <a:rPr lang="en-US" sz="1100">
                          <a:latin typeface="IBM Plex Sans" panose="020B0503050203000203" pitchFamily="34" charset="0"/>
                        </a:rPr>
                        <a:t>Row 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IBM Plex Sans" panose="020B050305020300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latin typeface="IBM Plex Sans" panose="020B050305020300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IBM Plex Sans" panose="020B050305020300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653572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D8057D-B6A6-2948-BF9A-5D62DF31EEC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C6AF4E3-7C7A-4050-BF98-8B639F08A4A8}" type="slidenum">
              <a:rPr lang="en-CA" smtClean="0"/>
              <a:pPr/>
              <a:t>58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62F5EB-CC6F-7E4F-914C-AA8335B80D3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York University Resources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8738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1" descr="Phootgraph of two people sitting a desk, pointing and looking at a computer. ">
            <a:extLst>
              <a:ext uri="{FF2B5EF4-FFF2-40B4-BE49-F238E27FC236}">
                <a16:creationId xmlns:a16="http://schemas.microsoft.com/office/drawing/2014/main" id="{C6F30C2E-5D07-9345-9175-AD8077A28C3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512" y="358954"/>
            <a:ext cx="11480977" cy="15589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56D4606-C452-C64B-8173-51826C2A6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Recommended Learning Resources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65ADDA-ED64-8A40-A8E3-E3B1A07B52F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A printable PDF study guide with exercise files for practice:</a:t>
            </a:r>
          </a:p>
          <a:p>
            <a:r>
              <a:rPr lang="en-CA" dirty="0">
                <a:hlinkClick r:id="rId4"/>
              </a:rPr>
              <a:t>Self-Study Kit - Microsoft PowerPoint (ZIP folder)</a:t>
            </a: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Microsoft’s accessibility guide:</a:t>
            </a:r>
          </a:p>
          <a:p>
            <a:r>
              <a:rPr lang="en-CA" dirty="0">
                <a:hlinkClick r:id="rId5"/>
              </a:rPr>
              <a:t>Make your PowerPoint presentations accessible to people with disabilities</a:t>
            </a:r>
            <a:r>
              <a:rPr lang="en-CA" dirty="0"/>
              <a:t> 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Microsoft’s support centre with video tutorials and how-to guides:</a:t>
            </a:r>
          </a:p>
          <a:p>
            <a:r>
              <a:rPr lang="en-CA" dirty="0">
                <a:hlinkClick r:id="rId6"/>
              </a:rPr>
              <a:t>PowerPoint Help and Learning Center</a:t>
            </a:r>
            <a:endParaRPr lang="en-C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C129D7-DC4B-534E-BF08-6D7388BEB3A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Video courses from LinkedIn Learning to take you from a beginner to a PowerPoint expert:</a:t>
            </a:r>
            <a:endParaRPr lang="en-CA" dirty="0">
              <a:hlinkClick r:id="rId7"/>
            </a:endParaRPr>
          </a:p>
          <a:p>
            <a:r>
              <a:rPr lang="en-CA" dirty="0">
                <a:hlinkClick r:id="rId7"/>
              </a:rPr>
              <a:t>Getting Started with Microsoft PowerPoint</a:t>
            </a:r>
            <a:r>
              <a:rPr lang="en-CA" dirty="0"/>
              <a:t> </a:t>
            </a:r>
          </a:p>
          <a:p>
            <a:r>
              <a:rPr lang="en-CA" dirty="0">
                <a:hlinkClick r:id="rId8"/>
              </a:rPr>
              <a:t>Master Microsoft PowerPoint</a:t>
            </a:r>
            <a:endParaRPr lang="en-CA" dirty="0"/>
          </a:p>
          <a:p>
            <a:pPr marL="0" indent="0">
              <a:spcBef>
                <a:spcPts val="3000"/>
              </a:spcBef>
              <a:buNone/>
            </a:pPr>
            <a:r>
              <a:rPr lang="en-CA" dirty="0"/>
              <a:t>LinkedIn Learning is available to York faculty, staff and students until September 20, 2021. Learn more at </a:t>
            </a:r>
            <a:r>
              <a:rPr lang="en-CA" dirty="0">
                <a:hlinkClick r:id="rId9"/>
              </a:rPr>
              <a:t>yorku.ca/linkedinlearn</a:t>
            </a:r>
            <a:endParaRPr lang="en-CA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683339C-D3D9-A648-B7B3-2356119091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6B28D3A-2958-484D-B222-F83DF81842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2485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39452-367F-F9CC-9008-1403446FC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A-Roll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F3445-136D-8F5C-77F4-3DF4189CECF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1800" dirty="0"/>
              <a:t>Primary footage or A footage</a:t>
            </a:r>
          </a:p>
          <a:p>
            <a:r>
              <a:rPr lang="en-US" sz="1800" dirty="0"/>
              <a:t>It can stand alone to tell a story</a:t>
            </a:r>
          </a:p>
          <a:p>
            <a:r>
              <a:rPr lang="en-US" sz="1800" dirty="0"/>
              <a:t>In an interview, the footage of the person talking is the A-roll</a:t>
            </a:r>
          </a:p>
          <a:p>
            <a:r>
              <a:rPr lang="en-US" sz="1800" dirty="0"/>
              <a:t>Talking head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Placeholder 8" descr="A picture containing indoor&#10;&#10;Description automatically generated">
            <a:extLst>
              <a:ext uri="{FF2B5EF4-FFF2-40B4-BE49-F238E27FC236}">
                <a16:creationId xmlns:a16="http://schemas.microsoft.com/office/drawing/2014/main" id="{1553DCC2-8197-F30E-B18C-2A8A5F58AF8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38"/>
            <a:ext cx="4258733" cy="6856262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23BFE-83DA-3BE1-67BA-058958D1C9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Man Talking To Camera Stock Video Footage for Free Download">
            <a:extLst>
              <a:ext uri="{FF2B5EF4-FFF2-40B4-BE49-F238E27FC236}">
                <a16:creationId xmlns:a16="http://schemas.microsoft.com/office/drawing/2014/main" id="{48311B04-813E-FA3F-98A2-2A655B543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2940" y="3282085"/>
            <a:ext cx="3206962" cy="169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ow To: Select the Best Interview Setup for Your Video — Motion Source |  Chicago Video Production Company">
            <a:extLst>
              <a:ext uri="{FF2B5EF4-FFF2-40B4-BE49-F238E27FC236}">
                <a16:creationId xmlns:a16="http://schemas.microsoft.com/office/drawing/2014/main" id="{6719CC18-BCF2-4673-8F44-81CA7A11D8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76882" y="3282086"/>
            <a:ext cx="3206962" cy="169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7402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D8937-0008-7141-BFAB-64D5A490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B9E161-E0E8-254B-9A4C-358C694623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84EFAD-F36F-9F49-B065-338A9A3C95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7" descr="Long walkway alongside a campus building.">
            <a:extLst>
              <a:ext uri="{FF2B5EF4-FFF2-40B4-BE49-F238E27FC236}">
                <a16:creationId xmlns:a16="http://schemas.microsoft.com/office/drawing/2014/main" id="{EF6CABB2-FF72-1A48-BAFC-D5E54128C29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2690409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4D8C5-1334-834A-BC52-94E7D93F4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1C9A26-34AA-3C45-84ED-1CE3B4DA56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2FEF4F-0DD9-8141-8200-6B6823D09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9" descr="York University sign post with blue sky in background.">
            <a:extLst>
              <a:ext uri="{FF2B5EF4-FFF2-40B4-BE49-F238E27FC236}">
                <a16:creationId xmlns:a16="http://schemas.microsoft.com/office/drawing/2014/main" id="{793D4A6A-FC58-D34B-ADF7-8B4BFEE9ECC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36268861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56AA2-8F6F-944C-B3FA-6C9B4C1AD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E03C39-9198-3347-A8B2-B92EDD46F7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57097C-8C25-9E4E-939E-005DDB4E9D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8" descr="Smiling happy woman.">
            <a:extLst>
              <a:ext uri="{FF2B5EF4-FFF2-40B4-BE49-F238E27FC236}">
                <a16:creationId xmlns:a16="http://schemas.microsoft.com/office/drawing/2014/main" id="{A9A33AEC-DD43-0840-BB34-9109566CB7F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26909321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5" descr="Entrance sign for Keele Campus.">
            <a:extLst>
              <a:ext uri="{FF2B5EF4-FFF2-40B4-BE49-F238E27FC236}">
                <a16:creationId xmlns:a16="http://schemas.microsoft.com/office/drawing/2014/main" id="{44D7AB4C-6EC6-0C4C-91CA-AC1263580A1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CD41D8-CB8E-2E4D-A184-6151C6930D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49E0C9-8066-5249-93E6-5B4057BBD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A233AB-3AD7-3E49-92EA-0184643286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6DE4B5-2922-1F4A-9068-D334207914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20186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Three students sitting on grass in front of Vari Hall">
            <a:extLst>
              <a:ext uri="{FF2B5EF4-FFF2-40B4-BE49-F238E27FC236}">
                <a16:creationId xmlns:a16="http://schemas.microsoft.com/office/drawing/2014/main" id="{88EFCF4D-FAEB-674F-B949-95D90CB7FBD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F04755-902B-BB48-B35C-5DC78AEE2D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A9BF42-B51C-D541-83B9-DCC62EEEA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54897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198" descr="Photograph of 5 students posing in front of Life Sciences Building. ">
            <a:extLst>
              <a:ext uri="{FF2B5EF4-FFF2-40B4-BE49-F238E27FC236}">
                <a16:creationId xmlns:a16="http://schemas.microsoft.com/office/drawing/2014/main" id="{C9A3E513-A16C-FE44-90BE-961D6A93689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6914" y="1438679"/>
            <a:ext cx="9322526" cy="3986762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7352882-2C4C-4049-B9E8-873E99ED31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227D01-9A97-1A43-B7F6-B69ECE372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231" y="1432558"/>
            <a:ext cx="5594349" cy="3983715"/>
          </a:xfrm>
        </p:spPr>
        <p:txBody>
          <a:bodyPr/>
          <a:lstStyle/>
          <a:p>
            <a:r>
              <a:rPr lang="en-US" dirty="0"/>
              <a:t>York University</a:t>
            </a:r>
            <a:br>
              <a:rPr lang="en-US" dirty="0"/>
            </a:br>
            <a:r>
              <a:rPr lang="en-US" dirty="0"/>
              <a:t>Brand Assets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2888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3AD6C-4987-E943-83ED-1DC14852B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York University Brand </a:t>
            </a:r>
            <a:r>
              <a:rPr lang="en-US" dirty="0">
                <a:solidFill>
                  <a:srgbClr val="E11837"/>
                </a:solidFill>
              </a:rPr>
              <a:t>Icons &amp; Graphics – 1</a:t>
            </a:r>
            <a:br>
              <a:rPr lang="en-US" dirty="0">
                <a:solidFill>
                  <a:srgbClr val="E11837"/>
                </a:solidFill>
              </a:rPr>
            </a:br>
            <a:endParaRPr lang="en-US" dirty="0"/>
          </a:p>
        </p:txBody>
      </p:sp>
      <p:sp>
        <p:nvSpPr>
          <p:cNvPr id="77" name="Content Placeholder 3">
            <a:extLst>
              <a:ext uri="{FF2B5EF4-FFF2-40B4-BE49-F238E27FC236}">
                <a16:creationId xmlns:a16="http://schemas.microsoft.com/office/drawing/2014/main" id="{80808E09-E56F-8948-83C9-2CD6EC71C9B3}"/>
              </a:ext>
            </a:extLst>
          </p:cNvPr>
          <p:cNvSpPr txBox="1">
            <a:spLocks/>
          </p:cNvSpPr>
          <p:nvPr/>
        </p:nvSpPr>
        <p:spPr>
          <a:xfrm>
            <a:off x="511175" y="640021"/>
            <a:ext cx="11169650" cy="563137"/>
          </a:xfrm>
          <a:prstGeom prst="rect">
            <a:avLst/>
          </a:prstGeom>
        </p:spPr>
        <p:txBody>
          <a:bodyPr vert="horz" lIns="0" tIns="0" rIns="0" bIns="0" numCol="3" spcCol="180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IBM Plex Sans" panose="020B0503050203000203" pitchFamily="34" charset="0"/>
                <a:ea typeface="Roboto Thin" pitchFamily="2" charset="0"/>
                <a:cs typeface="+mn-cs"/>
              </a:defRPr>
            </a:lvl1pPr>
            <a:lvl2pPr marL="215900" indent="-215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Blip>
                <a:blip r:embed="rId3"/>
              </a:buBlip>
              <a:tabLst/>
              <a:defRPr sz="16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IBM Plex Sans" panose="020B0503050203000203" pitchFamily="34" charset="0"/>
                <a:ea typeface="Roboto Thin" pitchFamily="2" charset="0"/>
                <a:cs typeface="+mn-cs"/>
              </a:defRPr>
            </a:lvl2pPr>
            <a:lvl3pPr marL="429750" indent="-213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 kern="1200" cap="none" spc="30" baseline="0">
                <a:solidFill>
                  <a:schemeClr val="tx1">
                    <a:lumMod val="85000"/>
                    <a:lumOff val="15000"/>
                  </a:schemeClr>
                </a:solidFill>
                <a:latin typeface="IBM Plex Sans" panose="020B0503050203000203" pitchFamily="34" charset="0"/>
                <a:ea typeface="Roboto Thin" pitchFamily="2" charset="0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1" i="0" kern="1200" cap="all" baseline="0">
                <a:solidFill>
                  <a:schemeClr val="accent1"/>
                </a:solidFill>
                <a:latin typeface="IBM Plex Sans SmBld" panose="020B0503050203000203" pitchFamily="34" charset="0"/>
                <a:ea typeface="Roboto Thin" pitchFamily="2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IBM Plex Sans SmBld" panose="020B0503050203000203" pitchFamily="34" charset="0"/>
                <a:ea typeface="Roboto Thin" pitchFamily="2" charset="0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IBM Plex Sans ExtLt" panose="020B03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IBM Plex Serif Medm" panose="02060503050406000203" pitchFamily="18" charset="77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5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IBM Plex Serif ExtLt" panose="02060303050406000203" pitchFamily="18" charset="77"/>
                <a:ea typeface="+mn-ea"/>
                <a:cs typeface="+mn-cs"/>
              </a:defRPr>
            </a:lvl9pPr>
          </a:lstStyle>
          <a:p>
            <a:pPr lvl="1" indent="-143900"/>
            <a:r>
              <a:rPr lang="en-US" sz="11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These are some of our </a:t>
            </a:r>
            <a:r>
              <a:rPr lang="en-US" sz="1100" dirty="0" err="1">
                <a:solidFill>
                  <a:srgbClr val="000000">
                    <a:lumMod val="85000"/>
                    <a:lumOff val="15000"/>
                  </a:srgbClr>
                </a:solidFill>
              </a:rPr>
              <a:t>favourites</a:t>
            </a:r>
            <a:r>
              <a:rPr lang="en-US" sz="11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 from the York University icon collection. Use these to support content on slides in your presentation.</a:t>
            </a:r>
          </a:p>
          <a:p>
            <a:pPr lvl="1" indent="-143900"/>
            <a:r>
              <a:rPr lang="en-US" sz="11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Copy and paste an icon to use on other slides. </a:t>
            </a:r>
          </a:p>
          <a:p>
            <a:pPr lvl="1" indent="-143900"/>
            <a:r>
              <a:rPr lang="en-US" sz="11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Use as is or edit to suit your slide.</a:t>
            </a:r>
          </a:p>
          <a:p>
            <a:pPr lvl="1" indent="-143900"/>
            <a:endParaRPr lang="en-US" sz="1100" dirty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pPr lvl="1" indent="-143900"/>
            <a:r>
              <a:rPr lang="en-US" sz="11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To edit an icon, select it. Under the Graphics Format tab, select “convert to shape”. The icon will be ungrouped and editable.</a:t>
            </a:r>
            <a:endParaRPr lang="en-US" sz="1100" dirty="0"/>
          </a:p>
        </p:txBody>
      </p:sp>
      <p:sp>
        <p:nvSpPr>
          <p:cNvPr id="75" name="Slide Number Placeholder 74">
            <a:extLst>
              <a:ext uri="{FF2B5EF4-FFF2-40B4-BE49-F238E27FC236}">
                <a16:creationId xmlns:a16="http://schemas.microsoft.com/office/drawing/2014/main" id="{3E2D3363-E766-AD49-8FE3-2109898735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76" name="Footer Placeholder 75">
            <a:extLst>
              <a:ext uri="{FF2B5EF4-FFF2-40B4-BE49-F238E27FC236}">
                <a16:creationId xmlns:a16="http://schemas.microsoft.com/office/drawing/2014/main" id="{C9D21ECE-8AE0-274F-82D8-F9E90DD278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York University Brand Assets</a:t>
            </a:r>
          </a:p>
        </p:txBody>
      </p:sp>
      <p:pic>
        <p:nvPicPr>
          <p:cNvPr id="78" name="Picture Placeholder 16" descr="Illustration of rectangular callout box.">
            <a:extLst>
              <a:ext uri="{FF2B5EF4-FFF2-40B4-BE49-F238E27FC236}">
                <a16:creationId xmlns:a16="http://schemas.microsoft.com/office/drawing/2014/main" id="{225B4A54-CBFC-7B40-8423-1799FED9D4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970" b="4970"/>
          <a:stretch>
            <a:fillRect/>
          </a:stretch>
        </p:blipFill>
        <p:spPr>
          <a:xfrm>
            <a:off x="515380" y="3839766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79" name="Picture Placeholder 12" descr="Illustration of square callout box. ">
            <a:extLst>
              <a:ext uri="{FF2B5EF4-FFF2-40B4-BE49-F238E27FC236}">
                <a16:creationId xmlns:a16="http://schemas.microsoft.com/office/drawing/2014/main" id="{F757CC52-792A-6042-B13D-C1767BC57AC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871" b="4871"/>
          <a:stretch>
            <a:fillRect/>
          </a:stretch>
        </p:blipFill>
        <p:spPr>
          <a:xfrm>
            <a:off x="515380" y="2237156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80" name="Picture Placeholder 10" descr="Illustration of rectangular callout box.">
            <a:extLst>
              <a:ext uri="{FF2B5EF4-FFF2-40B4-BE49-F238E27FC236}">
                <a16:creationId xmlns:a16="http://schemas.microsoft.com/office/drawing/2014/main" id="{7ABF91C6-5CA1-C047-AD96-4A95C649F78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4871" b="4871"/>
          <a:stretch>
            <a:fillRect/>
          </a:stretch>
        </p:blipFill>
        <p:spPr>
          <a:xfrm>
            <a:off x="515380" y="1435851"/>
            <a:ext cx="799070" cy="720000"/>
          </a:xfrm>
        </p:spPr>
      </p:pic>
      <p:pic>
        <p:nvPicPr>
          <p:cNvPr id="81" name="Picture Placeholder 14" descr="Illustration of square callout box. ">
            <a:extLst>
              <a:ext uri="{FF2B5EF4-FFF2-40B4-BE49-F238E27FC236}">
                <a16:creationId xmlns:a16="http://schemas.microsoft.com/office/drawing/2014/main" id="{5FD2A80B-E6CB-2440-978E-3D7F727AE10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4970" b="4970"/>
          <a:stretch>
            <a:fillRect/>
          </a:stretch>
        </p:blipFill>
        <p:spPr>
          <a:xfrm>
            <a:off x="515380" y="3038461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82" name="Picture Placeholder 217" descr="Illustration of arrow pointed up. ">
            <a:extLst>
              <a:ext uri="{FF2B5EF4-FFF2-40B4-BE49-F238E27FC236}">
                <a16:creationId xmlns:a16="http://schemas.microsoft.com/office/drawing/2014/main" id="{5886E630-5E1C-524B-8082-28C038768D1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4871" b="4871"/>
          <a:stretch>
            <a:fillRect/>
          </a:stretch>
        </p:blipFill>
        <p:spPr>
          <a:xfrm>
            <a:off x="11115396" y="2237156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83" name="Picture Placeholder 215" descr="Illustration of arrow pointed right. ">
            <a:extLst>
              <a:ext uri="{FF2B5EF4-FFF2-40B4-BE49-F238E27FC236}">
                <a16:creationId xmlns:a16="http://schemas.microsoft.com/office/drawing/2014/main" id="{0D0D5579-9CAA-DE4D-9495-E95F411B13A0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4871" b="4871"/>
          <a:stretch>
            <a:fillRect/>
          </a:stretch>
        </p:blipFill>
        <p:spPr>
          <a:xfrm>
            <a:off x="11115396" y="1435851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84" name="Picture Placeholder 213" descr="Illustration of clock. ">
            <a:extLst>
              <a:ext uri="{FF2B5EF4-FFF2-40B4-BE49-F238E27FC236}">
                <a16:creationId xmlns:a16="http://schemas.microsoft.com/office/drawing/2014/main" id="{47729591-1A2E-6141-8D45-671C425CCAA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t="4871" b="4871"/>
          <a:stretch>
            <a:fillRect/>
          </a:stretch>
        </p:blipFill>
        <p:spPr>
          <a:xfrm>
            <a:off x="11115396" y="5442376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85" name="Picture Placeholder 211" descr="Illustration of a laptop. ">
            <a:extLst>
              <a:ext uri="{FF2B5EF4-FFF2-40B4-BE49-F238E27FC236}">
                <a16:creationId xmlns:a16="http://schemas.microsoft.com/office/drawing/2014/main" id="{CB4E0BCB-74A2-6C4C-B1FB-5F5069E9E56E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t="4871" b="4871"/>
          <a:stretch>
            <a:fillRect/>
          </a:stretch>
        </p:blipFill>
        <p:spPr>
          <a:xfrm>
            <a:off x="11115396" y="4641071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86" name="Picture Placeholder 209" descr="Illustration of barbells. ">
            <a:extLst>
              <a:ext uri="{FF2B5EF4-FFF2-40B4-BE49-F238E27FC236}">
                <a16:creationId xmlns:a16="http://schemas.microsoft.com/office/drawing/2014/main" id="{55C6B5E1-D853-AC4B-9ECA-532B6CECA94A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t="4970" b="4970"/>
          <a:stretch>
            <a:fillRect/>
          </a:stretch>
        </p:blipFill>
        <p:spPr>
          <a:xfrm>
            <a:off x="11115396" y="3839766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87" name="Picture Placeholder 207" descr="Illustration of a megaphone. ">
            <a:extLst>
              <a:ext uri="{FF2B5EF4-FFF2-40B4-BE49-F238E27FC236}">
                <a16:creationId xmlns:a16="http://schemas.microsoft.com/office/drawing/2014/main" id="{E08CC84B-9D25-E34B-BFB6-C66E93579504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 t="4970" b="4970"/>
          <a:stretch>
            <a:fillRect/>
          </a:stretch>
        </p:blipFill>
        <p:spPr>
          <a:xfrm>
            <a:off x="11115396" y="3038461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88" name="Picture Placeholder 205" descr="Illustration of a key. ">
            <a:extLst>
              <a:ext uri="{FF2B5EF4-FFF2-40B4-BE49-F238E27FC236}">
                <a16:creationId xmlns:a16="http://schemas.microsoft.com/office/drawing/2014/main" id="{7840456E-8781-8844-B19A-F6495228BCFF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 t="4871" b="4871"/>
          <a:stretch>
            <a:fillRect/>
          </a:stretch>
        </p:blipFill>
        <p:spPr>
          <a:xfrm>
            <a:off x="10151760" y="2237156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89" name="Picture Placeholder 203" descr="Illustration of gift tag. ">
            <a:extLst>
              <a:ext uri="{FF2B5EF4-FFF2-40B4-BE49-F238E27FC236}">
                <a16:creationId xmlns:a16="http://schemas.microsoft.com/office/drawing/2014/main" id="{B75EA0BB-4376-764B-B40B-7EFFCB4D0FC4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 t="4871" b="4871"/>
          <a:stretch>
            <a:fillRect/>
          </a:stretch>
        </p:blipFill>
        <p:spPr>
          <a:xfrm>
            <a:off x="10151760" y="1435851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90" name="Picture Placeholder 201" descr="Illustration of gift tag with string. ">
            <a:extLst>
              <a:ext uri="{FF2B5EF4-FFF2-40B4-BE49-F238E27FC236}">
                <a16:creationId xmlns:a16="http://schemas.microsoft.com/office/drawing/2014/main" id="{26101857-E8C6-CC4E-9181-6CB26F7AAF9C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 l="-5491" r="-5491"/>
          <a:stretch/>
        </p:blipFill>
        <p:spPr>
          <a:xfrm>
            <a:off x="10151758" y="5442376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91" name="Picture Placeholder 199" descr="Illustration of gift tag with string. ">
            <a:extLst>
              <a:ext uri="{FF2B5EF4-FFF2-40B4-BE49-F238E27FC236}">
                <a16:creationId xmlns:a16="http://schemas.microsoft.com/office/drawing/2014/main" id="{A55DDB88-A4B9-064E-BFC8-D9753969925E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 l="-5491" r="-5491"/>
          <a:stretch/>
        </p:blipFill>
        <p:spPr>
          <a:xfrm>
            <a:off x="10151758" y="4641071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92" name="Picture Placeholder 197" descr="Illustration of a lifeline. ">
            <a:extLst>
              <a:ext uri="{FF2B5EF4-FFF2-40B4-BE49-F238E27FC236}">
                <a16:creationId xmlns:a16="http://schemas.microsoft.com/office/drawing/2014/main" id="{70BB5B87-962D-524D-BA69-0831E039BB19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 t="4970" b="4970"/>
          <a:stretch>
            <a:fillRect/>
          </a:stretch>
        </p:blipFill>
        <p:spPr>
          <a:xfrm>
            <a:off x="10151758" y="3839766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93" name="Picture Placeholder 195" descr="Illustration of a camera. ">
            <a:extLst>
              <a:ext uri="{FF2B5EF4-FFF2-40B4-BE49-F238E27FC236}">
                <a16:creationId xmlns:a16="http://schemas.microsoft.com/office/drawing/2014/main" id="{7CE89A22-2651-B548-B972-DB5327FE63F8}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 t="4970" b="4970"/>
          <a:stretch>
            <a:fillRect/>
          </a:stretch>
        </p:blipFill>
        <p:spPr>
          <a:xfrm>
            <a:off x="10151758" y="3038461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94" name="Picture Placeholder 193" descr="Illustration of camera. ">
            <a:extLst>
              <a:ext uri="{FF2B5EF4-FFF2-40B4-BE49-F238E27FC236}">
                <a16:creationId xmlns:a16="http://schemas.microsoft.com/office/drawing/2014/main" id="{481A3C67-3FED-8444-9015-C44E043F0E05}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 t="4871" b="4871"/>
          <a:stretch>
            <a:fillRect/>
          </a:stretch>
        </p:blipFill>
        <p:spPr>
          <a:xfrm>
            <a:off x="9188122" y="2237156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95" name="Picture Placeholder 191" descr="Illustration of eyeglasses. ">
            <a:extLst>
              <a:ext uri="{FF2B5EF4-FFF2-40B4-BE49-F238E27FC236}">
                <a16:creationId xmlns:a16="http://schemas.microsoft.com/office/drawing/2014/main" id="{94A0A75E-AB2E-004A-B599-00B7FFFCABBA}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rcRect t="4871" b="4871"/>
          <a:stretch>
            <a:fillRect/>
          </a:stretch>
        </p:blipFill>
        <p:spPr>
          <a:xfrm>
            <a:off x="9188122" y="1435851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96" name="Picture Placeholder 189" descr="Illustration of a coffee cup, fork and knife. ">
            <a:extLst>
              <a:ext uri="{FF2B5EF4-FFF2-40B4-BE49-F238E27FC236}">
                <a16:creationId xmlns:a16="http://schemas.microsoft.com/office/drawing/2014/main" id="{98826218-2E08-BB43-B2B6-D42F17C25366}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rcRect t="4871" b="4871"/>
          <a:stretch>
            <a:fillRect/>
          </a:stretch>
        </p:blipFill>
        <p:spPr>
          <a:xfrm>
            <a:off x="9188120" y="5442376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97" name="Picture Placeholder 187" descr="Illustration of a pin. ">
            <a:extLst>
              <a:ext uri="{FF2B5EF4-FFF2-40B4-BE49-F238E27FC236}">
                <a16:creationId xmlns:a16="http://schemas.microsoft.com/office/drawing/2014/main" id="{ED8A8C9D-89BB-4548-8A67-74AB6DFB4D56}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rcRect t="4871" b="4871"/>
          <a:stretch>
            <a:fillRect/>
          </a:stretch>
        </p:blipFill>
        <p:spPr>
          <a:xfrm>
            <a:off x="9188120" y="4641071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98" name="Picture Placeholder 185" descr="Illustration of digital tablet. ">
            <a:extLst>
              <a:ext uri="{FF2B5EF4-FFF2-40B4-BE49-F238E27FC236}">
                <a16:creationId xmlns:a16="http://schemas.microsoft.com/office/drawing/2014/main" id="{FD1924FF-9D63-384F-AEA0-4B4F39A3EAA1}"/>
              </a:ext>
            </a:extLst>
          </p:cNvPr>
          <p:cNvPicPr>
            <a:picLocks noChangeAspect="1"/>
          </p:cNvPicPr>
          <p:nvPr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rcRect t="4970" b="4970"/>
          <a:stretch>
            <a:fillRect/>
          </a:stretch>
        </p:blipFill>
        <p:spPr>
          <a:xfrm>
            <a:off x="9188120" y="3839766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99" name="Picture Placeholder 183" descr="Illustration of mobile smartphone. ">
            <a:extLst>
              <a:ext uri="{FF2B5EF4-FFF2-40B4-BE49-F238E27FC236}">
                <a16:creationId xmlns:a16="http://schemas.microsoft.com/office/drawing/2014/main" id="{9C399E00-2021-794B-9050-F7D7CD767D4B}"/>
              </a:ext>
            </a:extLst>
          </p:cNvPr>
          <p:cNvPicPr>
            <a:picLocks noChangeAspect="1"/>
          </p:cNvPicPr>
          <p:nvPr/>
        </p:nvPicPr>
        <p:blipFill>
          <a:blip r:embed="rId4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rcRect t="4970" b="4970"/>
          <a:stretch>
            <a:fillRect/>
          </a:stretch>
        </p:blipFill>
        <p:spPr>
          <a:xfrm>
            <a:off x="9188120" y="3038461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00" name="Picture Placeholder 181" descr="Illustration of a calendar. ">
            <a:extLst>
              <a:ext uri="{FF2B5EF4-FFF2-40B4-BE49-F238E27FC236}">
                <a16:creationId xmlns:a16="http://schemas.microsoft.com/office/drawing/2014/main" id="{4207C53A-5245-034F-B9EA-55D98111EB21}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rcRect t="4871" b="4871"/>
          <a:stretch>
            <a:fillRect/>
          </a:stretch>
        </p:blipFill>
        <p:spPr>
          <a:xfrm>
            <a:off x="8224484" y="2237156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01" name="Picture Placeholder 179" descr="Illustration of an events calendar. ">
            <a:extLst>
              <a:ext uri="{FF2B5EF4-FFF2-40B4-BE49-F238E27FC236}">
                <a16:creationId xmlns:a16="http://schemas.microsoft.com/office/drawing/2014/main" id="{5BAA4365-6540-1446-A1E6-7A92A6AA1B54}"/>
              </a:ext>
            </a:extLst>
          </p:cNvPr>
          <p:cNvPicPr>
            <a:picLocks noChangeAspect="1"/>
          </p:cNvPicPr>
          <p:nvPr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rcRect t="4871" b="4871"/>
          <a:stretch>
            <a:fillRect/>
          </a:stretch>
        </p:blipFill>
        <p:spPr>
          <a:xfrm>
            <a:off x="8224484" y="1435851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02" name="Picture Placeholder 177" descr="Illustration of earth. ">
            <a:extLst>
              <a:ext uri="{FF2B5EF4-FFF2-40B4-BE49-F238E27FC236}">
                <a16:creationId xmlns:a16="http://schemas.microsoft.com/office/drawing/2014/main" id="{C1665BA7-1EC8-AC46-8864-44F1ADC80757}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rcRect t="4871" b="4871"/>
          <a:stretch>
            <a:fillRect/>
          </a:stretch>
        </p:blipFill>
        <p:spPr>
          <a:xfrm>
            <a:off x="8224482" y="5442376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03" name="Picture Placeholder 175" descr="Illustration of a globe with countries.  ">
            <a:extLst>
              <a:ext uri="{FF2B5EF4-FFF2-40B4-BE49-F238E27FC236}">
                <a16:creationId xmlns:a16="http://schemas.microsoft.com/office/drawing/2014/main" id="{984A595F-A6AD-4641-824A-23CA9733437D}"/>
              </a:ext>
            </a:extLst>
          </p:cNvPr>
          <p:cNvPicPr>
            <a:picLocks noChangeAspect="1"/>
          </p:cNvPicPr>
          <p:nvPr/>
        </p:nvPicPr>
        <p:blipFill>
          <a:blip r:embed="rId5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rcRect t="4871" b="4871"/>
          <a:stretch>
            <a:fillRect/>
          </a:stretch>
        </p:blipFill>
        <p:spPr>
          <a:xfrm>
            <a:off x="8224482" y="4641071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04" name="Picture Placeholder 173" descr="Illustration of a globe. ">
            <a:extLst>
              <a:ext uri="{FF2B5EF4-FFF2-40B4-BE49-F238E27FC236}">
                <a16:creationId xmlns:a16="http://schemas.microsoft.com/office/drawing/2014/main" id="{AB7D60F4-7836-7C4B-AF00-BAF7C5CAFF97}"/>
              </a:ext>
            </a:extLst>
          </p:cNvPr>
          <p:cNvPicPr>
            <a:picLocks noChangeAspect="1"/>
          </p:cNvPicPr>
          <p:nvPr/>
        </p:nvPicPr>
        <p:blipFill>
          <a:blip r:embed="rId5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rcRect t="4970" b="4970"/>
          <a:stretch>
            <a:fillRect/>
          </a:stretch>
        </p:blipFill>
        <p:spPr>
          <a:xfrm>
            <a:off x="8224482" y="3839766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05" name="Picture Placeholder 171" descr="Illustration of security badge. ">
            <a:extLst>
              <a:ext uri="{FF2B5EF4-FFF2-40B4-BE49-F238E27FC236}">
                <a16:creationId xmlns:a16="http://schemas.microsoft.com/office/drawing/2014/main" id="{27781B7F-6D35-4340-AD6A-A82810FF3C8D}"/>
              </a:ext>
            </a:extLst>
          </p:cNvPr>
          <p:cNvPicPr>
            <a:picLocks noChangeAspect="1"/>
          </p:cNvPicPr>
          <p:nvPr/>
        </p:nvPicPr>
        <p:blipFill>
          <a:blip r:embed="rId5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rcRect t="4970" b="4970"/>
          <a:stretch>
            <a:fillRect/>
          </a:stretch>
        </p:blipFill>
        <p:spPr>
          <a:xfrm>
            <a:off x="8224482" y="3038461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06" name="Picture Placeholder 169" descr="Illustration of a padlock. ">
            <a:extLst>
              <a:ext uri="{FF2B5EF4-FFF2-40B4-BE49-F238E27FC236}">
                <a16:creationId xmlns:a16="http://schemas.microsoft.com/office/drawing/2014/main" id="{5E46E68E-8806-EA46-B567-2221089949D8}"/>
              </a:ext>
            </a:extLst>
          </p:cNvPr>
          <p:cNvPicPr>
            <a:picLocks noChangeAspect="1"/>
          </p:cNvPicPr>
          <p:nvPr/>
        </p:nvPicPr>
        <p:blipFill rotWithShape="1">
          <a:blip r:embed="rId6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rcRect l="-5491" r="-5491"/>
          <a:stretch/>
        </p:blipFill>
        <p:spPr>
          <a:xfrm>
            <a:off x="7260846" y="3038461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07" name="Picture Placeholder 167" descr="Illustration of a briefcase with front buckle. ">
            <a:extLst>
              <a:ext uri="{FF2B5EF4-FFF2-40B4-BE49-F238E27FC236}">
                <a16:creationId xmlns:a16="http://schemas.microsoft.com/office/drawing/2014/main" id="{6EF63AD6-BE86-6043-90DB-746DA6AC7B0C}"/>
              </a:ext>
            </a:extLst>
          </p:cNvPr>
          <p:cNvPicPr>
            <a:picLocks noChangeAspect="1"/>
          </p:cNvPicPr>
          <p:nvPr/>
        </p:nvPicPr>
        <p:blipFill>
          <a:blip r:embed="rId6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rcRect t="4871" b="4871"/>
          <a:stretch>
            <a:fillRect/>
          </a:stretch>
        </p:blipFill>
        <p:spPr>
          <a:xfrm>
            <a:off x="7260846" y="1435851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08" name="Picture Placeholder 165" descr="Illustration of a briefcase with front buckle. ">
            <a:extLst>
              <a:ext uri="{FF2B5EF4-FFF2-40B4-BE49-F238E27FC236}">
                <a16:creationId xmlns:a16="http://schemas.microsoft.com/office/drawing/2014/main" id="{AFA2F233-1027-CE49-BB30-29E37330727E}"/>
              </a:ext>
            </a:extLst>
          </p:cNvPr>
          <p:cNvPicPr>
            <a:picLocks noChangeAspect="1"/>
          </p:cNvPicPr>
          <p:nvPr/>
        </p:nvPicPr>
        <p:blipFill>
          <a:blip r:embed="rId6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rcRect t="4871" b="4871"/>
          <a:stretch>
            <a:fillRect/>
          </a:stretch>
        </p:blipFill>
        <p:spPr>
          <a:xfrm>
            <a:off x="7260844" y="5442376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09" name="Picture Placeholder 163" descr="Illustration of briefcase. ">
            <a:extLst>
              <a:ext uri="{FF2B5EF4-FFF2-40B4-BE49-F238E27FC236}">
                <a16:creationId xmlns:a16="http://schemas.microsoft.com/office/drawing/2014/main" id="{B9656774-B49A-0A4A-B432-746FDF6A4DCC}"/>
              </a:ext>
            </a:extLst>
          </p:cNvPr>
          <p:cNvPicPr>
            <a:picLocks noChangeAspect="1"/>
          </p:cNvPicPr>
          <p:nvPr/>
        </p:nvPicPr>
        <p:blipFill>
          <a:blip r:embed="rId6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rcRect t="4871" b="4871"/>
          <a:stretch>
            <a:fillRect/>
          </a:stretch>
        </p:blipFill>
        <p:spPr>
          <a:xfrm>
            <a:off x="7260844" y="4641071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10" name="Picture Placeholder 161" descr="Illustration of a toolbox. ">
            <a:extLst>
              <a:ext uri="{FF2B5EF4-FFF2-40B4-BE49-F238E27FC236}">
                <a16:creationId xmlns:a16="http://schemas.microsoft.com/office/drawing/2014/main" id="{2A318C1A-ECE2-0B4C-A0C3-927C51B44EB2}"/>
              </a:ext>
            </a:extLst>
          </p:cNvPr>
          <p:cNvPicPr>
            <a:picLocks noChangeAspect="1"/>
          </p:cNvPicPr>
          <p:nvPr/>
        </p:nvPicPr>
        <p:blipFill>
          <a:blip r:embed="rId6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rcRect t="4970" b="4970"/>
          <a:stretch>
            <a:fillRect/>
          </a:stretch>
        </p:blipFill>
        <p:spPr>
          <a:xfrm>
            <a:off x="7260844" y="3839766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11" name="Picture Placeholder 159" descr="Illustration of a bus. ">
            <a:extLst>
              <a:ext uri="{FF2B5EF4-FFF2-40B4-BE49-F238E27FC236}">
                <a16:creationId xmlns:a16="http://schemas.microsoft.com/office/drawing/2014/main" id="{50F2B7E6-19C5-FE42-AE13-2D26B5EA8D1B}"/>
              </a:ext>
            </a:extLst>
          </p:cNvPr>
          <p:cNvPicPr>
            <a:picLocks noChangeAspect="1"/>
          </p:cNvPicPr>
          <p:nvPr/>
        </p:nvPicPr>
        <p:blipFill>
          <a:blip r:embed="rId7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rcRect t="4970" b="4970"/>
          <a:stretch>
            <a:fillRect/>
          </a:stretch>
        </p:blipFill>
        <p:spPr>
          <a:xfrm>
            <a:off x="7260844" y="2223742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12" name="Picture Placeholder 157" descr="Illustration of a car. ">
            <a:extLst>
              <a:ext uri="{FF2B5EF4-FFF2-40B4-BE49-F238E27FC236}">
                <a16:creationId xmlns:a16="http://schemas.microsoft.com/office/drawing/2014/main" id="{5DE028D1-3261-974E-9255-C8EA6F5681CB}"/>
              </a:ext>
            </a:extLst>
          </p:cNvPr>
          <p:cNvPicPr>
            <a:picLocks noChangeAspect="1"/>
          </p:cNvPicPr>
          <p:nvPr/>
        </p:nvPicPr>
        <p:blipFill>
          <a:blip r:embed="rId7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rcRect t="4871" b="4871"/>
          <a:stretch>
            <a:fillRect/>
          </a:stretch>
        </p:blipFill>
        <p:spPr>
          <a:xfrm>
            <a:off x="6297208" y="2237156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13" name="Picture Placeholder 155" descr="Illustration of an award ribbon. ">
            <a:extLst>
              <a:ext uri="{FF2B5EF4-FFF2-40B4-BE49-F238E27FC236}">
                <a16:creationId xmlns:a16="http://schemas.microsoft.com/office/drawing/2014/main" id="{887E963C-A2B9-5443-AB43-70CE385C6971}"/>
              </a:ext>
            </a:extLst>
          </p:cNvPr>
          <p:cNvPicPr>
            <a:picLocks noChangeAspect="1"/>
          </p:cNvPicPr>
          <p:nvPr/>
        </p:nvPicPr>
        <p:blipFill rotWithShape="1">
          <a:blip r:embed="rId7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rcRect l="-5491" r="-5491"/>
          <a:stretch/>
        </p:blipFill>
        <p:spPr>
          <a:xfrm>
            <a:off x="6297208" y="1435851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14" name="Picture Placeholder 153" descr="Illustration of two hand prints. ">
            <a:extLst>
              <a:ext uri="{FF2B5EF4-FFF2-40B4-BE49-F238E27FC236}">
                <a16:creationId xmlns:a16="http://schemas.microsoft.com/office/drawing/2014/main" id="{60935949-F7C3-014E-8D02-CE4F18E9E1D7}"/>
              </a:ext>
            </a:extLst>
          </p:cNvPr>
          <p:cNvPicPr>
            <a:picLocks noChangeAspect="1"/>
          </p:cNvPicPr>
          <p:nvPr/>
        </p:nvPicPr>
        <p:blipFill>
          <a:blip r:embed="rId7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rcRect t="4871" b="4871"/>
          <a:stretch>
            <a:fillRect/>
          </a:stretch>
        </p:blipFill>
        <p:spPr>
          <a:xfrm>
            <a:off x="5333570" y="3020176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15" name="Picture Placeholder 151" descr="Illustration of two male and two females holding hands. ">
            <a:extLst>
              <a:ext uri="{FF2B5EF4-FFF2-40B4-BE49-F238E27FC236}">
                <a16:creationId xmlns:a16="http://schemas.microsoft.com/office/drawing/2014/main" id="{32395D9F-96E7-DB4C-8DF1-36A6EB65A8F8}"/>
              </a:ext>
            </a:extLst>
          </p:cNvPr>
          <p:cNvPicPr>
            <a:picLocks noChangeAspect="1"/>
          </p:cNvPicPr>
          <p:nvPr/>
        </p:nvPicPr>
        <p:blipFill rotWithShape="1">
          <a:blip r:embed="rId7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rcRect l="-2532" r="-2532"/>
          <a:stretch/>
        </p:blipFill>
        <p:spPr>
          <a:xfrm>
            <a:off x="5333570" y="5448969"/>
            <a:ext cx="1689428" cy="720000"/>
          </a:xfrm>
          <a:prstGeom prst="rect">
            <a:avLst/>
          </a:prstGeom>
          <a:ln w="25400">
            <a:noFill/>
          </a:ln>
        </p:spPr>
      </p:pic>
      <p:pic>
        <p:nvPicPr>
          <p:cNvPr id="116" name="Picture Placeholder 149" descr="Illustration of two male and two females holding hands. ">
            <a:extLst>
              <a:ext uri="{FF2B5EF4-FFF2-40B4-BE49-F238E27FC236}">
                <a16:creationId xmlns:a16="http://schemas.microsoft.com/office/drawing/2014/main" id="{14C0EF52-2BA4-954F-9DF1-D207C4DEAB4C}"/>
              </a:ext>
            </a:extLst>
          </p:cNvPr>
          <p:cNvPicPr>
            <a:picLocks noChangeAspect="1"/>
          </p:cNvPicPr>
          <p:nvPr/>
        </p:nvPicPr>
        <p:blipFill rotWithShape="1">
          <a:blip r:embed="rId8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rcRect l="-5282" r="-5282"/>
          <a:stretch/>
        </p:blipFill>
        <p:spPr>
          <a:xfrm>
            <a:off x="5333569" y="4647664"/>
            <a:ext cx="1689429" cy="720000"/>
          </a:xfrm>
          <a:prstGeom prst="rect">
            <a:avLst/>
          </a:prstGeom>
          <a:ln w="25400">
            <a:noFill/>
          </a:ln>
        </p:spPr>
      </p:pic>
      <p:pic>
        <p:nvPicPr>
          <p:cNvPr id="117" name="Picture Placeholder 147" descr="Illustration of two male and two females holding hands. ">
            <a:extLst>
              <a:ext uri="{FF2B5EF4-FFF2-40B4-BE49-F238E27FC236}">
                <a16:creationId xmlns:a16="http://schemas.microsoft.com/office/drawing/2014/main" id="{4D939F81-3A0C-814E-92C6-4CB8925D7FEF}"/>
              </a:ext>
            </a:extLst>
          </p:cNvPr>
          <p:cNvPicPr>
            <a:picLocks noChangeAspect="1"/>
          </p:cNvPicPr>
          <p:nvPr/>
        </p:nvPicPr>
        <p:blipFill rotWithShape="1">
          <a:blip r:embed="rId8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rcRect l="-4428" r="-4428"/>
          <a:stretch/>
        </p:blipFill>
        <p:spPr>
          <a:xfrm>
            <a:off x="5333570" y="3846359"/>
            <a:ext cx="1689430" cy="720000"/>
          </a:xfrm>
          <a:prstGeom prst="rect">
            <a:avLst/>
          </a:prstGeom>
          <a:ln w="25400">
            <a:noFill/>
          </a:ln>
        </p:spPr>
      </p:pic>
      <p:pic>
        <p:nvPicPr>
          <p:cNvPr id="118" name="Picture Placeholder 145" descr="Illustration of wrapped scroll. ">
            <a:extLst>
              <a:ext uri="{FF2B5EF4-FFF2-40B4-BE49-F238E27FC236}">
                <a16:creationId xmlns:a16="http://schemas.microsoft.com/office/drawing/2014/main" id="{D20B3A5D-24E1-F449-9D8F-618BB67B671B}"/>
              </a:ext>
            </a:extLst>
          </p:cNvPr>
          <p:cNvPicPr>
            <a:picLocks noChangeAspect="1"/>
          </p:cNvPicPr>
          <p:nvPr/>
        </p:nvPicPr>
        <p:blipFill>
          <a:blip r:embed="rId8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rcRect t="4871" b="4871"/>
          <a:stretch>
            <a:fillRect/>
          </a:stretch>
        </p:blipFill>
        <p:spPr>
          <a:xfrm>
            <a:off x="5333570" y="2237156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19" name="Picture Placeholder 143" descr="Illustration of tied diploma. ">
            <a:extLst>
              <a:ext uri="{FF2B5EF4-FFF2-40B4-BE49-F238E27FC236}">
                <a16:creationId xmlns:a16="http://schemas.microsoft.com/office/drawing/2014/main" id="{FFF2826E-7071-974C-8F4E-62EDDD9BA774}"/>
              </a:ext>
            </a:extLst>
          </p:cNvPr>
          <p:cNvPicPr>
            <a:picLocks noChangeAspect="1"/>
          </p:cNvPicPr>
          <p:nvPr/>
        </p:nvPicPr>
        <p:blipFill>
          <a:blip r:embed="rId8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rcRect t="4871" b="4871"/>
          <a:stretch>
            <a:fillRect/>
          </a:stretch>
        </p:blipFill>
        <p:spPr>
          <a:xfrm>
            <a:off x="5333570" y="1435851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20" name="Picture Placeholder 141" descr="Illustration of a graduation cap. ">
            <a:extLst>
              <a:ext uri="{FF2B5EF4-FFF2-40B4-BE49-F238E27FC236}">
                <a16:creationId xmlns:a16="http://schemas.microsoft.com/office/drawing/2014/main" id="{1E439EA5-0281-3842-930A-27E7BA0ED99A}"/>
              </a:ext>
            </a:extLst>
          </p:cNvPr>
          <p:cNvPicPr>
            <a:picLocks noChangeAspect="1"/>
          </p:cNvPicPr>
          <p:nvPr/>
        </p:nvPicPr>
        <p:blipFill rotWithShape="1">
          <a:blip r:embed="rId8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rcRect l="-5491" r="-5491"/>
          <a:stretch/>
        </p:blipFill>
        <p:spPr>
          <a:xfrm>
            <a:off x="4369932" y="5442376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21" name="Picture Placeholder 139" descr="Illustration of of graduate. ">
            <a:extLst>
              <a:ext uri="{FF2B5EF4-FFF2-40B4-BE49-F238E27FC236}">
                <a16:creationId xmlns:a16="http://schemas.microsoft.com/office/drawing/2014/main" id="{30902B39-838C-5047-AF9D-4444C66239BD}"/>
              </a:ext>
            </a:extLst>
          </p:cNvPr>
          <p:cNvPicPr>
            <a:picLocks noChangeAspect="1"/>
          </p:cNvPicPr>
          <p:nvPr/>
        </p:nvPicPr>
        <p:blipFill>
          <a:blip r:embed="rId9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rcRect t="4871" b="4871"/>
          <a:stretch>
            <a:fillRect/>
          </a:stretch>
        </p:blipFill>
        <p:spPr>
          <a:xfrm>
            <a:off x="4369932" y="4641071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22" name="Picture Placeholder 137" descr="Illustration of one male and one female graduates. ">
            <a:extLst>
              <a:ext uri="{FF2B5EF4-FFF2-40B4-BE49-F238E27FC236}">
                <a16:creationId xmlns:a16="http://schemas.microsoft.com/office/drawing/2014/main" id="{A90F9BFC-9FCF-424B-9B29-4673DCB944AD}"/>
              </a:ext>
            </a:extLst>
          </p:cNvPr>
          <p:cNvPicPr>
            <a:picLocks noChangeAspect="1"/>
          </p:cNvPicPr>
          <p:nvPr/>
        </p:nvPicPr>
        <p:blipFill>
          <a:blip r:embed="rId9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rcRect t="4970" b="4970"/>
          <a:stretch>
            <a:fillRect/>
          </a:stretch>
        </p:blipFill>
        <p:spPr>
          <a:xfrm>
            <a:off x="4369932" y="3839766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23" name="Picture Placeholder 135" descr="Illustration of 5 people. ">
            <a:extLst>
              <a:ext uri="{FF2B5EF4-FFF2-40B4-BE49-F238E27FC236}">
                <a16:creationId xmlns:a16="http://schemas.microsoft.com/office/drawing/2014/main" id="{3DD1A476-CB56-6746-9F32-E4299813A8D2}"/>
              </a:ext>
            </a:extLst>
          </p:cNvPr>
          <p:cNvPicPr>
            <a:picLocks noChangeAspect="1"/>
          </p:cNvPicPr>
          <p:nvPr/>
        </p:nvPicPr>
        <p:blipFill>
          <a:blip r:embed="rId9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rcRect t="4970" b="4970"/>
          <a:stretch>
            <a:fillRect/>
          </a:stretch>
        </p:blipFill>
        <p:spPr>
          <a:xfrm>
            <a:off x="4369932" y="3038461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24" name="Picture Placeholder 133" descr="Illustration of person with wifi signals. ">
            <a:extLst>
              <a:ext uri="{FF2B5EF4-FFF2-40B4-BE49-F238E27FC236}">
                <a16:creationId xmlns:a16="http://schemas.microsoft.com/office/drawing/2014/main" id="{2142E666-2FCD-604A-BFA4-8B6D6FD10ECC}"/>
              </a:ext>
            </a:extLst>
          </p:cNvPr>
          <p:cNvPicPr>
            <a:picLocks noChangeAspect="1"/>
          </p:cNvPicPr>
          <p:nvPr/>
        </p:nvPicPr>
        <p:blipFill>
          <a:blip r:embed="rId9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rcRect t="4871" b="4871"/>
          <a:stretch>
            <a:fillRect/>
          </a:stretch>
        </p:blipFill>
        <p:spPr>
          <a:xfrm>
            <a:off x="4369932" y="2237156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25" name="Picture Placeholder 131" descr="Illustration of two people with quote bubbles. ">
            <a:extLst>
              <a:ext uri="{FF2B5EF4-FFF2-40B4-BE49-F238E27FC236}">
                <a16:creationId xmlns:a16="http://schemas.microsoft.com/office/drawing/2014/main" id="{45ABDBEF-DC2A-2744-B728-20B5AE894528}"/>
              </a:ext>
            </a:extLst>
          </p:cNvPr>
          <p:cNvPicPr>
            <a:picLocks noChangeAspect="1"/>
          </p:cNvPicPr>
          <p:nvPr/>
        </p:nvPicPr>
        <p:blipFill>
          <a:blip r:embed="rId9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rcRect t="4871" b="4871"/>
          <a:stretch>
            <a:fillRect/>
          </a:stretch>
        </p:blipFill>
        <p:spPr>
          <a:xfrm>
            <a:off x="4369932" y="1435851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26" name="Picture Placeholder 129" descr="Illustration of top ">
            <a:extLst>
              <a:ext uri="{FF2B5EF4-FFF2-40B4-BE49-F238E27FC236}">
                <a16:creationId xmlns:a16="http://schemas.microsoft.com/office/drawing/2014/main" id="{A609DCA9-6A8F-454C-8F0F-8DBA449FB7B5}"/>
              </a:ext>
            </a:extLst>
          </p:cNvPr>
          <p:cNvPicPr>
            <a:picLocks noChangeAspect="1"/>
          </p:cNvPicPr>
          <p:nvPr/>
        </p:nvPicPr>
        <p:blipFill>
          <a:blip r:embed="rId10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rcRect t="4871" b="4871"/>
          <a:stretch>
            <a:fillRect/>
          </a:stretch>
        </p:blipFill>
        <p:spPr>
          <a:xfrm>
            <a:off x="3406294" y="5442376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27" name="Picture Placeholder 127" descr="Illustration of person in wheelchair bicycle. ">
            <a:extLst>
              <a:ext uri="{FF2B5EF4-FFF2-40B4-BE49-F238E27FC236}">
                <a16:creationId xmlns:a16="http://schemas.microsoft.com/office/drawing/2014/main" id="{73D0885F-65F6-DB48-B977-DCC8576359B9}"/>
              </a:ext>
            </a:extLst>
          </p:cNvPr>
          <p:cNvPicPr>
            <a:picLocks noChangeAspect="1"/>
          </p:cNvPicPr>
          <p:nvPr/>
        </p:nvPicPr>
        <p:blipFill>
          <a:blip r:embed="rId10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3"/>
              </a:ext>
            </a:extLst>
          </a:blip>
          <a:srcRect t="4871" b="4871"/>
          <a:stretch>
            <a:fillRect/>
          </a:stretch>
        </p:blipFill>
        <p:spPr>
          <a:xfrm>
            <a:off x="3406294" y="4641071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28" name="Picture Placeholder 125" descr="Illustration of person getting ready to run. ">
            <a:extLst>
              <a:ext uri="{FF2B5EF4-FFF2-40B4-BE49-F238E27FC236}">
                <a16:creationId xmlns:a16="http://schemas.microsoft.com/office/drawing/2014/main" id="{EEB78756-2CA8-3346-B21B-3EAF573641F8}"/>
              </a:ext>
            </a:extLst>
          </p:cNvPr>
          <p:cNvPicPr>
            <a:picLocks noChangeAspect="1"/>
          </p:cNvPicPr>
          <p:nvPr/>
        </p:nvPicPr>
        <p:blipFill>
          <a:blip r:embed="rId10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5"/>
              </a:ext>
            </a:extLst>
          </a:blip>
          <a:srcRect t="4970" b="4970"/>
          <a:stretch>
            <a:fillRect/>
          </a:stretch>
        </p:blipFill>
        <p:spPr>
          <a:xfrm>
            <a:off x="3406294" y="3839766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29" name="Picture Placeholder 123" descr="Illustration of person hitting tennis ball. ">
            <a:extLst>
              <a:ext uri="{FF2B5EF4-FFF2-40B4-BE49-F238E27FC236}">
                <a16:creationId xmlns:a16="http://schemas.microsoft.com/office/drawing/2014/main" id="{3CAC488B-1462-A241-AEFA-220215129E02}"/>
              </a:ext>
            </a:extLst>
          </p:cNvPr>
          <p:cNvPicPr>
            <a:picLocks noChangeAspect="1"/>
          </p:cNvPicPr>
          <p:nvPr/>
        </p:nvPicPr>
        <p:blipFill>
          <a:blip r:embed="rId10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7"/>
              </a:ext>
            </a:extLst>
          </a:blip>
          <a:srcRect t="4970" b="4970"/>
          <a:stretch>
            <a:fillRect/>
          </a:stretch>
        </p:blipFill>
        <p:spPr>
          <a:xfrm>
            <a:off x="3406294" y="3038461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30" name="Picture Placeholder 121" descr="Illustration of person hitting tennis ball. ">
            <a:extLst>
              <a:ext uri="{FF2B5EF4-FFF2-40B4-BE49-F238E27FC236}">
                <a16:creationId xmlns:a16="http://schemas.microsoft.com/office/drawing/2014/main" id="{104E7553-1A61-9946-BCEF-96B65B00CBBC}"/>
              </a:ext>
            </a:extLst>
          </p:cNvPr>
          <p:cNvPicPr>
            <a:picLocks noChangeAspect="1"/>
          </p:cNvPicPr>
          <p:nvPr/>
        </p:nvPicPr>
        <p:blipFill>
          <a:blip r:embed="rId10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9"/>
              </a:ext>
            </a:extLst>
          </a:blip>
          <a:srcRect t="4871" b="4871"/>
          <a:stretch>
            <a:fillRect/>
          </a:stretch>
        </p:blipFill>
        <p:spPr>
          <a:xfrm>
            <a:off x="3406294" y="2237156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31" name="Picture Placeholder 49" descr="Illustration of person running. ">
            <a:extLst>
              <a:ext uri="{FF2B5EF4-FFF2-40B4-BE49-F238E27FC236}">
                <a16:creationId xmlns:a16="http://schemas.microsoft.com/office/drawing/2014/main" id="{D2B668DA-D14D-524B-A21F-70B5A98E20AA}"/>
              </a:ext>
            </a:extLst>
          </p:cNvPr>
          <p:cNvPicPr>
            <a:picLocks noChangeAspect="1"/>
          </p:cNvPicPr>
          <p:nvPr/>
        </p:nvPicPr>
        <p:blipFill>
          <a:blip r:embed="rId1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1"/>
              </a:ext>
            </a:extLst>
          </a:blip>
          <a:srcRect t="4871" b="4871"/>
          <a:stretch>
            <a:fillRect/>
          </a:stretch>
        </p:blipFill>
        <p:spPr>
          <a:xfrm>
            <a:off x="3406294" y="1435851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32" name="Picture Placeholder 47" descr="Illustration of cheerleader with pompoms. ">
            <a:extLst>
              <a:ext uri="{FF2B5EF4-FFF2-40B4-BE49-F238E27FC236}">
                <a16:creationId xmlns:a16="http://schemas.microsoft.com/office/drawing/2014/main" id="{790AADBA-29D7-9A48-8DFC-FFF1E08E44A2}"/>
              </a:ext>
            </a:extLst>
          </p:cNvPr>
          <p:cNvPicPr>
            <a:picLocks noChangeAspect="1"/>
          </p:cNvPicPr>
          <p:nvPr/>
        </p:nvPicPr>
        <p:blipFill>
          <a:blip r:embed="rId1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3"/>
              </a:ext>
            </a:extLst>
          </a:blip>
          <a:srcRect t="4871" b="4871"/>
          <a:stretch>
            <a:fillRect/>
          </a:stretch>
        </p:blipFill>
        <p:spPr>
          <a:xfrm>
            <a:off x="2442656" y="5442376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33" name="Picture Placeholder 44" descr="Illustration of person lifting barbell. ">
            <a:extLst>
              <a:ext uri="{FF2B5EF4-FFF2-40B4-BE49-F238E27FC236}">
                <a16:creationId xmlns:a16="http://schemas.microsoft.com/office/drawing/2014/main" id="{8F950DE4-92EE-3C44-B4FA-5B44B74AD37D}"/>
              </a:ext>
            </a:extLst>
          </p:cNvPr>
          <p:cNvPicPr>
            <a:picLocks noChangeAspect="1"/>
          </p:cNvPicPr>
          <p:nvPr/>
        </p:nvPicPr>
        <p:blipFill>
          <a:blip r:embed="rId1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5"/>
              </a:ext>
            </a:extLst>
          </a:blip>
          <a:srcRect t="4871" b="4871"/>
          <a:stretch>
            <a:fillRect/>
          </a:stretch>
        </p:blipFill>
        <p:spPr>
          <a:xfrm>
            <a:off x="2442656" y="4641071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34" name="Picture Placeholder 40" descr="Illustration of person throwing away garbage. ">
            <a:extLst>
              <a:ext uri="{FF2B5EF4-FFF2-40B4-BE49-F238E27FC236}">
                <a16:creationId xmlns:a16="http://schemas.microsoft.com/office/drawing/2014/main" id="{D3846198-DE31-594D-A286-634312FB5A92}"/>
              </a:ext>
            </a:extLst>
          </p:cNvPr>
          <p:cNvPicPr>
            <a:picLocks noChangeAspect="1"/>
          </p:cNvPicPr>
          <p:nvPr/>
        </p:nvPicPr>
        <p:blipFill>
          <a:blip r:embed="rId1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7"/>
              </a:ext>
            </a:extLst>
          </a:blip>
          <a:srcRect t="4970" b="4970"/>
          <a:stretch>
            <a:fillRect/>
          </a:stretch>
        </p:blipFill>
        <p:spPr>
          <a:xfrm>
            <a:off x="2442656" y="3839766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35" name="Picture Placeholder 38" descr="Illustration of person with arrow on left hand. ">
            <a:extLst>
              <a:ext uri="{FF2B5EF4-FFF2-40B4-BE49-F238E27FC236}">
                <a16:creationId xmlns:a16="http://schemas.microsoft.com/office/drawing/2014/main" id="{38DE0F9D-DB05-3447-9343-3DCE43D62B20}"/>
              </a:ext>
            </a:extLst>
          </p:cNvPr>
          <p:cNvPicPr>
            <a:picLocks noChangeAspect="1"/>
          </p:cNvPicPr>
          <p:nvPr/>
        </p:nvPicPr>
        <p:blipFill>
          <a:blip r:embed="rId11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9"/>
              </a:ext>
            </a:extLst>
          </a:blip>
          <a:srcRect t="4970" b="4970"/>
          <a:stretch>
            <a:fillRect/>
          </a:stretch>
        </p:blipFill>
        <p:spPr>
          <a:xfrm>
            <a:off x="2442656" y="3038461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36" name="Picture Placeholder 36" descr="Illustration of person standing with arms stretched. ">
            <a:extLst>
              <a:ext uri="{FF2B5EF4-FFF2-40B4-BE49-F238E27FC236}">
                <a16:creationId xmlns:a16="http://schemas.microsoft.com/office/drawing/2014/main" id="{A083B10C-FB18-E848-AFC4-779EF3528D3B}"/>
              </a:ext>
            </a:extLst>
          </p:cNvPr>
          <p:cNvPicPr>
            <a:picLocks noChangeAspect="1"/>
          </p:cNvPicPr>
          <p:nvPr/>
        </p:nvPicPr>
        <p:blipFill>
          <a:blip r:embed="rId12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1"/>
              </a:ext>
            </a:extLst>
          </a:blip>
          <a:srcRect t="4871" b="4871"/>
          <a:stretch>
            <a:fillRect/>
          </a:stretch>
        </p:blipFill>
        <p:spPr>
          <a:xfrm>
            <a:off x="2442656" y="2237156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37" name="Picture Placeholder 34" descr="Illustration of person walking. ">
            <a:extLst>
              <a:ext uri="{FF2B5EF4-FFF2-40B4-BE49-F238E27FC236}">
                <a16:creationId xmlns:a16="http://schemas.microsoft.com/office/drawing/2014/main" id="{00F695AD-A21E-F045-B55A-7768C896A666}"/>
              </a:ext>
            </a:extLst>
          </p:cNvPr>
          <p:cNvPicPr>
            <a:picLocks noChangeAspect="1"/>
          </p:cNvPicPr>
          <p:nvPr/>
        </p:nvPicPr>
        <p:blipFill>
          <a:blip r:embed="rId12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3"/>
              </a:ext>
            </a:extLst>
          </a:blip>
          <a:srcRect t="4871" b="4871"/>
          <a:stretch>
            <a:fillRect/>
          </a:stretch>
        </p:blipFill>
        <p:spPr>
          <a:xfrm>
            <a:off x="2442656" y="1435851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38" name="Picture Placeholder 32" descr="Illustration of male and female. ">
            <a:extLst>
              <a:ext uri="{FF2B5EF4-FFF2-40B4-BE49-F238E27FC236}">
                <a16:creationId xmlns:a16="http://schemas.microsoft.com/office/drawing/2014/main" id="{077D8A91-D020-C84A-A9E9-025F343BD6E5}"/>
              </a:ext>
            </a:extLst>
          </p:cNvPr>
          <p:cNvPicPr>
            <a:picLocks noChangeAspect="1"/>
          </p:cNvPicPr>
          <p:nvPr/>
        </p:nvPicPr>
        <p:blipFill>
          <a:blip r:embed="rId12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5"/>
              </a:ext>
            </a:extLst>
          </a:blip>
          <a:srcRect t="4871" b="4871"/>
          <a:stretch>
            <a:fillRect/>
          </a:stretch>
        </p:blipFill>
        <p:spPr>
          <a:xfrm>
            <a:off x="1479018" y="5442376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39" name="Picture Placeholder 30" descr="Illustration of male and female headshots. ">
            <a:extLst>
              <a:ext uri="{FF2B5EF4-FFF2-40B4-BE49-F238E27FC236}">
                <a16:creationId xmlns:a16="http://schemas.microsoft.com/office/drawing/2014/main" id="{7533F6BF-39FA-D64B-9DC6-4885FC5E3CC8}"/>
              </a:ext>
            </a:extLst>
          </p:cNvPr>
          <p:cNvPicPr>
            <a:picLocks noChangeAspect="1"/>
          </p:cNvPicPr>
          <p:nvPr/>
        </p:nvPicPr>
        <p:blipFill>
          <a:blip r:embed="rId12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7"/>
              </a:ext>
            </a:extLst>
          </a:blip>
          <a:srcRect t="4871" b="4871"/>
          <a:stretch>
            <a:fillRect/>
          </a:stretch>
        </p:blipFill>
        <p:spPr>
          <a:xfrm>
            <a:off x="1479018" y="4641071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40" name="Picture Placeholder 28" descr="Illustration of two circular callout boxes. ">
            <a:extLst>
              <a:ext uri="{FF2B5EF4-FFF2-40B4-BE49-F238E27FC236}">
                <a16:creationId xmlns:a16="http://schemas.microsoft.com/office/drawing/2014/main" id="{767BDE2F-53D4-2C43-A13C-AC3C13CDA2DE}"/>
              </a:ext>
            </a:extLst>
          </p:cNvPr>
          <p:cNvPicPr>
            <a:picLocks noChangeAspect="1"/>
          </p:cNvPicPr>
          <p:nvPr/>
        </p:nvPicPr>
        <p:blipFill>
          <a:blip r:embed="rId12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9"/>
              </a:ext>
            </a:extLst>
          </a:blip>
          <a:srcRect t="4970" b="4970"/>
          <a:stretch>
            <a:fillRect/>
          </a:stretch>
        </p:blipFill>
        <p:spPr>
          <a:xfrm>
            <a:off x="1479018" y="3839766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41" name="Picture Placeholder 26" descr="Illustration of vertical oval callout box.">
            <a:extLst>
              <a:ext uri="{FF2B5EF4-FFF2-40B4-BE49-F238E27FC236}">
                <a16:creationId xmlns:a16="http://schemas.microsoft.com/office/drawing/2014/main" id="{658829A5-847E-BE43-AC77-DE6207E3923E}"/>
              </a:ext>
            </a:extLst>
          </p:cNvPr>
          <p:cNvPicPr>
            <a:picLocks noChangeAspect="1"/>
          </p:cNvPicPr>
          <p:nvPr/>
        </p:nvPicPr>
        <p:blipFill>
          <a:blip r:embed="rId13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1"/>
              </a:ext>
            </a:extLst>
          </a:blip>
          <a:srcRect t="4970" b="4970"/>
          <a:stretch>
            <a:fillRect/>
          </a:stretch>
        </p:blipFill>
        <p:spPr>
          <a:xfrm>
            <a:off x="1479018" y="3038461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42" name="Picture Placeholder 24" descr="Illustration of vertical oval callout box.">
            <a:extLst>
              <a:ext uri="{FF2B5EF4-FFF2-40B4-BE49-F238E27FC236}">
                <a16:creationId xmlns:a16="http://schemas.microsoft.com/office/drawing/2014/main" id="{5B6B4BB2-A03D-8A48-B059-85F69A31A69F}"/>
              </a:ext>
            </a:extLst>
          </p:cNvPr>
          <p:cNvPicPr>
            <a:picLocks noChangeAspect="1"/>
          </p:cNvPicPr>
          <p:nvPr/>
        </p:nvPicPr>
        <p:blipFill>
          <a:blip r:embed="rId13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3"/>
              </a:ext>
            </a:extLst>
          </a:blip>
          <a:srcRect t="4871" b="4871"/>
          <a:stretch>
            <a:fillRect/>
          </a:stretch>
        </p:blipFill>
        <p:spPr>
          <a:xfrm>
            <a:off x="1479018" y="2237156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43" name="Picture Placeholder 22" descr="Illustration of oval callout box.">
            <a:extLst>
              <a:ext uri="{FF2B5EF4-FFF2-40B4-BE49-F238E27FC236}">
                <a16:creationId xmlns:a16="http://schemas.microsoft.com/office/drawing/2014/main" id="{A5A8C439-6EA2-2244-B696-E730E8E083E1}"/>
              </a:ext>
            </a:extLst>
          </p:cNvPr>
          <p:cNvPicPr>
            <a:picLocks noChangeAspect="1"/>
          </p:cNvPicPr>
          <p:nvPr/>
        </p:nvPicPr>
        <p:blipFill>
          <a:blip r:embed="rId13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5"/>
              </a:ext>
            </a:extLst>
          </a:blip>
          <a:srcRect t="4871" b="4871"/>
          <a:stretch>
            <a:fillRect/>
          </a:stretch>
        </p:blipFill>
        <p:spPr>
          <a:xfrm>
            <a:off x="1479018" y="1435851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44" name="Picture Placeholder 20" descr="Illustration of oval callout box.">
            <a:extLst>
              <a:ext uri="{FF2B5EF4-FFF2-40B4-BE49-F238E27FC236}">
                <a16:creationId xmlns:a16="http://schemas.microsoft.com/office/drawing/2014/main" id="{AC7C6C61-6B26-AA48-8872-7E93E3F85DED}"/>
              </a:ext>
            </a:extLst>
          </p:cNvPr>
          <p:cNvPicPr>
            <a:picLocks noChangeAspect="1"/>
          </p:cNvPicPr>
          <p:nvPr/>
        </p:nvPicPr>
        <p:blipFill>
          <a:blip r:embed="rId13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7"/>
              </a:ext>
            </a:extLst>
          </a:blip>
          <a:srcRect t="4871" b="4871"/>
          <a:stretch>
            <a:fillRect/>
          </a:stretch>
        </p:blipFill>
        <p:spPr>
          <a:xfrm>
            <a:off x="515380" y="5442376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45" name="Picture Placeholder 18" descr="Illustration of circular callout box.">
            <a:extLst>
              <a:ext uri="{FF2B5EF4-FFF2-40B4-BE49-F238E27FC236}">
                <a16:creationId xmlns:a16="http://schemas.microsoft.com/office/drawing/2014/main" id="{39E4422A-0861-7A4D-A4ED-60A86CD39912}"/>
              </a:ext>
            </a:extLst>
          </p:cNvPr>
          <p:cNvPicPr>
            <a:picLocks noChangeAspect="1"/>
          </p:cNvPicPr>
          <p:nvPr/>
        </p:nvPicPr>
        <p:blipFill>
          <a:blip r:embed="rId13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9"/>
              </a:ext>
            </a:extLst>
          </a:blip>
          <a:srcRect t="4871" b="4871"/>
          <a:stretch>
            <a:fillRect/>
          </a:stretch>
        </p:blipFill>
        <p:spPr>
          <a:xfrm>
            <a:off x="515380" y="4641071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46" name="Graphic 145" descr="Illustration of a flag. ">
            <a:extLst>
              <a:ext uri="{FF2B5EF4-FFF2-40B4-BE49-F238E27FC236}">
                <a16:creationId xmlns:a16="http://schemas.microsoft.com/office/drawing/2014/main" id="{5C724B84-28D9-B04C-A302-BF5B589221CC}"/>
              </a:ext>
            </a:extLst>
          </p:cNvPr>
          <p:cNvPicPr>
            <a:picLocks noChangeAspect="1"/>
          </p:cNvPicPr>
          <p:nvPr/>
        </p:nvPicPr>
        <p:blipFill>
          <a:blip r:embed="rId14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6297208" y="3008930"/>
            <a:ext cx="799070" cy="7990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4903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3AD6C-4987-E943-83ED-1DC14852B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York University Brand </a:t>
            </a:r>
            <a:r>
              <a:rPr lang="en-US" dirty="0">
                <a:solidFill>
                  <a:srgbClr val="E11837"/>
                </a:solidFill>
              </a:rPr>
              <a:t>Icons &amp; Graphics – 2</a:t>
            </a:r>
            <a:br>
              <a:rPr lang="en-US" dirty="0">
                <a:solidFill>
                  <a:srgbClr val="E11837"/>
                </a:solidFill>
              </a:rPr>
            </a:br>
            <a:endParaRPr lang="en-US" dirty="0"/>
          </a:p>
        </p:txBody>
      </p:sp>
      <p:sp>
        <p:nvSpPr>
          <p:cNvPr id="77" name="Content Placeholder 3">
            <a:extLst>
              <a:ext uri="{FF2B5EF4-FFF2-40B4-BE49-F238E27FC236}">
                <a16:creationId xmlns:a16="http://schemas.microsoft.com/office/drawing/2014/main" id="{2A7E6540-B5C3-A24F-9BC9-1ACC28F92592}"/>
              </a:ext>
            </a:extLst>
          </p:cNvPr>
          <p:cNvSpPr txBox="1">
            <a:spLocks/>
          </p:cNvSpPr>
          <p:nvPr/>
        </p:nvSpPr>
        <p:spPr>
          <a:xfrm>
            <a:off x="511175" y="640021"/>
            <a:ext cx="11169650" cy="563137"/>
          </a:xfrm>
          <a:prstGeom prst="rect">
            <a:avLst/>
          </a:prstGeom>
        </p:spPr>
        <p:txBody>
          <a:bodyPr vert="horz" lIns="0" tIns="0" rIns="0" bIns="0" numCol="3" spcCol="180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IBM Plex Sans" panose="020B0503050203000203" pitchFamily="34" charset="0"/>
                <a:ea typeface="Roboto Thin" pitchFamily="2" charset="0"/>
                <a:cs typeface="+mn-cs"/>
              </a:defRPr>
            </a:lvl1pPr>
            <a:lvl2pPr marL="215900" indent="-215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Blip>
                <a:blip r:embed="rId3"/>
              </a:buBlip>
              <a:tabLst/>
              <a:defRPr sz="16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IBM Plex Sans" panose="020B0503050203000203" pitchFamily="34" charset="0"/>
                <a:ea typeface="Roboto Thin" pitchFamily="2" charset="0"/>
                <a:cs typeface="+mn-cs"/>
              </a:defRPr>
            </a:lvl2pPr>
            <a:lvl3pPr marL="429750" indent="-213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 kern="1200" cap="none" spc="30" baseline="0">
                <a:solidFill>
                  <a:schemeClr val="tx1">
                    <a:lumMod val="85000"/>
                    <a:lumOff val="15000"/>
                  </a:schemeClr>
                </a:solidFill>
                <a:latin typeface="IBM Plex Sans" panose="020B0503050203000203" pitchFamily="34" charset="0"/>
                <a:ea typeface="Roboto Thin" pitchFamily="2" charset="0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1" i="0" kern="1200" cap="all" baseline="0">
                <a:solidFill>
                  <a:schemeClr val="accent1"/>
                </a:solidFill>
                <a:latin typeface="IBM Plex Sans SmBld" panose="020B0503050203000203" pitchFamily="34" charset="0"/>
                <a:ea typeface="Roboto Thin" pitchFamily="2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IBM Plex Sans SmBld" panose="020B0503050203000203" pitchFamily="34" charset="0"/>
                <a:ea typeface="Roboto Thin" pitchFamily="2" charset="0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IBM Plex Sans ExtLt" panose="020B03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IBM Plex Serif Medm" panose="02060503050406000203" pitchFamily="18" charset="77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5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IBM Plex Serif ExtLt" panose="02060303050406000203" pitchFamily="18" charset="77"/>
                <a:ea typeface="+mn-ea"/>
                <a:cs typeface="+mn-cs"/>
              </a:defRPr>
            </a:lvl9pPr>
          </a:lstStyle>
          <a:p>
            <a:pPr lvl="1" indent="-143900"/>
            <a:r>
              <a:rPr lang="en-US" sz="11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These are some of our </a:t>
            </a:r>
            <a:r>
              <a:rPr lang="en-US" sz="1100" dirty="0" err="1">
                <a:solidFill>
                  <a:srgbClr val="000000">
                    <a:lumMod val="85000"/>
                    <a:lumOff val="15000"/>
                  </a:srgbClr>
                </a:solidFill>
              </a:rPr>
              <a:t>favourites</a:t>
            </a:r>
            <a:r>
              <a:rPr lang="en-US" sz="11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 from the York University icon collection. Use these to support content on slides in your presentation.</a:t>
            </a:r>
          </a:p>
          <a:p>
            <a:pPr lvl="1" indent="-143900"/>
            <a:r>
              <a:rPr lang="en-US" sz="11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Copy and paste an icon to use on other slides. </a:t>
            </a:r>
          </a:p>
          <a:p>
            <a:pPr lvl="1" indent="-143900"/>
            <a:r>
              <a:rPr lang="en-US" sz="11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Use as is or edit to suit your slide.</a:t>
            </a:r>
          </a:p>
          <a:p>
            <a:pPr lvl="1" indent="-143900"/>
            <a:endParaRPr lang="en-US" sz="1100" dirty="0">
              <a:solidFill>
                <a:srgbClr val="000000">
                  <a:lumMod val="85000"/>
                  <a:lumOff val="15000"/>
                </a:srgbClr>
              </a:solidFill>
            </a:endParaRPr>
          </a:p>
          <a:p>
            <a:pPr lvl="1" indent="-143900"/>
            <a:r>
              <a:rPr lang="en-US" sz="11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To edit an icon select it. Under the Graphics Format tab, select “convert to shape”. The icon will be ungrouped and editable.</a:t>
            </a:r>
            <a:endParaRPr lang="en-US" sz="1100" dirty="0"/>
          </a:p>
        </p:txBody>
      </p:sp>
      <p:sp>
        <p:nvSpPr>
          <p:cNvPr id="75" name="Slide Number Placeholder 74">
            <a:extLst>
              <a:ext uri="{FF2B5EF4-FFF2-40B4-BE49-F238E27FC236}">
                <a16:creationId xmlns:a16="http://schemas.microsoft.com/office/drawing/2014/main" id="{3E2D3363-E766-AD49-8FE3-2109898735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76" name="Footer Placeholder 75">
            <a:extLst>
              <a:ext uri="{FF2B5EF4-FFF2-40B4-BE49-F238E27FC236}">
                <a16:creationId xmlns:a16="http://schemas.microsoft.com/office/drawing/2014/main" id="{C9D21ECE-8AE0-274F-82D8-F9E90DD278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York University Brand Assets</a:t>
            </a:r>
          </a:p>
        </p:txBody>
      </p:sp>
      <p:sp>
        <p:nvSpPr>
          <p:cNvPr id="78" name="Rectangle 77" descr="Solid red rectangle behind white icons.">
            <a:extLst>
              <a:ext uri="{FF2B5EF4-FFF2-40B4-BE49-F238E27FC236}">
                <a16:creationId xmlns:a16="http://schemas.microsoft.com/office/drawing/2014/main" id="{02990C6F-BE84-B84A-97AC-10ED002CF089}"/>
              </a:ext>
            </a:extLst>
          </p:cNvPr>
          <p:cNvSpPr/>
          <p:nvPr/>
        </p:nvSpPr>
        <p:spPr>
          <a:xfrm>
            <a:off x="11110951" y="1203158"/>
            <a:ext cx="1081049" cy="50023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Picture Placeholder 77" descr="Illustration of 2 chemistry beakers. ">
            <a:extLst>
              <a:ext uri="{FF2B5EF4-FFF2-40B4-BE49-F238E27FC236}">
                <a16:creationId xmlns:a16="http://schemas.microsoft.com/office/drawing/2014/main" id="{F6F88F44-D920-CF44-8381-C6449E0017A6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871" b="4871"/>
          <a:stretch>
            <a:fillRect/>
          </a:stretch>
        </p:blipFill>
        <p:spPr>
          <a:xfrm>
            <a:off x="515380" y="1368477"/>
            <a:ext cx="799070" cy="720000"/>
          </a:xfrm>
        </p:spPr>
      </p:pic>
      <p:pic>
        <p:nvPicPr>
          <p:cNvPr id="80" name="Picture Placeholder 79" descr="Illustration of chemistry beaker. ">
            <a:extLst>
              <a:ext uri="{FF2B5EF4-FFF2-40B4-BE49-F238E27FC236}">
                <a16:creationId xmlns:a16="http://schemas.microsoft.com/office/drawing/2014/main" id="{A8775FD5-4E6C-3E42-BC31-B86477EAEBC9}"/>
              </a:ext>
            </a:extLst>
          </p:cNvPr>
          <p:cNvPicPr>
            <a:picLocks noGrp="1" noChangeAspect="1"/>
          </p:cNvPicPr>
          <p:nvPr>
            <p:ph type="pic" sz="quarter" idx="74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871" b="4871"/>
          <a:stretch>
            <a:fillRect/>
          </a:stretch>
        </p:blipFill>
        <p:spPr>
          <a:xfrm>
            <a:off x="515380" y="2189032"/>
            <a:ext cx="799070" cy="720000"/>
          </a:xfrm>
        </p:spPr>
      </p:pic>
      <p:pic>
        <p:nvPicPr>
          <p:cNvPr id="81" name="Picture Placeholder 81" descr="Illustration of chemistry beaker. ">
            <a:extLst>
              <a:ext uri="{FF2B5EF4-FFF2-40B4-BE49-F238E27FC236}">
                <a16:creationId xmlns:a16="http://schemas.microsoft.com/office/drawing/2014/main" id="{F5C32FA7-F848-6D41-98D4-F5DB52AA7262}"/>
              </a:ext>
            </a:extLst>
          </p:cNvPr>
          <p:cNvPicPr>
            <a:picLocks noGrp="1" noChangeAspect="1"/>
          </p:cNvPicPr>
          <p:nvPr>
            <p:ph type="pic" sz="quarter" idx="75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4970" b="4970"/>
          <a:stretch>
            <a:fillRect/>
          </a:stretch>
        </p:blipFill>
        <p:spPr>
          <a:xfrm>
            <a:off x="515380" y="3009587"/>
            <a:ext cx="799070" cy="720000"/>
          </a:xfrm>
        </p:spPr>
      </p:pic>
      <p:pic>
        <p:nvPicPr>
          <p:cNvPr id="82" name="Picture Placeholder 83" descr="Illustration of 2 chemistry beakers. ">
            <a:extLst>
              <a:ext uri="{FF2B5EF4-FFF2-40B4-BE49-F238E27FC236}">
                <a16:creationId xmlns:a16="http://schemas.microsoft.com/office/drawing/2014/main" id="{734C3D8D-27F8-CC46-80DD-837155C55192}"/>
              </a:ext>
            </a:extLst>
          </p:cNvPr>
          <p:cNvPicPr>
            <a:picLocks noGrp="1" noChangeAspect="1"/>
          </p:cNvPicPr>
          <p:nvPr>
            <p:ph type="pic" sz="quarter" idx="76"/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4970" b="4970"/>
          <a:stretch>
            <a:fillRect/>
          </a:stretch>
        </p:blipFill>
        <p:spPr>
          <a:xfrm>
            <a:off x="1506550" y="1351914"/>
            <a:ext cx="799070" cy="720000"/>
          </a:xfrm>
        </p:spPr>
      </p:pic>
      <p:pic>
        <p:nvPicPr>
          <p:cNvPr id="83" name="Picture Placeholder 85" descr="Illustration of 2 chemistry beakers. ">
            <a:extLst>
              <a:ext uri="{FF2B5EF4-FFF2-40B4-BE49-F238E27FC236}">
                <a16:creationId xmlns:a16="http://schemas.microsoft.com/office/drawing/2014/main" id="{8CDA7130-FC52-D44B-8A60-20A5069EBCF2}"/>
              </a:ext>
            </a:extLst>
          </p:cNvPr>
          <p:cNvPicPr>
            <a:picLocks noGrp="1" noChangeAspect="1"/>
          </p:cNvPicPr>
          <p:nvPr>
            <p:ph type="pic" sz="quarter" idx="77"/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4871" b="4871"/>
          <a:stretch>
            <a:fillRect/>
          </a:stretch>
        </p:blipFill>
        <p:spPr>
          <a:xfrm>
            <a:off x="2449302" y="1368477"/>
            <a:ext cx="799070" cy="720000"/>
          </a:xfrm>
        </p:spPr>
      </p:pic>
      <p:pic>
        <p:nvPicPr>
          <p:cNvPr id="84" name="Picture Placeholder 87" descr="Illustration of a lightbulb with lines around. ">
            <a:extLst>
              <a:ext uri="{FF2B5EF4-FFF2-40B4-BE49-F238E27FC236}">
                <a16:creationId xmlns:a16="http://schemas.microsoft.com/office/drawing/2014/main" id="{DF9DD95D-DEDA-9344-B830-3C9E59E1E1F8}"/>
              </a:ext>
            </a:extLst>
          </p:cNvPr>
          <p:cNvPicPr>
            <a:picLocks noGrp="1" noChangeAspect="1"/>
          </p:cNvPicPr>
          <p:nvPr>
            <p:ph type="pic" sz="quarter" idx="78"/>
          </p:nvPr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4871" b="4871"/>
          <a:stretch>
            <a:fillRect/>
          </a:stretch>
        </p:blipFill>
        <p:spPr>
          <a:xfrm>
            <a:off x="7287436" y="2129924"/>
            <a:ext cx="799070" cy="720000"/>
          </a:xfrm>
        </p:spPr>
      </p:pic>
      <p:pic>
        <p:nvPicPr>
          <p:cNvPr id="85" name="Picture Placeholder 89" descr="Illustration of art pallete and paintbrush. ">
            <a:extLst>
              <a:ext uri="{FF2B5EF4-FFF2-40B4-BE49-F238E27FC236}">
                <a16:creationId xmlns:a16="http://schemas.microsoft.com/office/drawing/2014/main" id="{F4241482-B9B8-814C-AB1C-DAB013EEC961}"/>
              </a:ext>
            </a:extLst>
          </p:cNvPr>
          <p:cNvPicPr>
            <a:picLocks noGrp="1" noChangeAspect="1"/>
          </p:cNvPicPr>
          <p:nvPr>
            <p:ph type="pic" sz="quarter" idx="79"/>
          </p:nvPr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t="4871" b="4871"/>
          <a:stretch>
            <a:fillRect/>
          </a:stretch>
        </p:blipFill>
        <p:spPr>
          <a:xfrm>
            <a:off x="515380" y="3838080"/>
            <a:ext cx="799070" cy="720000"/>
          </a:xfrm>
        </p:spPr>
      </p:pic>
      <p:pic>
        <p:nvPicPr>
          <p:cNvPr id="86" name="Picture Placeholder 91" descr="Illustration of a pencil. ">
            <a:extLst>
              <a:ext uri="{FF2B5EF4-FFF2-40B4-BE49-F238E27FC236}">
                <a16:creationId xmlns:a16="http://schemas.microsoft.com/office/drawing/2014/main" id="{4E695B94-40A5-1B4B-A15D-6F43BB3E4A30}"/>
              </a:ext>
            </a:extLst>
          </p:cNvPr>
          <p:cNvPicPr>
            <a:picLocks noGrp="1" noChangeAspect="1"/>
          </p:cNvPicPr>
          <p:nvPr>
            <p:ph type="pic" sz="quarter" idx="80"/>
          </p:nvPr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t="4871" b="4871"/>
          <a:stretch>
            <a:fillRect/>
          </a:stretch>
        </p:blipFill>
        <p:spPr>
          <a:xfrm>
            <a:off x="6310503" y="1353293"/>
            <a:ext cx="799070" cy="720000"/>
          </a:xfrm>
        </p:spPr>
      </p:pic>
      <p:pic>
        <p:nvPicPr>
          <p:cNvPr id="87" name="Picture Placeholder 93" descr="Illustration of book with bookmark. ">
            <a:extLst>
              <a:ext uri="{FF2B5EF4-FFF2-40B4-BE49-F238E27FC236}">
                <a16:creationId xmlns:a16="http://schemas.microsoft.com/office/drawing/2014/main" id="{1489F003-36AB-3A4A-A48F-D36B3EF9C7ED}"/>
              </a:ext>
            </a:extLst>
          </p:cNvPr>
          <p:cNvPicPr>
            <a:picLocks noGrp="1" noChangeAspect="1"/>
          </p:cNvPicPr>
          <p:nvPr>
            <p:ph type="pic" sz="quarter" idx="81"/>
          </p:nvPr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-5491" r="-5491"/>
          <a:stretch/>
        </p:blipFill>
        <p:spPr>
          <a:xfrm>
            <a:off x="502084" y="4663506"/>
            <a:ext cx="799070" cy="720000"/>
          </a:xfrm>
        </p:spPr>
      </p:pic>
      <p:pic>
        <p:nvPicPr>
          <p:cNvPr id="88" name="Picture Placeholder 95" descr="Illustration of piggy bank. ">
            <a:extLst>
              <a:ext uri="{FF2B5EF4-FFF2-40B4-BE49-F238E27FC236}">
                <a16:creationId xmlns:a16="http://schemas.microsoft.com/office/drawing/2014/main" id="{C5C8D7FE-B374-8D49-8327-CCB80FC23F0A}"/>
              </a:ext>
            </a:extLst>
          </p:cNvPr>
          <p:cNvPicPr>
            <a:picLocks noGrp="1" noChangeAspect="1"/>
          </p:cNvPicPr>
          <p:nvPr>
            <p:ph type="pic" sz="quarter" idx="82"/>
          </p:nvPr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 t="4970" b="4970"/>
          <a:stretch>
            <a:fillRect/>
          </a:stretch>
        </p:blipFill>
        <p:spPr>
          <a:xfrm>
            <a:off x="1479018" y="3009587"/>
            <a:ext cx="799070" cy="720000"/>
          </a:xfrm>
        </p:spPr>
      </p:pic>
      <p:pic>
        <p:nvPicPr>
          <p:cNvPr id="89" name="Picture Placeholder 97" descr="Illustration of piggy bank. ">
            <a:extLst>
              <a:ext uri="{FF2B5EF4-FFF2-40B4-BE49-F238E27FC236}">
                <a16:creationId xmlns:a16="http://schemas.microsoft.com/office/drawing/2014/main" id="{ECB65EB7-1CA4-5840-A4CD-9B57CF71493C}"/>
              </a:ext>
            </a:extLst>
          </p:cNvPr>
          <p:cNvPicPr>
            <a:picLocks noGrp="1" noChangeAspect="1"/>
          </p:cNvPicPr>
          <p:nvPr>
            <p:ph type="pic" sz="quarter" idx="83"/>
          </p:nvPr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 t="4871" b="4871"/>
          <a:stretch>
            <a:fillRect/>
          </a:stretch>
        </p:blipFill>
        <p:spPr>
          <a:xfrm>
            <a:off x="1479018" y="3830142"/>
            <a:ext cx="799070" cy="720000"/>
          </a:xfrm>
        </p:spPr>
      </p:pic>
      <p:pic>
        <p:nvPicPr>
          <p:cNvPr id="90" name="Picture Placeholder 99" descr="Illustration of piggy bank. ">
            <a:extLst>
              <a:ext uri="{FF2B5EF4-FFF2-40B4-BE49-F238E27FC236}">
                <a16:creationId xmlns:a16="http://schemas.microsoft.com/office/drawing/2014/main" id="{F5D09F06-A290-9148-956F-CBB79C2138C4}"/>
              </a:ext>
            </a:extLst>
          </p:cNvPr>
          <p:cNvPicPr>
            <a:picLocks noGrp="1" noChangeAspect="1"/>
          </p:cNvPicPr>
          <p:nvPr>
            <p:ph type="pic" sz="quarter" idx="84"/>
          </p:nvPr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 t="4871" b="4871"/>
          <a:stretch>
            <a:fillRect/>
          </a:stretch>
        </p:blipFill>
        <p:spPr>
          <a:xfrm>
            <a:off x="1479018" y="4650697"/>
            <a:ext cx="799070" cy="720000"/>
          </a:xfrm>
        </p:spPr>
      </p:pic>
      <p:pic>
        <p:nvPicPr>
          <p:cNvPr id="91" name="Picture Placeholder 101" descr="Illustration of piggy bank. ">
            <a:extLst>
              <a:ext uri="{FF2B5EF4-FFF2-40B4-BE49-F238E27FC236}">
                <a16:creationId xmlns:a16="http://schemas.microsoft.com/office/drawing/2014/main" id="{C815FF04-A2F4-9844-9D58-D0270DDC6BFF}"/>
              </a:ext>
            </a:extLst>
          </p:cNvPr>
          <p:cNvPicPr>
            <a:picLocks noGrp="1" noChangeAspect="1"/>
          </p:cNvPicPr>
          <p:nvPr>
            <p:ph type="pic" sz="quarter" idx="85"/>
          </p:nvPr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 t="4871" b="4871"/>
          <a:stretch>
            <a:fillRect/>
          </a:stretch>
        </p:blipFill>
        <p:spPr>
          <a:xfrm>
            <a:off x="1454366" y="5427617"/>
            <a:ext cx="799070" cy="720000"/>
          </a:xfrm>
        </p:spPr>
      </p:pic>
      <p:pic>
        <p:nvPicPr>
          <p:cNvPr id="92" name="Picture Placeholder 103" descr="Illustration of piggy bank wearing graduation cap.">
            <a:extLst>
              <a:ext uri="{FF2B5EF4-FFF2-40B4-BE49-F238E27FC236}">
                <a16:creationId xmlns:a16="http://schemas.microsoft.com/office/drawing/2014/main" id="{4AE7B3FF-5C14-8841-B26A-AB225871FF1F}"/>
              </a:ext>
            </a:extLst>
          </p:cNvPr>
          <p:cNvPicPr>
            <a:picLocks noGrp="1" noChangeAspect="1"/>
          </p:cNvPicPr>
          <p:nvPr>
            <p:ph type="pic" sz="quarter" idx="86"/>
          </p:nvPr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 t="4871" b="4871"/>
          <a:stretch>
            <a:fillRect/>
          </a:stretch>
        </p:blipFill>
        <p:spPr>
          <a:xfrm>
            <a:off x="2442656" y="3009587"/>
            <a:ext cx="799070" cy="720000"/>
          </a:xfrm>
        </p:spPr>
      </p:pic>
      <p:pic>
        <p:nvPicPr>
          <p:cNvPr id="93" name="Picture Placeholder 105" descr="Illustration of piggy bank wearing graduation cap.">
            <a:extLst>
              <a:ext uri="{FF2B5EF4-FFF2-40B4-BE49-F238E27FC236}">
                <a16:creationId xmlns:a16="http://schemas.microsoft.com/office/drawing/2014/main" id="{09D678F6-622B-774E-BB3B-F2DE42697F27}"/>
              </a:ext>
            </a:extLst>
          </p:cNvPr>
          <p:cNvPicPr>
            <a:picLocks noGrp="1" noChangeAspect="1"/>
          </p:cNvPicPr>
          <p:nvPr>
            <p:ph type="pic" sz="quarter" idx="87"/>
          </p:nvPr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 t="4970" b="4970"/>
          <a:stretch>
            <a:fillRect/>
          </a:stretch>
        </p:blipFill>
        <p:spPr>
          <a:xfrm>
            <a:off x="2442656" y="3830142"/>
            <a:ext cx="799070" cy="720000"/>
          </a:xfrm>
        </p:spPr>
      </p:pic>
      <p:pic>
        <p:nvPicPr>
          <p:cNvPr id="94" name="Picture Placeholder 107" descr="Illustration of piggy bank wearing graduation cap.">
            <a:extLst>
              <a:ext uri="{FF2B5EF4-FFF2-40B4-BE49-F238E27FC236}">
                <a16:creationId xmlns:a16="http://schemas.microsoft.com/office/drawing/2014/main" id="{3A3E478C-7CE6-C649-8A44-E7114742D51C}"/>
              </a:ext>
            </a:extLst>
          </p:cNvPr>
          <p:cNvPicPr>
            <a:picLocks noGrp="1" noChangeAspect="1"/>
          </p:cNvPicPr>
          <p:nvPr>
            <p:ph type="pic" sz="quarter" idx="88"/>
          </p:nvPr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 t="4970" b="4970"/>
          <a:stretch>
            <a:fillRect/>
          </a:stretch>
        </p:blipFill>
        <p:spPr>
          <a:xfrm>
            <a:off x="2442656" y="4650697"/>
            <a:ext cx="799070" cy="720000"/>
          </a:xfrm>
        </p:spPr>
      </p:pic>
      <p:pic>
        <p:nvPicPr>
          <p:cNvPr id="95" name="Picture Placeholder 109" descr="Illustration of piggy bank wearing graduation cap.">
            <a:extLst>
              <a:ext uri="{FF2B5EF4-FFF2-40B4-BE49-F238E27FC236}">
                <a16:creationId xmlns:a16="http://schemas.microsoft.com/office/drawing/2014/main" id="{645C2848-DFC9-544C-B0C4-9809B340BF1D}"/>
              </a:ext>
            </a:extLst>
          </p:cNvPr>
          <p:cNvPicPr>
            <a:picLocks noGrp="1" noChangeAspect="1"/>
          </p:cNvPicPr>
          <p:nvPr>
            <p:ph type="pic" sz="quarter" idx="89"/>
          </p:nvPr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 t="4871" b="4871"/>
          <a:stretch>
            <a:fillRect/>
          </a:stretch>
        </p:blipFill>
        <p:spPr>
          <a:xfrm>
            <a:off x="2442656" y="5442376"/>
            <a:ext cx="799070" cy="720000"/>
          </a:xfrm>
        </p:spPr>
      </p:pic>
      <p:pic>
        <p:nvPicPr>
          <p:cNvPr id="96" name="Picture Placeholder 111" descr="Illustration of stack of three books. ">
            <a:extLst>
              <a:ext uri="{FF2B5EF4-FFF2-40B4-BE49-F238E27FC236}">
                <a16:creationId xmlns:a16="http://schemas.microsoft.com/office/drawing/2014/main" id="{3B8E15DC-B7DD-E940-BC40-DE657F8803D3}"/>
              </a:ext>
            </a:extLst>
          </p:cNvPr>
          <p:cNvPicPr>
            <a:picLocks noGrp="1" noChangeAspect="1"/>
          </p:cNvPicPr>
          <p:nvPr>
            <p:ph type="pic" sz="quarter" idx="90"/>
          </p:nvPr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rcRect t="4871" b="4871"/>
          <a:stretch>
            <a:fillRect/>
          </a:stretch>
        </p:blipFill>
        <p:spPr>
          <a:xfrm>
            <a:off x="1457720" y="2174523"/>
            <a:ext cx="799070" cy="720000"/>
          </a:xfrm>
        </p:spPr>
      </p:pic>
      <p:pic>
        <p:nvPicPr>
          <p:cNvPr id="97" name="Picture Placeholder 113" descr="Illustration of stack of three books. ">
            <a:extLst>
              <a:ext uri="{FF2B5EF4-FFF2-40B4-BE49-F238E27FC236}">
                <a16:creationId xmlns:a16="http://schemas.microsoft.com/office/drawing/2014/main" id="{42848EAF-78DB-0845-8517-5741431B2672}"/>
              </a:ext>
            </a:extLst>
          </p:cNvPr>
          <p:cNvPicPr>
            <a:picLocks noGrp="1" noChangeAspect="1"/>
          </p:cNvPicPr>
          <p:nvPr>
            <p:ph type="pic" sz="quarter" idx="91"/>
          </p:nvPr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rcRect t="4871" b="4871"/>
          <a:stretch>
            <a:fillRect/>
          </a:stretch>
        </p:blipFill>
        <p:spPr>
          <a:xfrm>
            <a:off x="2408128" y="2151139"/>
            <a:ext cx="799070" cy="720000"/>
          </a:xfrm>
        </p:spPr>
      </p:pic>
      <p:pic>
        <p:nvPicPr>
          <p:cNvPr id="98" name="Picture Placeholder 115" descr="Illustration of circle coin with money symbol. ">
            <a:extLst>
              <a:ext uri="{FF2B5EF4-FFF2-40B4-BE49-F238E27FC236}">
                <a16:creationId xmlns:a16="http://schemas.microsoft.com/office/drawing/2014/main" id="{1D2AAE50-8F32-554F-B39C-DAB277DCC0E0}"/>
              </a:ext>
            </a:extLst>
          </p:cNvPr>
          <p:cNvPicPr>
            <a:picLocks noGrp="1" noChangeAspect="1"/>
          </p:cNvPicPr>
          <p:nvPr>
            <p:ph type="pic" sz="quarter" idx="92"/>
          </p:nvPr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rcRect t="4871" b="4871"/>
          <a:stretch>
            <a:fillRect/>
          </a:stretch>
        </p:blipFill>
        <p:spPr>
          <a:xfrm>
            <a:off x="3406294" y="1357206"/>
            <a:ext cx="799070" cy="720000"/>
          </a:xfrm>
        </p:spPr>
      </p:pic>
      <p:pic>
        <p:nvPicPr>
          <p:cNvPr id="99" name="Picture Placeholder 117" descr="Illustration of circle coin with money symbol. ">
            <a:extLst>
              <a:ext uri="{FF2B5EF4-FFF2-40B4-BE49-F238E27FC236}">
                <a16:creationId xmlns:a16="http://schemas.microsoft.com/office/drawing/2014/main" id="{7F26F3FC-30BD-CC42-8435-C43D2B85839C}"/>
              </a:ext>
            </a:extLst>
          </p:cNvPr>
          <p:cNvPicPr>
            <a:picLocks noGrp="1" noChangeAspect="1"/>
          </p:cNvPicPr>
          <p:nvPr>
            <p:ph type="pic" sz="quarter" idx="93"/>
          </p:nvPr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rcRect t="4970" b="4970"/>
          <a:stretch>
            <a:fillRect/>
          </a:stretch>
        </p:blipFill>
        <p:spPr>
          <a:xfrm>
            <a:off x="3406294" y="2177761"/>
            <a:ext cx="799070" cy="720000"/>
          </a:xfrm>
        </p:spPr>
      </p:pic>
      <p:pic>
        <p:nvPicPr>
          <p:cNvPr id="100" name="Picture Placeholder 119" descr="Illustration of circle coin with money symbol. ">
            <a:extLst>
              <a:ext uri="{FF2B5EF4-FFF2-40B4-BE49-F238E27FC236}">
                <a16:creationId xmlns:a16="http://schemas.microsoft.com/office/drawing/2014/main" id="{3203AC28-9F52-1542-8EC4-67D8618260E0}"/>
              </a:ext>
            </a:extLst>
          </p:cNvPr>
          <p:cNvPicPr>
            <a:picLocks noGrp="1" noChangeAspect="1"/>
          </p:cNvPicPr>
          <p:nvPr>
            <p:ph type="pic" sz="quarter" idx="94"/>
          </p:nvPr>
        </p:nvPicPr>
        <p:blipFill>
          <a:blip r:embed="rId4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rcRect t="4970" b="4970"/>
          <a:stretch>
            <a:fillRect/>
          </a:stretch>
        </p:blipFill>
        <p:spPr>
          <a:xfrm>
            <a:off x="3406294" y="2998316"/>
            <a:ext cx="799070" cy="720000"/>
          </a:xfrm>
        </p:spPr>
      </p:pic>
      <p:pic>
        <p:nvPicPr>
          <p:cNvPr id="101" name="Picture Placeholder 121" descr="Illustration of two circle coins with money symbol. ">
            <a:extLst>
              <a:ext uri="{FF2B5EF4-FFF2-40B4-BE49-F238E27FC236}">
                <a16:creationId xmlns:a16="http://schemas.microsoft.com/office/drawing/2014/main" id="{DBDDA64E-14EA-174B-83C8-7AE9C99A4498}"/>
              </a:ext>
            </a:extLst>
          </p:cNvPr>
          <p:cNvPicPr>
            <a:picLocks noGrp="1" noChangeAspect="1"/>
          </p:cNvPicPr>
          <p:nvPr>
            <p:ph type="pic" sz="quarter" idx="95"/>
          </p:nvPr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rcRect t="4871" b="4871"/>
          <a:stretch>
            <a:fillRect/>
          </a:stretch>
        </p:blipFill>
        <p:spPr>
          <a:xfrm>
            <a:off x="3406294" y="3818871"/>
            <a:ext cx="799070" cy="720000"/>
          </a:xfrm>
        </p:spPr>
      </p:pic>
      <p:pic>
        <p:nvPicPr>
          <p:cNvPr id="102" name="Picture Placeholder 123" descr="Illustration of two circle coins with money symbol. ">
            <a:extLst>
              <a:ext uri="{FF2B5EF4-FFF2-40B4-BE49-F238E27FC236}">
                <a16:creationId xmlns:a16="http://schemas.microsoft.com/office/drawing/2014/main" id="{4609448C-E331-2B44-9D41-EDEAEA0E752A}"/>
              </a:ext>
            </a:extLst>
          </p:cNvPr>
          <p:cNvPicPr>
            <a:picLocks noGrp="1" noChangeAspect="1"/>
          </p:cNvPicPr>
          <p:nvPr>
            <p:ph type="pic" sz="quarter" idx="96"/>
          </p:nvPr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rcRect t="4871" b="4871"/>
          <a:stretch>
            <a:fillRect/>
          </a:stretch>
        </p:blipFill>
        <p:spPr>
          <a:xfrm>
            <a:off x="3406294" y="4639426"/>
            <a:ext cx="799070" cy="720000"/>
          </a:xfrm>
        </p:spPr>
      </p:pic>
      <p:pic>
        <p:nvPicPr>
          <p:cNvPr id="103" name="Picture Placeholder 125" descr="Illustration of two circle coins with money symbol. ">
            <a:extLst>
              <a:ext uri="{FF2B5EF4-FFF2-40B4-BE49-F238E27FC236}">
                <a16:creationId xmlns:a16="http://schemas.microsoft.com/office/drawing/2014/main" id="{A6F3F519-8C26-0E40-B20F-DC68723568F5}"/>
              </a:ext>
            </a:extLst>
          </p:cNvPr>
          <p:cNvPicPr>
            <a:picLocks noGrp="1" noChangeAspect="1"/>
          </p:cNvPicPr>
          <p:nvPr>
            <p:ph type="pic" sz="quarter" idx="97"/>
          </p:nvPr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rcRect t="4871" b="4871"/>
          <a:stretch>
            <a:fillRect/>
          </a:stretch>
        </p:blipFill>
        <p:spPr>
          <a:xfrm>
            <a:off x="3406294" y="5430684"/>
            <a:ext cx="799070" cy="720000"/>
          </a:xfrm>
        </p:spPr>
      </p:pic>
      <p:pic>
        <p:nvPicPr>
          <p:cNvPr id="104" name="Picture Placeholder 127" descr="Illustration of six circle coins stacked with money symbol. ">
            <a:extLst>
              <a:ext uri="{FF2B5EF4-FFF2-40B4-BE49-F238E27FC236}">
                <a16:creationId xmlns:a16="http://schemas.microsoft.com/office/drawing/2014/main" id="{9B1921EE-F331-8F49-9C0E-A35A39B83C56}"/>
              </a:ext>
            </a:extLst>
          </p:cNvPr>
          <p:cNvPicPr>
            <a:picLocks noGrp="1" noChangeAspect="1"/>
          </p:cNvPicPr>
          <p:nvPr>
            <p:ph type="pic" sz="quarter" idx="98"/>
          </p:nvPr>
        </p:nvPicPr>
        <p:blipFill>
          <a:blip r:embed="rId5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rcRect t="4871" b="4871"/>
          <a:stretch>
            <a:fillRect/>
          </a:stretch>
        </p:blipFill>
        <p:spPr>
          <a:xfrm>
            <a:off x="4369932" y="1357206"/>
            <a:ext cx="799070" cy="720000"/>
          </a:xfrm>
        </p:spPr>
      </p:pic>
      <p:pic>
        <p:nvPicPr>
          <p:cNvPr id="105" name="Picture Placeholder 129" descr="Illustration of six circle coins stacked with money symbol. ">
            <a:extLst>
              <a:ext uri="{FF2B5EF4-FFF2-40B4-BE49-F238E27FC236}">
                <a16:creationId xmlns:a16="http://schemas.microsoft.com/office/drawing/2014/main" id="{E82E52B2-8493-7B42-B945-8DD9099403EE}"/>
              </a:ext>
            </a:extLst>
          </p:cNvPr>
          <p:cNvPicPr>
            <a:picLocks noGrp="1" noChangeAspect="1"/>
          </p:cNvPicPr>
          <p:nvPr>
            <p:ph type="pic" sz="quarter" idx="99"/>
          </p:nvPr>
        </p:nvPicPr>
        <p:blipFill>
          <a:blip r:embed="rId5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rcRect t="4970" b="4970"/>
          <a:stretch>
            <a:fillRect/>
          </a:stretch>
        </p:blipFill>
        <p:spPr>
          <a:xfrm>
            <a:off x="4369932" y="2177761"/>
            <a:ext cx="799070" cy="720000"/>
          </a:xfrm>
        </p:spPr>
      </p:pic>
      <p:pic>
        <p:nvPicPr>
          <p:cNvPr id="106" name="Picture Placeholder 131" descr="Illustration of six circle coins stacked with money symbol. ">
            <a:extLst>
              <a:ext uri="{FF2B5EF4-FFF2-40B4-BE49-F238E27FC236}">
                <a16:creationId xmlns:a16="http://schemas.microsoft.com/office/drawing/2014/main" id="{5B7153B7-C450-C94A-B282-31E3507CE836}"/>
              </a:ext>
            </a:extLst>
          </p:cNvPr>
          <p:cNvPicPr>
            <a:picLocks noGrp="1" noChangeAspect="1"/>
          </p:cNvPicPr>
          <p:nvPr>
            <p:ph type="pic" sz="quarter" idx="100"/>
          </p:nvPr>
        </p:nvPicPr>
        <p:blipFill>
          <a:blip r:embed="rId5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rcRect t="4970" b="4970"/>
          <a:stretch>
            <a:fillRect/>
          </a:stretch>
        </p:blipFill>
        <p:spPr>
          <a:xfrm>
            <a:off x="4369932" y="2998316"/>
            <a:ext cx="799070" cy="720000"/>
          </a:xfrm>
        </p:spPr>
      </p:pic>
      <p:pic>
        <p:nvPicPr>
          <p:cNvPr id="107" name="Picture Placeholder 133" descr="Illustration of a football. ">
            <a:extLst>
              <a:ext uri="{FF2B5EF4-FFF2-40B4-BE49-F238E27FC236}">
                <a16:creationId xmlns:a16="http://schemas.microsoft.com/office/drawing/2014/main" id="{76986D01-6DCE-D74D-8A92-163675F8C9F6}"/>
              </a:ext>
            </a:extLst>
          </p:cNvPr>
          <p:cNvPicPr>
            <a:picLocks noGrp="1" noChangeAspect="1"/>
          </p:cNvPicPr>
          <p:nvPr>
            <p:ph type="pic" sz="quarter" idx="101"/>
          </p:nvPr>
        </p:nvPicPr>
        <p:blipFill>
          <a:blip r:embed="rId6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rcRect t="4871" b="4871"/>
          <a:stretch>
            <a:fillRect/>
          </a:stretch>
        </p:blipFill>
        <p:spPr>
          <a:xfrm>
            <a:off x="4369932" y="3818871"/>
            <a:ext cx="799070" cy="720000"/>
          </a:xfrm>
        </p:spPr>
      </p:pic>
      <p:pic>
        <p:nvPicPr>
          <p:cNvPr id="108" name="Picture Placeholder 135" descr="Illustration of a football. ">
            <a:extLst>
              <a:ext uri="{FF2B5EF4-FFF2-40B4-BE49-F238E27FC236}">
                <a16:creationId xmlns:a16="http://schemas.microsoft.com/office/drawing/2014/main" id="{B9ED88F2-E7D3-BF43-9C0C-A8293E35A605}"/>
              </a:ext>
            </a:extLst>
          </p:cNvPr>
          <p:cNvPicPr>
            <a:picLocks noGrp="1" noChangeAspect="1"/>
          </p:cNvPicPr>
          <p:nvPr>
            <p:ph type="pic" sz="quarter" idx="102"/>
          </p:nvPr>
        </p:nvPicPr>
        <p:blipFill>
          <a:blip r:embed="rId6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rcRect t="4871" b="4871"/>
          <a:stretch>
            <a:fillRect/>
          </a:stretch>
        </p:blipFill>
        <p:spPr>
          <a:xfrm>
            <a:off x="4369932" y="4639426"/>
            <a:ext cx="799070" cy="720000"/>
          </a:xfrm>
        </p:spPr>
      </p:pic>
      <p:pic>
        <p:nvPicPr>
          <p:cNvPr id="109" name="Picture Placeholder 137" descr="Illustration of a football. ">
            <a:extLst>
              <a:ext uri="{FF2B5EF4-FFF2-40B4-BE49-F238E27FC236}">
                <a16:creationId xmlns:a16="http://schemas.microsoft.com/office/drawing/2014/main" id="{150E2AFB-4589-3847-86B2-F71D9AF7BFD5}"/>
              </a:ext>
            </a:extLst>
          </p:cNvPr>
          <p:cNvPicPr>
            <a:picLocks noGrp="1" noChangeAspect="1"/>
          </p:cNvPicPr>
          <p:nvPr>
            <p:ph type="pic" sz="quarter" idx="103"/>
          </p:nvPr>
        </p:nvPicPr>
        <p:blipFill>
          <a:blip r:embed="rId6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rcRect t="4871" b="4871"/>
          <a:stretch>
            <a:fillRect/>
          </a:stretch>
        </p:blipFill>
        <p:spPr>
          <a:xfrm>
            <a:off x="4339347" y="5447247"/>
            <a:ext cx="799070" cy="720000"/>
          </a:xfrm>
        </p:spPr>
      </p:pic>
      <p:pic>
        <p:nvPicPr>
          <p:cNvPr id="110" name="Picture Placeholder 139" descr="Illustration of a soccer ball. ">
            <a:extLst>
              <a:ext uri="{FF2B5EF4-FFF2-40B4-BE49-F238E27FC236}">
                <a16:creationId xmlns:a16="http://schemas.microsoft.com/office/drawing/2014/main" id="{5324236E-EAB6-954E-A351-CB6AE697CF95}"/>
              </a:ext>
            </a:extLst>
          </p:cNvPr>
          <p:cNvPicPr>
            <a:picLocks noGrp="1" noChangeAspect="1"/>
          </p:cNvPicPr>
          <p:nvPr>
            <p:ph type="pic" sz="quarter" idx="104"/>
          </p:nvPr>
        </p:nvPicPr>
        <p:blipFill>
          <a:blip r:embed="rId6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rcRect t="4871" b="4871"/>
          <a:stretch>
            <a:fillRect/>
          </a:stretch>
        </p:blipFill>
        <p:spPr>
          <a:xfrm>
            <a:off x="5333570" y="1346472"/>
            <a:ext cx="799070" cy="720000"/>
          </a:xfrm>
        </p:spPr>
      </p:pic>
      <p:pic>
        <p:nvPicPr>
          <p:cNvPr id="111" name="Picture Placeholder 141" descr="Illustration of a soccer ball. ">
            <a:extLst>
              <a:ext uri="{FF2B5EF4-FFF2-40B4-BE49-F238E27FC236}">
                <a16:creationId xmlns:a16="http://schemas.microsoft.com/office/drawing/2014/main" id="{77B14DE1-53BA-F74D-8FAB-10BA0C496AEC}"/>
              </a:ext>
            </a:extLst>
          </p:cNvPr>
          <p:cNvPicPr>
            <a:picLocks noGrp="1" noChangeAspect="1"/>
          </p:cNvPicPr>
          <p:nvPr>
            <p:ph type="pic" sz="quarter" idx="105"/>
          </p:nvPr>
        </p:nvPicPr>
        <p:blipFill>
          <a:blip r:embed="rId6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rcRect t="4970" b="4970"/>
          <a:stretch>
            <a:fillRect/>
          </a:stretch>
        </p:blipFill>
        <p:spPr>
          <a:xfrm>
            <a:off x="5333570" y="2167027"/>
            <a:ext cx="799070" cy="720000"/>
          </a:xfrm>
        </p:spPr>
      </p:pic>
      <p:pic>
        <p:nvPicPr>
          <p:cNvPr id="112" name="Picture Placeholder 143" descr="Illustration of a soccer ball. ">
            <a:extLst>
              <a:ext uri="{FF2B5EF4-FFF2-40B4-BE49-F238E27FC236}">
                <a16:creationId xmlns:a16="http://schemas.microsoft.com/office/drawing/2014/main" id="{5A814A04-0D89-C04D-9F17-635ACFBF5FEA}"/>
              </a:ext>
            </a:extLst>
          </p:cNvPr>
          <p:cNvPicPr>
            <a:picLocks noGrp="1" noChangeAspect="1"/>
          </p:cNvPicPr>
          <p:nvPr>
            <p:ph type="pic" sz="quarter" idx="106"/>
          </p:nvPr>
        </p:nvPicPr>
        <p:blipFill>
          <a:blip r:embed="rId7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rcRect t="4970" b="4970"/>
          <a:stretch>
            <a:fillRect/>
          </a:stretch>
        </p:blipFill>
        <p:spPr>
          <a:xfrm>
            <a:off x="5333570" y="2987582"/>
            <a:ext cx="799070" cy="720000"/>
          </a:xfrm>
        </p:spPr>
      </p:pic>
      <p:pic>
        <p:nvPicPr>
          <p:cNvPr id="113" name="Picture Placeholder 145" descr="Illustration of Vari Hall. ">
            <a:extLst>
              <a:ext uri="{FF2B5EF4-FFF2-40B4-BE49-F238E27FC236}">
                <a16:creationId xmlns:a16="http://schemas.microsoft.com/office/drawing/2014/main" id="{49154EA7-6B76-0C4F-9DCD-41E268E4142C}"/>
              </a:ext>
            </a:extLst>
          </p:cNvPr>
          <p:cNvPicPr>
            <a:picLocks noGrp="1" noChangeAspect="1"/>
          </p:cNvPicPr>
          <p:nvPr>
            <p:ph type="pic" sz="quarter" idx="107"/>
          </p:nvPr>
        </p:nvPicPr>
        <p:blipFill rotWithShape="1">
          <a:blip r:embed="rId7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rcRect l="-5085" r="-5085"/>
          <a:stretch/>
        </p:blipFill>
        <p:spPr>
          <a:xfrm>
            <a:off x="5333570" y="3791003"/>
            <a:ext cx="1762708" cy="720000"/>
          </a:xfrm>
        </p:spPr>
      </p:pic>
      <p:pic>
        <p:nvPicPr>
          <p:cNvPr id="114" name="Picture Placeholder 147" descr="Illustration of Vari Hall. ">
            <a:extLst>
              <a:ext uri="{FF2B5EF4-FFF2-40B4-BE49-F238E27FC236}">
                <a16:creationId xmlns:a16="http://schemas.microsoft.com/office/drawing/2014/main" id="{BEBF79C7-C143-4140-8BAB-C2C68E6C8152}"/>
              </a:ext>
            </a:extLst>
          </p:cNvPr>
          <p:cNvPicPr>
            <a:picLocks noGrp="1" noChangeAspect="1"/>
          </p:cNvPicPr>
          <p:nvPr>
            <p:ph type="pic" sz="quarter" idx="108"/>
          </p:nvPr>
        </p:nvPicPr>
        <p:blipFill rotWithShape="1">
          <a:blip r:embed="rId7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rcRect l="-5085" r="-5085"/>
          <a:stretch/>
        </p:blipFill>
        <p:spPr>
          <a:xfrm>
            <a:off x="5333570" y="4611558"/>
            <a:ext cx="1762708" cy="720000"/>
          </a:xfrm>
        </p:spPr>
      </p:pic>
      <p:pic>
        <p:nvPicPr>
          <p:cNvPr id="115" name="Picture Placeholder 149" descr="Illustration of Glendon Manor. ">
            <a:extLst>
              <a:ext uri="{FF2B5EF4-FFF2-40B4-BE49-F238E27FC236}">
                <a16:creationId xmlns:a16="http://schemas.microsoft.com/office/drawing/2014/main" id="{E1763F62-4D9F-DE44-A72F-0F6FB171C150}"/>
              </a:ext>
            </a:extLst>
          </p:cNvPr>
          <p:cNvPicPr>
            <a:picLocks noGrp="1" noChangeAspect="1"/>
          </p:cNvPicPr>
          <p:nvPr>
            <p:ph type="pic" sz="quarter" idx="109"/>
          </p:nvPr>
        </p:nvPicPr>
        <p:blipFill rotWithShape="1">
          <a:blip r:embed="rId7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rcRect l="-16144" t="-1624" r="5974" b="1624"/>
          <a:stretch/>
        </p:blipFill>
        <p:spPr>
          <a:xfrm>
            <a:off x="5272400" y="5458264"/>
            <a:ext cx="1762707" cy="720000"/>
          </a:xfrm>
        </p:spPr>
      </p:pic>
      <p:pic>
        <p:nvPicPr>
          <p:cNvPr id="116" name="Picture Placeholder 151" descr="Illustration of an urn on pillar. ">
            <a:extLst>
              <a:ext uri="{FF2B5EF4-FFF2-40B4-BE49-F238E27FC236}">
                <a16:creationId xmlns:a16="http://schemas.microsoft.com/office/drawing/2014/main" id="{21FE8C8B-14CD-CA40-942B-516FDC64DDD2}"/>
              </a:ext>
            </a:extLst>
          </p:cNvPr>
          <p:cNvPicPr>
            <a:picLocks noGrp="1" noChangeAspect="1"/>
          </p:cNvPicPr>
          <p:nvPr>
            <p:ph type="pic" sz="quarter" idx="110"/>
          </p:nvPr>
        </p:nvPicPr>
        <p:blipFill>
          <a:blip r:embed="rId7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rcRect t="4871" b="4871"/>
          <a:stretch>
            <a:fillRect/>
          </a:stretch>
        </p:blipFill>
        <p:spPr>
          <a:xfrm>
            <a:off x="6310503" y="2167027"/>
            <a:ext cx="799070" cy="720000"/>
          </a:xfrm>
        </p:spPr>
      </p:pic>
      <p:pic>
        <p:nvPicPr>
          <p:cNvPr id="117" name="Picture Placeholder 153" descr="Illustration of Glendon Manor. ">
            <a:extLst>
              <a:ext uri="{FF2B5EF4-FFF2-40B4-BE49-F238E27FC236}">
                <a16:creationId xmlns:a16="http://schemas.microsoft.com/office/drawing/2014/main" id="{C8C06E04-B6CC-9C43-B30A-B2CC9835A1A2}"/>
              </a:ext>
            </a:extLst>
          </p:cNvPr>
          <p:cNvPicPr>
            <a:picLocks noGrp="1" noChangeAspect="1"/>
          </p:cNvPicPr>
          <p:nvPr>
            <p:ph type="pic" sz="quarter" idx="111"/>
          </p:nvPr>
        </p:nvPicPr>
        <p:blipFill rotWithShape="1">
          <a:blip r:embed="rId8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rcRect l="-3474" r="-11287" b="-58"/>
          <a:stretch/>
        </p:blipFill>
        <p:spPr>
          <a:xfrm>
            <a:off x="7247551" y="5447247"/>
            <a:ext cx="1762706" cy="720000"/>
          </a:xfrm>
        </p:spPr>
      </p:pic>
      <p:pic>
        <p:nvPicPr>
          <p:cNvPr id="118" name="Picture Placeholder 155" descr="Illustration of an urn on pillar. ">
            <a:extLst>
              <a:ext uri="{FF2B5EF4-FFF2-40B4-BE49-F238E27FC236}">
                <a16:creationId xmlns:a16="http://schemas.microsoft.com/office/drawing/2014/main" id="{C4C91BD8-AF36-0048-B3F6-BEEE0F084944}"/>
              </a:ext>
            </a:extLst>
          </p:cNvPr>
          <p:cNvPicPr>
            <a:picLocks noGrp="1" noChangeAspect="1"/>
          </p:cNvPicPr>
          <p:nvPr>
            <p:ph type="pic" sz="quarter" idx="112"/>
          </p:nvPr>
        </p:nvPicPr>
        <p:blipFill>
          <a:blip r:embed="rId8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rcRect t="4970" b="4970"/>
          <a:stretch>
            <a:fillRect/>
          </a:stretch>
        </p:blipFill>
        <p:spPr>
          <a:xfrm>
            <a:off x="6297208" y="2987582"/>
            <a:ext cx="799070" cy="720000"/>
          </a:xfrm>
        </p:spPr>
      </p:pic>
      <p:pic>
        <p:nvPicPr>
          <p:cNvPr id="119" name="Picture Placeholder 180" descr="Illustration of Twitter symbol in a circle. ">
            <a:extLst>
              <a:ext uri="{FF2B5EF4-FFF2-40B4-BE49-F238E27FC236}">
                <a16:creationId xmlns:a16="http://schemas.microsoft.com/office/drawing/2014/main" id="{1472DDAC-3DCA-B047-ABB1-DDD007FC851B}"/>
              </a:ext>
            </a:extLst>
          </p:cNvPr>
          <p:cNvPicPr>
            <a:picLocks noChangeAspect="1"/>
          </p:cNvPicPr>
          <p:nvPr/>
        </p:nvPicPr>
        <p:blipFill>
          <a:blip r:embed="rId8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rcRect t="4871" b="4871"/>
          <a:stretch>
            <a:fillRect/>
          </a:stretch>
        </p:blipFill>
        <p:spPr>
          <a:xfrm>
            <a:off x="8224128" y="3829417"/>
            <a:ext cx="798513" cy="720725"/>
          </a:xfrm>
          <a:prstGeom prst="rect">
            <a:avLst/>
          </a:prstGeom>
          <a:ln w="25400">
            <a:noFill/>
          </a:ln>
        </p:spPr>
      </p:pic>
      <p:pic>
        <p:nvPicPr>
          <p:cNvPr id="120" name="Picture Placeholder 182" descr="Illustration of Facebook symbol in a circle. ">
            <a:extLst>
              <a:ext uri="{FF2B5EF4-FFF2-40B4-BE49-F238E27FC236}">
                <a16:creationId xmlns:a16="http://schemas.microsoft.com/office/drawing/2014/main" id="{CF13D5EF-A871-CC49-9745-E47F09F38CFA}"/>
              </a:ext>
            </a:extLst>
          </p:cNvPr>
          <p:cNvPicPr>
            <a:picLocks noChangeAspect="1"/>
          </p:cNvPicPr>
          <p:nvPr/>
        </p:nvPicPr>
        <p:blipFill>
          <a:blip r:embed="rId8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rcRect t="4970" b="4970"/>
          <a:stretch>
            <a:fillRect/>
          </a:stretch>
        </p:blipFill>
        <p:spPr>
          <a:xfrm>
            <a:off x="7261225" y="2999001"/>
            <a:ext cx="798513" cy="719138"/>
          </a:xfrm>
          <a:prstGeom prst="rect">
            <a:avLst/>
          </a:prstGeom>
          <a:ln w="25400">
            <a:noFill/>
          </a:ln>
        </p:spPr>
      </p:pic>
      <p:pic>
        <p:nvPicPr>
          <p:cNvPr id="121" name="Picture Placeholder 184" descr="Illustration of LinkedIn symbol in a circle. ">
            <a:extLst>
              <a:ext uri="{FF2B5EF4-FFF2-40B4-BE49-F238E27FC236}">
                <a16:creationId xmlns:a16="http://schemas.microsoft.com/office/drawing/2014/main" id="{2410E431-2761-AF4D-B723-BE8A233F1A1A}"/>
              </a:ext>
            </a:extLst>
          </p:cNvPr>
          <p:cNvPicPr>
            <a:picLocks noChangeAspect="1"/>
          </p:cNvPicPr>
          <p:nvPr/>
        </p:nvPicPr>
        <p:blipFill>
          <a:blip r:embed="rId8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rcRect t="4970" b="4970"/>
          <a:stretch>
            <a:fillRect/>
          </a:stretch>
        </p:blipFill>
        <p:spPr>
          <a:xfrm>
            <a:off x="7261225" y="3819239"/>
            <a:ext cx="798513" cy="719137"/>
          </a:xfrm>
          <a:prstGeom prst="rect">
            <a:avLst/>
          </a:prstGeom>
          <a:ln w="25400">
            <a:noFill/>
          </a:ln>
        </p:spPr>
      </p:pic>
      <p:pic>
        <p:nvPicPr>
          <p:cNvPr id="122" name="Picture Placeholder 186" descr="Illustration of email symbol in a circle. ">
            <a:extLst>
              <a:ext uri="{FF2B5EF4-FFF2-40B4-BE49-F238E27FC236}">
                <a16:creationId xmlns:a16="http://schemas.microsoft.com/office/drawing/2014/main" id="{27A83574-727D-6942-9C51-BFF2C96D1782}"/>
              </a:ext>
            </a:extLst>
          </p:cNvPr>
          <p:cNvPicPr>
            <a:picLocks noChangeAspect="1"/>
          </p:cNvPicPr>
          <p:nvPr/>
        </p:nvPicPr>
        <p:blipFill>
          <a:blip r:embed="rId9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rcRect t="4871" b="4871"/>
          <a:stretch>
            <a:fillRect/>
          </a:stretch>
        </p:blipFill>
        <p:spPr>
          <a:xfrm>
            <a:off x="8237602" y="4649972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23" name="Picture Placeholder 188" descr="Illustration of a trophy. ">
            <a:extLst>
              <a:ext uri="{FF2B5EF4-FFF2-40B4-BE49-F238E27FC236}">
                <a16:creationId xmlns:a16="http://schemas.microsoft.com/office/drawing/2014/main" id="{DB21F5A3-B6BA-724E-A620-167FC722A018}"/>
              </a:ext>
            </a:extLst>
          </p:cNvPr>
          <p:cNvPicPr>
            <a:picLocks noChangeAspect="1"/>
          </p:cNvPicPr>
          <p:nvPr/>
        </p:nvPicPr>
        <p:blipFill>
          <a:blip r:embed="rId9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rcRect t="4871" b="4871"/>
          <a:stretch>
            <a:fillRect/>
          </a:stretch>
        </p:blipFill>
        <p:spPr>
          <a:xfrm>
            <a:off x="8224484" y="2189032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24" name="Picture Placeholder 190" descr="Illustration of a microphone. ">
            <a:extLst>
              <a:ext uri="{FF2B5EF4-FFF2-40B4-BE49-F238E27FC236}">
                <a16:creationId xmlns:a16="http://schemas.microsoft.com/office/drawing/2014/main" id="{02A65EC2-6C07-C545-9C55-ECFED604CA9A}"/>
              </a:ext>
            </a:extLst>
          </p:cNvPr>
          <p:cNvPicPr>
            <a:picLocks noChangeAspect="1"/>
          </p:cNvPicPr>
          <p:nvPr/>
        </p:nvPicPr>
        <p:blipFill rotWithShape="1">
          <a:blip r:embed="rId9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rcRect l="-5491" r="-5491"/>
          <a:stretch/>
        </p:blipFill>
        <p:spPr>
          <a:xfrm>
            <a:off x="9188122" y="3009587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25" name="Picture Placeholder 192" descr="Illustration of a lightrail train. ">
            <a:extLst>
              <a:ext uri="{FF2B5EF4-FFF2-40B4-BE49-F238E27FC236}">
                <a16:creationId xmlns:a16="http://schemas.microsoft.com/office/drawing/2014/main" id="{6DF6EAC5-A2BF-044D-86FF-7A298D53EA92}"/>
              </a:ext>
            </a:extLst>
          </p:cNvPr>
          <p:cNvPicPr>
            <a:picLocks noChangeAspect="1"/>
          </p:cNvPicPr>
          <p:nvPr/>
        </p:nvPicPr>
        <p:blipFill rotWithShape="1">
          <a:blip r:embed="rId9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rcRect l="-5491" r="-5491"/>
          <a:stretch/>
        </p:blipFill>
        <p:spPr>
          <a:xfrm>
            <a:off x="8262523" y="1370487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26" name="Picture Placeholder 194" descr="Illustration of the location symbol. ">
            <a:extLst>
              <a:ext uri="{FF2B5EF4-FFF2-40B4-BE49-F238E27FC236}">
                <a16:creationId xmlns:a16="http://schemas.microsoft.com/office/drawing/2014/main" id="{73C51E89-D4BE-B946-93DA-0E108DBDA7E4}"/>
              </a:ext>
            </a:extLst>
          </p:cNvPr>
          <p:cNvPicPr>
            <a:picLocks noChangeAspect="1"/>
          </p:cNvPicPr>
          <p:nvPr/>
        </p:nvPicPr>
        <p:blipFill rotWithShape="1">
          <a:blip r:embed="rId9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rcRect l="-5519" r="-5519"/>
          <a:stretch/>
        </p:blipFill>
        <p:spPr>
          <a:xfrm>
            <a:off x="9188679" y="3802638"/>
            <a:ext cx="798513" cy="719138"/>
          </a:xfrm>
          <a:prstGeom prst="rect">
            <a:avLst/>
          </a:prstGeom>
          <a:ln w="25400">
            <a:noFill/>
          </a:ln>
        </p:spPr>
      </p:pic>
      <p:pic>
        <p:nvPicPr>
          <p:cNvPr id="127" name="Picture Placeholder 196" descr="Illustration of human head with microchip as brain. ">
            <a:extLst>
              <a:ext uri="{FF2B5EF4-FFF2-40B4-BE49-F238E27FC236}">
                <a16:creationId xmlns:a16="http://schemas.microsoft.com/office/drawing/2014/main" id="{D98C1452-49D5-2A4B-9F4A-75AC17FCC48C}"/>
              </a:ext>
            </a:extLst>
          </p:cNvPr>
          <p:cNvPicPr>
            <a:picLocks noChangeAspect="1"/>
          </p:cNvPicPr>
          <p:nvPr/>
        </p:nvPicPr>
        <p:blipFill rotWithShape="1">
          <a:blip r:embed="rId10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rcRect l="-5396" r="-5396"/>
          <a:stretch/>
        </p:blipFill>
        <p:spPr>
          <a:xfrm>
            <a:off x="9201417" y="2172482"/>
            <a:ext cx="798512" cy="720725"/>
          </a:xfrm>
          <a:prstGeom prst="rect">
            <a:avLst/>
          </a:prstGeom>
          <a:ln w="25400">
            <a:noFill/>
          </a:ln>
        </p:spPr>
      </p:pic>
      <p:pic>
        <p:nvPicPr>
          <p:cNvPr id="128" name="Picture Placeholder 198" descr="Illustration of human head with microchip as brain. ">
            <a:extLst>
              <a:ext uri="{FF2B5EF4-FFF2-40B4-BE49-F238E27FC236}">
                <a16:creationId xmlns:a16="http://schemas.microsoft.com/office/drawing/2014/main" id="{6A419306-15D9-AA4A-8047-323D2A6B3C08}"/>
              </a:ext>
            </a:extLst>
          </p:cNvPr>
          <p:cNvPicPr>
            <a:picLocks noChangeAspect="1"/>
          </p:cNvPicPr>
          <p:nvPr/>
        </p:nvPicPr>
        <p:blipFill rotWithShape="1">
          <a:blip r:embed="rId10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3"/>
              </a:ext>
            </a:extLst>
          </a:blip>
          <a:srcRect l="-5491" r="-5491"/>
          <a:stretch/>
        </p:blipFill>
        <p:spPr>
          <a:xfrm>
            <a:off x="9188122" y="1368477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29" name="Picture Placeholder 200" descr="Illustration of a lightbulb. ">
            <a:extLst>
              <a:ext uri="{FF2B5EF4-FFF2-40B4-BE49-F238E27FC236}">
                <a16:creationId xmlns:a16="http://schemas.microsoft.com/office/drawing/2014/main" id="{4DDB36D0-F5ED-E04C-8858-F57C5CC18D41}"/>
              </a:ext>
            </a:extLst>
          </p:cNvPr>
          <p:cNvPicPr>
            <a:picLocks noChangeAspect="1"/>
          </p:cNvPicPr>
          <p:nvPr/>
        </p:nvPicPr>
        <p:blipFill rotWithShape="1">
          <a:blip r:embed="rId10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5"/>
              </a:ext>
            </a:extLst>
          </a:blip>
          <a:srcRect l="-5491" r="-5491"/>
          <a:stretch/>
        </p:blipFill>
        <p:spPr>
          <a:xfrm>
            <a:off x="7287436" y="1372110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30" name="Picture Placeholder 202" descr="Illustration of book with bookmark. ">
            <a:extLst>
              <a:ext uri="{FF2B5EF4-FFF2-40B4-BE49-F238E27FC236}">
                <a16:creationId xmlns:a16="http://schemas.microsoft.com/office/drawing/2014/main" id="{783A7447-DDAC-1943-B1F2-97110F4B6601}"/>
              </a:ext>
            </a:extLst>
          </p:cNvPr>
          <p:cNvPicPr>
            <a:picLocks noChangeAspect="1"/>
          </p:cNvPicPr>
          <p:nvPr/>
        </p:nvPicPr>
        <p:blipFill rotWithShape="1">
          <a:blip r:embed="rId10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7"/>
              </a:ext>
            </a:extLst>
          </a:blip>
          <a:srcRect l="-5491" r="-5491"/>
          <a:stretch/>
        </p:blipFill>
        <p:spPr>
          <a:xfrm>
            <a:off x="498090" y="5448364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31" name="Picture Placeholder 208" descr="Illustration of link symbol in a circle. ">
            <a:extLst>
              <a:ext uri="{FF2B5EF4-FFF2-40B4-BE49-F238E27FC236}">
                <a16:creationId xmlns:a16="http://schemas.microsoft.com/office/drawing/2014/main" id="{6427A354-6B55-6946-A186-8FAD67843B08}"/>
              </a:ext>
            </a:extLst>
          </p:cNvPr>
          <p:cNvPicPr>
            <a:picLocks noChangeAspect="1"/>
          </p:cNvPicPr>
          <p:nvPr/>
        </p:nvPicPr>
        <p:blipFill>
          <a:blip r:embed="rId10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9"/>
              </a:ext>
            </a:extLst>
          </a:blip>
          <a:srcRect t="4871" b="4871"/>
          <a:stretch>
            <a:fillRect/>
          </a:stretch>
        </p:blipFill>
        <p:spPr>
          <a:xfrm>
            <a:off x="7260668" y="4671567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32" name="Picture Placeholder 218" descr="Illustration of human head with microchip as brain. ">
            <a:extLst>
              <a:ext uri="{FF2B5EF4-FFF2-40B4-BE49-F238E27FC236}">
                <a16:creationId xmlns:a16="http://schemas.microsoft.com/office/drawing/2014/main" id="{2DB2B112-9858-E643-BAAC-F7C62B72111D}"/>
              </a:ext>
            </a:extLst>
          </p:cNvPr>
          <p:cNvPicPr>
            <a:picLocks noChangeAspect="1"/>
          </p:cNvPicPr>
          <p:nvPr/>
        </p:nvPicPr>
        <p:blipFill>
          <a:blip r:embed="rId1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1"/>
              </a:ext>
            </a:extLst>
          </a:blip>
          <a:srcRect t="4871" b="4871"/>
          <a:stretch>
            <a:fillRect/>
          </a:stretch>
        </p:blipFill>
        <p:spPr>
          <a:xfrm>
            <a:off x="10151760" y="1368477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33" name="Picture Placeholder 220" descr="Illustration of a drop of liquid. ">
            <a:extLst>
              <a:ext uri="{FF2B5EF4-FFF2-40B4-BE49-F238E27FC236}">
                <a16:creationId xmlns:a16="http://schemas.microsoft.com/office/drawing/2014/main" id="{8FC3709F-DA57-E745-8F82-3FCA2B61E29C}"/>
              </a:ext>
            </a:extLst>
          </p:cNvPr>
          <p:cNvPicPr>
            <a:picLocks noChangeAspect="1"/>
          </p:cNvPicPr>
          <p:nvPr/>
        </p:nvPicPr>
        <p:blipFill rotWithShape="1">
          <a:blip r:embed="rId1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3"/>
              </a:ext>
            </a:extLst>
          </a:blip>
          <a:srcRect l="-5491" r="-5491"/>
          <a:stretch/>
        </p:blipFill>
        <p:spPr>
          <a:xfrm>
            <a:off x="9214536" y="5445370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34" name="Picture Placeholder 222" descr="Illustration of a drop of liquid. ">
            <a:extLst>
              <a:ext uri="{FF2B5EF4-FFF2-40B4-BE49-F238E27FC236}">
                <a16:creationId xmlns:a16="http://schemas.microsoft.com/office/drawing/2014/main" id="{87F128E6-CB9F-744C-BD12-AE0FA38D18E3}"/>
              </a:ext>
            </a:extLst>
          </p:cNvPr>
          <p:cNvPicPr>
            <a:picLocks noChangeAspect="1"/>
          </p:cNvPicPr>
          <p:nvPr/>
        </p:nvPicPr>
        <p:blipFill rotWithShape="1">
          <a:blip r:embed="rId1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5"/>
              </a:ext>
            </a:extLst>
          </a:blip>
          <a:srcRect l="-5491" r="-5491"/>
          <a:stretch/>
        </p:blipFill>
        <p:spPr>
          <a:xfrm>
            <a:off x="10151760" y="5454201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35" name="Picture Placeholder 226" descr="Illustration of the wifi symbol. ">
            <a:extLst>
              <a:ext uri="{FF2B5EF4-FFF2-40B4-BE49-F238E27FC236}">
                <a16:creationId xmlns:a16="http://schemas.microsoft.com/office/drawing/2014/main" id="{EE6EE79A-D9CB-6242-92EE-98D0AEFD027A}"/>
              </a:ext>
            </a:extLst>
          </p:cNvPr>
          <p:cNvPicPr>
            <a:picLocks noChangeAspect="1"/>
          </p:cNvPicPr>
          <p:nvPr/>
        </p:nvPicPr>
        <p:blipFill>
          <a:blip r:embed="rId1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7"/>
              </a:ext>
            </a:extLst>
          </a:blip>
          <a:srcRect t="4871" b="4871"/>
          <a:stretch>
            <a:fillRect/>
          </a:stretch>
        </p:blipFill>
        <p:spPr>
          <a:xfrm>
            <a:off x="9214536" y="4650697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36" name="Picture Placeholder 228" descr="Illustration of a computer desktop. ">
            <a:extLst>
              <a:ext uri="{FF2B5EF4-FFF2-40B4-BE49-F238E27FC236}">
                <a16:creationId xmlns:a16="http://schemas.microsoft.com/office/drawing/2014/main" id="{3710027C-F6D8-BA48-946A-C25555E9B9CE}"/>
              </a:ext>
            </a:extLst>
          </p:cNvPr>
          <p:cNvPicPr>
            <a:picLocks noChangeAspect="1"/>
          </p:cNvPicPr>
          <p:nvPr/>
        </p:nvPicPr>
        <p:blipFill>
          <a:blip r:embed="rId11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9"/>
              </a:ext>
            </a:extLst>
          </a:blip>
          <a:srcRect t="4871" b="4871"/>
          <a:stretch>
            <a:fillRect/>
          </a:stretch>
        </p:blipFill>
        <p:spPr>
          <a:xfrm>
            <a:off x="10151760" y="4671567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37" name="Picture Placeholder 230" descr="Illustration of an eye. ">
            <a:extLst>
              <a:ext uri="{FF2B5EF4-FFF2-40B4-BE49-F238E27FC236}">
                <a16:creationId xmlns:a16="http://schemas.microsoft.com/office/drawing/2014/main" id="{E88040BD-92FD-6B4B-9390-930F14037FCA}"/>
              </a:ext>
            </a:extLst>
          </p:cNvPr>
          <p:cNvPicPr>
            <a:picLocks noChangeAspect="1"/>
          </p:cNvPicPr>
          <p:nvPr/>
        </p:nvPicPr>
        <p:blipFill>
          <a:blip r:embed="rId12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1"/>
              </a:ext>
            </a:extLst>
          </a:blip>
          <a:srcRect t="4871" b="4871"/>
          <a:stretch>
            <a:fillRect/>
          </a:stretch>
        </p:blipFill>
        <p:spPr>
          <a:xfrm>
            <a:off x="10178357" y="2249275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38" name="Picture Placeholder 178" descr="Illustration of Instagram symbol in a circle. ">
            <a:extLst>
              <a:ext uri="{FF2B5EF4-FFF2-40B4-BE49-F238E27FC236}">
                <a16:creationId xmlns:a16="http://schemas.microsoft.com/office/drawing/2014/main" id="{97792D84-74D4-674F-91F9-D675ACE2066B}"/>
              </a:ext>
            </a:extLst>
          </p:cNvPr>
          <p:cNvPicPr>
            <a:picLocks noChangeAspect="1"/>
          </p:cNvPicPr>
          <p:nvPr/>
        </p:nvPicPr>
        <p:blipFill>
          <a:blip r:embed="rId12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3"/>
              </a:ext>
            </a:extLst>
          </a:blip>
          <a:srcRect t="4960" b="4960"/>
          <a:stretch>
            <a:fillRect/>
          </a:stretch>
        </p:blipFill>
        <p:spPr>
          <a:xfrm>
            <a:off x="8222541" y="3008862"/>
            <a:ext cx="800100" cy="720725"/>
          </a:xfrm>
          <a:prstGeom prst="rect">
            <a:avLst/>
          </a:prstGeom>
          <a:ln w="25400">
            <a:noFill/>
          </a:ln>
        </p:spPr>
      </p:pic>
      <p:pic>
        <p:nvPicPr>
          <p:cNvPr id="139" name="Picture Placeholder 214" descr="Illustration of an open book. ">
            <a:extLst>
              <a:ext uri="{FF2B5EF4-FFF2-40B4-BE49-F238E27FC236}">
                <a16:creationId xmlns:a16="http://schemas.microsoft.com/office/drawing/2014/main" id="{BD80845C-3F71-1745-B244-8CDEAE8B5F27}"/>
              </a:ext>
            </a:extLst>
          </p:cNvPr>
          <p:cNvPicPr>
            <a:picLocks noChangeAspect="1"/>
          </p:cNvPicPr>
          <p:nvPr/>
        </p:nvPicPr>
        <p:blipFill>
          <a:blip r:embed="rId12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5"/>
              </a:ext>
            </a:extLst>
          </a:blip>
          <a:srcRect t="4970" b="4970"/>
          <a:stretch>
            <a:fillRect/>
          </a:stretch>
        </p:blipFill>
        <p:spPr>
          <a:xfrm>
            <a:off x="10178636" y="3810512"/>
            <a:ext cx="798513" cy="719137"/>
          </a:xfrm>
          <a:prstGeom prst="rect">
            <a:avLst/>
          </a:prstGeom>
          <a:ln w="25400">
            <a:noFill/>
          </a:ln>
        </p:spPr>
      </p:pic>
      <p:pic>
        <p:nvPicPr>
          <p:cNvPr id="140" name="Graphic 139" descr="Illustration of the money symbol in a circle. ">
            <a:extLst>
              <a:ext uri="{FF2B5EF4-FFF2-40B4-BE49-F238E27FC236}">
                <a16:creationId xmlns:a16="http://schemas.microsoft.com/office/drawing/2014/main" id="{21DFE808-A9CF-6246-809C-D5154365484A}"/>
              </a:ext>
            </a:extLst>
          </p:cNvPr>
          <p:cNvPicPr>
            <a:picLocks noChangeAspect="1"/>
          </p:cNvPicPr>
          <p:nvPr/>
        </p:nvPicPr>
        <p:blipFill>
          <a:blip r:embed="rId12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10140667" y="2950201"/>
            <a:ext cx="850900" cy="850900"/>
          </a:xfrm>
          <a:prstGeom prst="rect">
            <a:avLst/>
          </a:prstGeom>
        </p:spPr>
      </p:pic>
      <p:pic>
        <p:nvPicPr>
          <p:cNvPr id="141" name="Graphic 140" descr="Illustration of the money symbol in a circle. ">
            <a:extLst>
              <a:ext uri="{FF2B5EF4-FFF2-40B4-BE49-F238E27FC236}">
                <a16:creationId xmlns:a16="http://schemas.microsoft.com/office/drawing/2014/main" id="{A8E3E217-5E73-DB49-9F67-B0831DF7AC46}"/>
              </a:ext>
            </a:extLst>
          </p:cNvPr>
          <p:cNvPicPr>
            <a:picLocks noChangeAspect="1"/>
          </p:cNvPicPr>
          <p:nvPr/>
        </p:nvPicPr>
        <p:blipFill>
          <a:blip r:embed="rId12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11164151" y="2933201"/>
            <a:ext cx="850900" cy="850900"/>
          </a:xfrm>
          <a:prstGeom prst="rect">
            <a:avLst/>
          </a:prstGeom>
        </p:spPr>
      </p:pic>
      <p:pic>
        <p:nvPicPr>
          <p:cNvPr id="142" name="Picture Placeholder 216" descr="Illustration of an open book. ">
            <a:extLst>
              <a:ext uri="{FF2B5EF4-FFF2-40B4-BE49-F238E27FC236}">
                <a16:creationId xmlns:a16="http://schemas.microsoft.com/office/drawing/2014/main" id="{1B9FF69F-AB3E-5F43-A839-BEFC1E2A9DE9}"/>
              </a:ext>
            </a:extLst>
          </p:cNvPr>
          <p:cNvPicPr>
            <a:picLocks noChangeAspect="1"/>
          </p:cNvPicPr>
          <p:nvPr/>
        </p:nvPicPr>
        <p:blipFill>
          <a:blip r:embed="rId13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1"/>
              </a:ext>
            </a:extLst>
          </a:blip>
          <a:srcRect t="4871" b="4871"/>
          <a:stretch>
            <a:fillRect/>
          </a:stretch>
        </p:blipFill>
        <p:spPr>
          <a:xfrm>
            <a:off x="11192063" y="3791003"/>
            <a:ext cx="798513" cy="720725"/>
          </a:xfrm>
          <a:prstGeom prst="rect">
            <a:avLst/>
          </a:prstGeom>
          <a:ln w="25400">
            <a:noFill/>
          </a:ln>
        </p:spPr>
      </p:pic>
      <p:pic>
        <p:nvPicPr>
          <p:cNvPr id="143" name="Picture Placeholder 224" descr="Illustration of a drop of liquid. ">
            <a:extLst>
              <a:ext uri="{FF2B5EF4-FFF2-40B4-BE49-F238E27FC236}">
                <a16:creationId xmlns:a16="http://schemas.microsoft.com/office/drawing/2014/main" id="{F1A9A22A-EC54-BB40-9480-9413C95E062E}"/>
              </a:ext>
            </a:extLst>
          </p:cNvPr>
          <p:cNvPicPr>
            <a:picLocks noChangeAspect="1"/>
          </p:cNvPicPr>
          <p:nvPr/>
        </p:nvPicPr>
        <p:blipFill rotWithShape="1">
          <a:blip r:embed="rId13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3"/>
              </a:ext>
            </a:extLst>
          </a:blip>
          <a:srcRect l="-5491" t="3692" r="-5491" b="-3692"/>
          <a:stretch/>
        </p:blipFill>
        <p:spPr>
          <a:xfrm>
            <a:off x="11192016" y="5454201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44" name="Picture Placeholder 236" descr="Illustration of an eye. ">
            <a:extLst>
              <a:ext uri="{FF2B5EF4-FFF2-40B4-BE49-F238E27FC236}">
                <a16:creationId xmlns:a16="http://schemas.microsoft.com/office/drawing/2014/main" id="{8A810B06-2300-BA4E-9D91-FEF7F65CC553}"/>
              </a:ext>
            </a:extLst>
          </p:cNvPr>
          <p:cNvPicPr>
            <a:picLocks noChangeAspect="1"/>
          </p:cNvPicPr>
          <p:nvPr/>
        </p:nvPicPr>
        <p:blipFill>
          <a:blip r:embed="rId13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5"/>
              </a:ext>
            </a:extLst>
          </a:blip>
          <a:srcRect t="4970" b="4970"/>
          <a:stretch>
            <a:fillRect/>
          </a:stretch>
        </p:blipFill>
        <p:spPr>
          <a:xfrm>
            <a:off x="11205539" y="2257997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45" name="Picture Placeholder 234" descr="Illustration of a computer desktop. ">
            <a:extLst>
              <a:ext uri="{FF2B5EF4-FFF2-40B4-BE49-F238E27FC236}">
                <a16:creationId xmlns:a16="http://schemas.microsoft.com/office/drawing/2014/main" id="{64D70434-08D1-5146-8BF1-3680AA8C27DE}"/>
              </a:ext>
            </a:extLst>
          </p:cNvPr>
          <p:cNvPicPr>
            <a:picLocks noChangeAspect="1"/>
          </p:cNvPicPr>
          <p:nvPr/>
        </p:nvPicPr>
        <p:blipFill>
          <a:blip r:embed="rId13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7"/>
              </a:ext>
            </a:extLst>
          </a:blip>
          <a:srcRect t="4970" b="4970"/>
          <a:stretch>
            <a:fillRect/>
          </a:stretch>
        </p:blipFill>
        <p:spPr>
          <a:xfrm>
            <a:off x="11200122" y="4669504"/>
            <a:ext cx="799070" cy="720000"/>
          </a:xfrm>
          <a:prstGeom prst="rect">
            <a:avLst/>
          </a:prstGeom>
          <a:ln w="25400">
            <a:noFill/>
          </a:ln>
        </p:spPr>
      </p:pic>
      <p:pic>
        <p:nvPicPr>
          <p:cNvPr id="146" name="Picture Placeholder 240" descr="Illustration of human head with microchip as brain. ">
            <a:extLst>
              <a:ext uri="{FF2B5EF4-FFF2-40B4-BE49-F238E27FC236}">
                <a16:creationId xmlns:a16="http://schemas.microsoft.com/office/drawing/2014/main" id="{60AD889E-8688-154F-B5D1-15CA6414E2B9}"/>
              </a:ext>
            </a:extLst>
          </p:cNvPr>
          <p:cNvPicPr>
            <a:picLocks noChangeAspect="1"/>
          </p:cNvPicPr>
          <p:nvPr/>
        </p:nvPicPr>
        <p:blipFill>
          <a:blip r:embed="rId13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9"/>
              </a:ext>
            </a:extLst>
          </a:blip>
          <a:srcRect t="4871" b="4871"/>
          <a:stretch>
            <a:fillRect/>
          </a:stretch>
        </p:blipFill>
        <p:spPr>
          <a:xfrm>
            <a:off x="11088808" y="1370487"/>
            <a:ext cx="799070" cy="720000"/>
          </a:xfrm>
          <a:prstGeom prst="rect">
            <a:avLst/>
          </a:prstGeom>
          <a:ln w="25400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75419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3AD6C-4987-E943-83ED-1DC14852B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York University Brand </a:t>
            </a:r>
            <a:r>
              <a:rPr lang="en-US" dirty="0">
                <a:solidFill>
                  <a:srgbClr val="E11837"/>
                </a:solidFill>
              </a:rPr>
              <a:t>Emblems – Red</a:t>
            </a:r>
            <a:br>
              <a:rPr lang="en-US" dirty="0">
                <a:solidFill>
                  <a:srgbClr val="E11837"/>
                </a:solidFill>
              </a:rPr>
            </a:br>
            <a:endParaRPr lang="en-US" dirty="0"/>
          </a:p>
        </p:txBody>
      </p:sp>
      <p:sp>
        <p:nvSpPr>
          <p:cNvPr id="77" name="Content Placeholder 3">
            <a:extLst>
              <a:ext uri="{FF2B5EF4-FFF2-40B4-BE49-F238E27FC236}">
                <a16:creationId xmlns:a16="http://schemas.microsoft.com/office/drawing/2014/main" id="{0AF9A4CB-8A2B-F444-BCA6-E8E0F6122EC4}"/>
              </a:ext>
            </a:extLst>
          </p:cNvPr>
          <p:cNvSpPr txBox="1">
            <a:spLocks/>
          </p:cNvSpPr>
          <p:nvPr/>
        </p:nvSpPr>
        <p:spPr>
          <a:xfrm>
            <a:off x="511175" y="639419"/>
            <a:ext cx="11169650" cy="637674"/>
          </a:xfrm>
          <a:prstGeom prst="rect">
            <a:avLst/>
          </a:prstGeom>
        </p:spPr>
        <p:txBody>
          <a:bodyPr vert="horz" lIns="0" tIns="0" rIns="0" bIns="0" numCol="3" spcCol="180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IBM Plex Sans" panose="020B0503050203000203" pitchFamily="34" charset="0"/>
                <a:ea typeface="Roboto Thin" pitchFamily="2" charset="0"/>
                <a:cs typeface="+mn-cs"/>
              </a:defRPr>
            </a:lvl1pPr>
            <a:lvl2pPr marL="215900" indent="-215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Blip>
                <a:blip r:embed="rId3"/>
              </a:buBlip>
              <a:tabLst/>
              <a:defRPr sz="16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IBM Plex Sans" panose="020B0503050203000203" pitchFamily="34" charset="0"/>
                <a:ea typeface="Roboto Thin" pitchFamily="2" charset="0"/>
                <a:cs typeface="+mn-cs"/>
              </a:defRPr>
            </a:lvl2pPr>
            <a:lvl3pPr marL="429750" indent="-213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 kern="1200" cap="none" spc="30" baseline="0">
                <a:solidFill>
                  <a:schemeClr val="tx1">
                    <a:lumMod val="85000"/>
                    <a:lumOff val="15000"/>
                  </a:schemeClr>
                </a:solidFill>
                <a:latin typeface="IBM Plex Sans" panose="020B0503050203000203" pitchFamily="34" charset="0"/>
                <a:ea typeface="Roboto Thin" pitchFamily="2" charset="0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1" i="0" kern="1200" cap="all" baseline="0">
                <a:solidFill>
                  <a:schemeClr val="accent1"/>
                </a:solidFill>
                <a:latin typeface="IBM Plex Sans SmBld" panose="020B0503050203000203" pitchFamily="34" charset="0"/>
                <a:ea typeface="Roboto Thin" pitchFamily="2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IBM Plex Sans SmBld" panose="020B0503050203000203" pitchFamily="34" charset="0"/>
                <a:ea typeface="Roboto Thin" pitchFamily="2" charset="0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IBM Plex Sans ExtLt" panose="020B03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IBM Plex Serif Medm" panose="02060503050406000203" pitchFamily="18" charset="77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5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IBM Plex Serif ExtLt" panose="02060303050406000203" pitchFamily="18" charset="77"/>
                <a:ea typeface="+mn-ea"/>
                <a:cs typeface="+mn-cs"/>
              </a:defRPr>
            </a:lvl9pPr>
          </a:lstStyle>
          <a:p>
            <a:pPr lvl="1" indent="-143900"/>
            <a:r>
              <a:rPr lang="en-US" sz="11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Copy and paste any emblem to use on other slides.</a:t>
            </a:r>
          </a:p>
          <a:p>
            <a:pPr lvl="1" indent="-143900"/>
            <a:r>
              <a:rPr lang="en-US" sz="11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You can use these emblems to </a:t>
            </a:r>
            <a:r>
              <a:rPr lang="en-CA" sz="1100" dirty="0">
                <a:solidFill>
                  <a:srgbClr val="212529"/>
                </a:solidFill>
                <a:latin typeface="IBM Plex Sans" panose="020B0503050203000203" pitchFamily="34" charset="77"/>
              </a:rPr>
              <a:t>provide another element for expression – from embellishing design to wayfinding to action items.</a:t>
            </a:r>
            <a:endParaRPr lang="en-CA" sz="1100" dirty="0"/>
          </a:p>
          <a:p>
            <a:pPr lvl="1" indent="-143900"/>
            <a:r>
              <a:rPr lang="en-CA" sz="1100" dirty="0"/>
              <a:t>The emblems have specific gestures and meanings that are to be consciously used to visually support York’s key messaging, tone and voice. And, therefore, should only appear in York U red or white. See Section 4 of the Full Brand Standards at the </a:t>
            </a:r>
            <a:r>
              <a:rPr lang="en-CA" sz="1100" dirty="0">
                <a:hlinkClick r:id="rId4"/>
              </a:rPr>
              <a:t>Brand website</a:t>
            </a:r>
            <a:r>
              <a:rPr lang="en-CA" sz="1100" dirty="0"/>
              <a:t>.</a:t>
            </a:r>
          </a:p>
          <a:p>
            <a:pPr lvl="1" indent="-143900"/>
            <a:r>
              <a:rPr lang="en-CA" sz="1100" dirty="0"/>
              <a:t>They are not to be used to create or imply a logo in order to protect brand integrity. However, they may be used as icons or in information graphics.</a:t>
            </a:r>
            <a:endParaRPr lang="en-US" sz="1100" dirty="0"/>
          </a:p>
          <a:p>
            <a:pPr lvl="1" indent="-143900"/>
            <a:endParaRPr lang="en-US" sz="1100" dirty="0"/>
          </a:p>
        </p:txBody>
      </p:sp>
      <p:sp>
        <p:nvSpPr>
          <p:cNvPr id="75" name="Slide Number Placeholder 74">
            <a:extLst>
              <a:ext uri="{FF2B5EF4-FFF2-40B4-BE49-F238E27FC236}">
                <a16:creationId xmlns:a16="http://schemas.microsoft.com/office/drawing/2014/main" id="{3E2D3363-E766-AD49-8FE3-2109898735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76" name="Footer Placeholder 75">
            <a:extLst>
              <a:ext uri="{FF2B5EF4-FFF2-40B4-BE49-F238E27FC236}">
                <a16:creationId xmlns:a16="http://schemas.microsoft.com/office/drawing/2014/main" id="{C9D21ECE-8AE0-274F-82D8-F9E90DD278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York University Brand Assets</a:t>
            </a:r>
          </a:p>
        </p:txBody>
      </p:sp>
      <p:pic>
        <p:nvPicPr>
          <p:cNvPr id="78" name="Graphic 77" descr="Illustration: Ampersand emblem.">
            <a:extLst>
              <a:ext uri="{FF2B5EF4-FFF2-40B4-BE49-F238E27FC236}">
                <a16:creationId xmlns:a16="http://schemas.microsoft.com/office/drawing/2014/main" id="{FAC1EDC9-37A1-1448-B6F4-EE67EA1CFB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1386" y="3176451"/>
            <a:ext cx="420983" cy="582899"/>
          </a:xfrm>
          <a:prstGeom prst="rect">
            <a:avLst/>
          </a:prstGeom>
        </p:spPr>
      </p:pic>
      <p:pic>
        <p:nvPicPr>
          <p:cNvPr id="79" name="Graphic 78" descr="Illustration: Navigation Arrow Backward emblem.">
            <a:extLst>
              <a:ext uri="{FF2B5EF4-FFF2-40B4-BE49-F238E27FC236}">
                <a16:creationId xmlns:a16="http://schemas.microsoft.com/office/drawing/2014/main" id="{28373C97-5C91-394D-B7F2-9312F12F88A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6300" y="1686200"/>
            <a:ext cx="242874" cy="340024"/>
          </a:xfrm>
          <a:prstGeom prst="rect">
            <a:avLst/>
          </a:prstGeom>
        </p:spPr>
      </p:pic>
      <p:pic>
        <p:nvPicPr>
          <p:cNvPr id="80" name="Graphic 79" descr="Illustration: Arrow Down emblem.">
            <a:extLst>
              <a:ext uri="{FF2B5EF4-FFF2-40B4-BE49-F238E27FC236}">
                <a16:creationId xmlns:a16="http://schemas.microsoft.com/office/drawing/2014/main" id="{53151F10-56E9-CF4C-94F2-EC422323D91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60331" y="1661913"/>
            <a:ext cx="331928" cy="388599"/>
          </a:xfrm>
          <a:prstGeom prst="rect">
            <a:avLst/>
          </a:prstGeom>
        </p:spPr>
      </p:pic>
      <p:pic>
        <p:nvPicPr>
          <p:cNvPr id="81" name="Graphic 80" descr="Illustration: Navigation Arrow Forward emblem.">
            <a:extLst>
              <a:ext uri="{FF2B5EF4-FFF2-40B4-BE49-F238E27FC236}">
                <a16:creationId xmlns:a16="http://schemas.microsoft.com/office/drawing/2014/main" id="{23A3AAC5-42CA-3C46-83B2-6734A7EB5D7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55753" y="1686200"/>
            <a:ext cx="242874" cy="340024"/>
          </a:xfrm>
          <a:prstGeom prst="rect">
            <a:avLst/>
          </a:prstGeom>
        </p:spPr>
      </p:pic>
      <p:pic>
        <p:nvPicPr>
          <p:cNvPr id="82" name="Graphic 81" descr="Illustration: Arrow/Full Screen emblem.">
            <a:extLst>
              <a:ext uri="{FF2B5EF4-FFF2-40B4-BE49-F238E27FC236}">
                <a16:creationId xmlns:a16="http://schemas.microsoft.com/office/drawing/2014/main" id="{B3ED11EB-ED3A-7044-ABD1-A330A12DA8A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779690" y="1641673"/>
            <a:ext cx="420982" cy="429078"/>
          </a:xfrm>
          <a:prstGeom prst="rect">
            <a:avLst/>
          </a:prstGeom>
        </p:spPr>
      </p:pic>
      <p:pic>
        <p:nvPicPr>
          <p:cNvPr id="83" name="Graphic 82" descr="Illustration: Arrow Left emblem.">
            <a:extLst>
              <a:ext uri="{FF2B5EF4-FFF2-40B4-BE49-F238E27FC236}">
                <a16:creationId xmlns:a16="http://schemas.microsoft.com/office/drawing/2014/main" id="{BAE83A58-BAAC-EC4F-9C01-A9A13E75EF2B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545125" y="1686200"/>
            <a:ext cx="388599" cy="340024"/>
          </a:xfrm>
          <a:prstGeom prst="rect">
            <a:avLst/>
          </a:prstGeom>
        </p:spPr>
      </p:pic>
      <p:pic>
        <p:nvPicPr>
          <p:cNvPr id="84" name="Graphic 83" descr="Illustration: Arrow Right emblem.">
            <a:extLst>
              <a:ext uri="{FF2B5EF4-FFF2-40B4-BE49-F238E27FC236}">
                <a16:creationId xmlns:a16="http://schemas.microsoft.com/office/drawing/2014/main" id="{531222CB-8D04-6440-A713-1BED7B34E9C0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829919" y="1686200"/>
            <a:ext cx="388599" cy="340024"/>
          </a:xfrm>
          <a:prstGeom prst="rect">
            <a:avLst/>
          </a:prstGeom>
        </p:spPr>
      </p:pic>
      <p:pic>
        <p:nvPicPr>
          <p:cNvPr id="85" name="Graphic 84" descr="Illustration: Arrow Up emblem.">
            <a:extLst>
              <a:ext uri="{FF2B5EF4-FFF2-40B4-BE49-F238E27FC236}">
                <a16:creationId xmlns:a16="http://schemas.microsoft.com/office/drawing/2014/main" id="{520EF232-DB38-6548-A7D3-B5E2659432F0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918866" y="1661913"/>
            <a:ext cx="340024" cy="388599"/>
          </a:xfrm>
          <a:prstGeom prst="rect">
            <a:avLst/>
          </a:prstGeom>
        </p:spPr>
      </p:pic>
      <p:pic>
        <p:nvPicPr>
          <p:cNvPr id="86" name="Graphic 85" descr="Illustration: Asterisk emblem.">
            <a:extLst>
              <a:ext uri="{FF2B5EF4-FFF2-40B4-BE49-F238E27FC236}">
                <a16:creationId xmlns:a16="http://schemas.microsoft.com/office/drawing/2014/main" id="{C59F3D6D-62AF-D949-A312-492318A68BCB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748504" y="2400438"/>
            <a:ext cx="396695" cy="404791"/>
          </a:xfrm>
          <a:prstGeom prst="rect">
            <a:avLst/>
          </a:prstGeom>
        </p:spPr>
      </p:pic>
      <p:pic>
        <p:nvPicPr>
          <p:cNvPr id="87" name="Graphic 86" descr="Illustration: Audio emblem.">
            <a:extLst>
              <a:ext uri="{FF2B5EF4-FFF2-40B4-BE49-F238E27FC236}">
                <a16:creationId xmlns:a16="http://schemas.microsoft.com/office/drawing/2014/main" id="{9CF62070-17F1-3844-B56F-99721409DAD6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1239446" y="2376150"/>
            <a:ext cx="437174" cy="453366"/>
          </a:xfrm>
          <a:prstGeom prst="rect">
            <a:avLst/>
          </a:prstGeom>
        </p:spPr>
      </p:pic>
      <p:pic>
        <p:nvPicPr>
          <p:cNvPr id="88" name="Graphic 87" descr="Illustration: Books emblem.">
            <a:extLst>
              <a:ext uri="{FF2B5EF4-FFF2-40B4-BE49-F238E27FC236}">
                <a16:creationId xmlns:a16="http://schemas.microsoft.com/office/drawing/2014/main" id="{9426DD4A-6573-3345-9AF3-17A915B51415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420398" y="2469252"/>
            <a:ext cx="364312" cy="267162"/>
          </a:xfrm>
          <a:prstGeom prst="rect">
            <a:avLst/>
          </a:prstGeom>
        </p:spPr>
      </p:pic>
      <p:pic>
        <p:nvPicPr>
          <p:cNvPr id="89" name="Graphic 88" descr="Illustration: Burst emblem.">
            <a:extLst>
              <a:ext uri="{FF2B5EF4-FFF2-40B4-BE49-F238E27FC236}">
                <a16:creationId xmlns:a16="http://schemas.microsoft.com/office/drawing/2014/main" id="{D6B6622B-7E7C-DB4F-A3F5-AF4B0A95D54D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3870168" y="3107637"/>
            <a:ext cx="720527" cy="720527"/>
          </a:xfrm>
          <a:prstGeom prst="rect">
            <a:avLst/>
          </a:prstGeom>
        </p:spPr>
      </p:pic>
      <p:pic>
        <p:nvPicPr>
          <p:cNvPr id="90" name="Graphic 89" descr="Illustration: Checkmark emblem.">
            <a:extLst>
              <a:ext uri="{FF2B5EF4-FFF2-40B4-BE49-F238E27FC236}">
                <a16:creationId xmlns:a16="http://schemas.microsoft.com/office/drawing/2014/main" id="{F6F01527-6EF6-424F-B118-637E55E61C0F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3207567" y="2453061"/>
            <a:ext cx="396695" cy="299545"/>
          </a:xfrm>
          <a:prstGeom prst="rect">
            <a:avLst/>
          </a:prstGeom>
        </p:spPr>
      </p:pic>
      <p:pic>
        <p:nvPicPr>
          <p:cNvPr id="91" name="Graphic 90" descr="Illustration: Double Chevron Left/Rewind emblem.">
            <a:extLst>
              <a:ext uri="{FF2B5EF4-FFF2-40B4-BE49-F238E27FC236}">
                <a16:creationId xmlns:a16="http://schemas.microsoft.com/office/drawing/2014/main" id="{45D10B6E-2EB1-ED49-B653-20038CC25C8B}"/>
              </a:ext>
            </a:extLst>
          </p:cNvPr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075781" y="1686200"/>
            <a:ext cx="453365" cy="340024"/>
          </a:xfrm>
          <a:prstGeom prst="rect">
            <a:avLst/>
          </a:prstGeom>
        </p:spPr>
      </p:pic>
      <p:pic>
        <p:nvPicPr>
          <p:cNvPr id="92" name="Graphic 91" descr="Illustration: Double Chevron Right/Fast-Forward emblem.">
            <a:extLst>
              <a:ext uri="{FF2B5EF4-FFF2-40B4-BE49-F238E27FC236}">
                <a16:creationId xmlns:a16="http://schemas.microsoft.com/office/drawing/2014/main" id="{9FA4306B-58C8-6B4C-9EB5-A3A34B01FD46}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2425234" y="1686200"/>
            <a:ext cx="453365" cy="340024"/>
          </a:xfrm>
          <a:prstGeom prst="rect">
            <a:avLst/>
          </a:prstGeom>
        </p:spPr>
      </p:pic>
      <p:pic>
        <p:nvPicPr>
          <p:cNvPr id="93" name="Graphic 92" descr="Illustration: Cross/Close Window emblem.">
            <a:extLst>
              <a:ext uri="{FF2B5EF4-FFF2-40B4-BE49-F238E27FC236}">
                <a16:creationId xmlns:a16="http://schemas.microsoft.com/office/drawing/2014/main" id="{5B15120F-7E6D-0644-85FB-D200CB531C0C}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437100" y="2432821"/>
            <a:ext cx="340024" cy="340024"/>
          </a:xfrm>
          <a:prstGeom prst="rect">
            <a:avLst/>
          </a:prstGeom>
        </p:spPr>
      </p:pic>
      <p:pic>
        <p:nvPicPr>
          <p:cNvPr id="94" name="Graphic 93" descr="Illustration: Double Helix emblem.">
            <a:extLst>
              <a:ext uri="{FF2B5EF4-FFF2-40B4-BE49-F238E27FC236}">
                <a16:creationId xmlns:a16="http://schemas.microsoft.com/office/drawing/2014/main" id="{8FC53069-F398-564B-B0FC-48CD5EEF3C23}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4883923" y="3200738"/>
            <a:ext cx="510037" cy="534324"/>
          </a:xfrm>
          <a:prstGeom prst="rect">
            <a:avLst/>
          </a:prstGeom>
        </p:spPr>
      </p:pic>
      <p:pic>
        <p:nvPicPr>
          <p:cNvPr id="95" name="Graphic 94" descr="Illustration: dollar sign emblem.">
            <a:extLst>
              <a:ext uri="{FF2B5EF4-FFF2-40B4-BE49-F238E27FC236}">
                <a16:creationId xmlns:a16="http://schemas.microsoft.com/office/drawing/2014/main" id="{04864763-21A7-494D-849B-F95644ED1082}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1225597" y="3148116"/>
            <a:ext cx="412886" cy="639569"/>
          </a:xfrm>
          <a:prstGeom prst="rect">
            <a:avLst/>
          </a:prstGeom>
        </p:spPr>
      </p:pic>
      <p:pic>
        <p:nvPicPr>
          <p:cNvPr id="96" name="Graphic 95" descr="Illustration: Equal Sign emblem.">
            <a:extLst>
              <a:ext uri="{FF2B5EF4-FFF2-40B4-BE49-F238E27FC236}">
                <a16:creationId xmlns:a16="http://schemas.microsoft.com/office/drawing/2014/main" id="{59C3DC2B-03B1-1A42-908E-31BFCA1D33AC}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2273759" y="2461157"/>
            <a:ext cx="437173" cy="283353"/>
          </a:xfrm>
          <a:prstGeom prst="rect">
            <a:avLst/>
          </a:prstGeom>
        </p:spPr>
      </p:pic>
      <p:pic>
        <p:nvPicPr>
          <p:cNvPr id="97" name="Graphic 96" descr="Illustration: maple leaf flag emblem.">
            <a:extLst>
              <a:ext uri="{FF2B5EF4-FFF2-40B4-BE49-F238E27FC236}">
                <a16:creationId xmlns:a16="http://schemas.microsoft.com/office/drawing/2014/main" id="{6868FA66-1D36-8F4E-B36D-75510C1790EF}"/>
              </a:ext>
            </a:extLst>
          </p:cNvPr>
          <p:cNvPicPr>
            <a:picLocks noChangeAspect="1"/>
          </p:cNvPicPr>
          <p:nvPr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2824029" y="3249313"/>
            <a:ext cx="752911" cy="437174"/>
          </a:xfrm>
          <a:prstGeom prst="rect">
            <a:avLst/>
          </a:prstGeom>
        </p:spPr>
      </p:pic>
      <p:pic>
        <p:nvPicPr>
          <p:cNvPr id="98" name="Graphic 97" descr="Illustration: Forward emblem.">
            <a:extLst>
              <a:ext uri="{FF2B5EF4-FFF2-40B4-BE49-F238E27FC236}">
                <a16:creationId xmlns:a16="http://schemas.microsoft.com/office/drawing/2014/main" id="{E908AA9B-768D-604D-AD5F-7D3317FC70D1}"/>
              </a:ext>
            </a:extLst>
          </p:cNvPr>
          <p:cNvPicPr>
            <a:picLocks noChangeAspect="1"/>
          </p:cNvPicPr>
          <p:nvPr/>
        </p:nvPicPr>
        <p:blipFill>
          <a:blip r:embed="rId4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4139000" y="1678104"/>
            <a:ext cx="364312" cy="356216"/>
          </a:xfrm>
          <a:prstGeom prst="rect">
            <a:avLst/>
          </a:prstGeom>
        </p:spPr>
      </p:pic>
      <p:pic>
        <p:nvPicPr>
          <p:cNvPr id="99" name="Graphic 98" descr="Illustration: Gear emblem.">
            <a:extLst>
              <a:ext uri="{FF2B5EF4-FFF2-40B4-BE49-F238E27FC236}">
                <a16:creationId xmlns:a16="http://schemas.microsoft.com/office/drawing/2014/main" id="{16934FD3-CE3D-5C46-89E3-291CF8FEB04A}"/>
              </a:ext>
            </a:extLst>
          </p:cNvPr>
          <p:cNvPicPr>
            <a:picLocks noChangeAspect="1"/>
          </p:cNvPicPr>
          <p:nvPr/>
        </p:nvPicPr>
        <p:blipFill>
          <a:blip r:embed="rId4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5687188" y="3152164"/>
            <a:ext cx="744814" cy="631473"/>
          </a:xfrm>
          <a:prstGeom prst="rect">
            <a:avLst/>
          </a:prstGeom>
        </p:spPr>
      </p:pic>
      <p:pic>
        <p:nvPicPr>
          <p:cNvPr id="100" name="Graphic 99" descr="Illustration: Group/Community emblem.">
            <a:extLst>
              <a:ext uri="{FF2B5EF4-FFF2-40B4-BE49-F238E27FC236}">
                <a16:creationId xmlns:a16="http://schemas.microsoft.com/office/drawing/2014/main" id="{55A04EBB-ACDE-7A4B-BC5E-6B3F6582D664}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10527279" y="1613338"/>
            <a:ext cx="461462" cy="485749"/>
          </a:xfrm>
          <a:prstGeom prst="rect">
            <a:avLst/>
          </a:prstGeom>
        </p:spPr>
      </p:pic>
      <p:pic>
        <p:nvPicPr>
          <p:cNvPr id="101" name="Graphic 100" descr="Illustration: Pound/Hastag emblem.">
            <a:extLst>
              <a:ext uri="{FF2B5EF4-FFF2-40B4-BE49-F238E27FC236}">
                <a16:creationId xmlns:a16="http://schemas.microsoft.com/office/drawing/2014/main" id="{E848E613-EBB6-5A47-B11D-256FEF0D6A8D}"/>
              </a:ext>
            </a:extLst>
          </p:cNvPr>
          <p:cNvPicPr>
            <a:picLocks noChangeAspect="1"/>
          </p:cNvPicPr>
          <p:nvPr/>
        </p:nvPicPr>
        <p:blipFill>
          <a:blip r:embed="rId5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5034706" y="2384246"/>
            <a:ext cx="437174" cy="437174"/>
          </a:xfrm>
          <a:prstGeom prst="rect">
            <a:avLst/>
          </a:prstGeom>
        </p:spPr>
      </p:pic>
      <p:pic>
        <p:nvPicPr>
          <p:cNvPr id="102" name="Graphic 101" descr="Illustration: Integration emblem.">
            <a:extLst>
              <a:ext uri="{FF2B5EF4-FFF2-40B4-BE49-F238E27FC236}">
                <a16:creationId xmlns:a16="http://schemas.microsoft.com/office/drawing/2014/main" id="{820B255E-CE62-F548-B17C-59D9DEA880A0}"/>
              </a:ext>
            </a:extLst>
          </p:cNvPr>
          <p:cNvPicPr>
            <a:picLocks noChangeAspect="1"/>
          </p:cNvPicPr>
          <p:nvPr/>
        </p:nvPicPr>
        <p:blipFill>
          <a:blip r:embed="rId5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10294502" y="3208834"/>
            <a:ext cx="518132" cy="518132"/>
          </a:xfrm>
          <a:prstGeom prst="rect">
            <a:avLst/>
          </a:prstGeom>
        </p:spPr>
      </p:pic>
      <p:pic>
        <p:nvPicPr>
          <p:cNvPr id="103" name="Graphic 102" descr="Illustration: Hall of Justice emblem.">
            <a:extLst>
              <a:ext uri="{FF2B5EF4-FFF2-40B4-BE49-F238E27FC236}">
                <a16:creationId xmlns:a16="http://schemas.microsoft.com/office/drawing/2014/main" id="{1CC94059-E2DD-6842-B1DF-C63B91FE84B1}"/>
              </a:ext>
            </a:extLst>
          </p:cNvPr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10281345" y="2396390"/>
            <a:ext cx="461461" cy="412886"/>
          </a:xfrm>
          <a:prstGeom prst="rect">
            <a:avLst/>
          </a:prstGeom>
        </p:spPr>
      </p:pic>
      <p:pic>
        <p:nvPicPr>
          <p:cNvPr id="104" name="Graphic 103" descr="Illustration: Links emblem.">
            <a:extLst>
              <a:ext uri="{FF2B5EF4-FFF2-40B4-BE49-F238E27FC236}">
                <a16:creationId xmlns:a16="http://schemas.microsoft.com/office/drawing/2014/main" id="{D5792EDC-50D9-A844-AD3C-4E7ECA26A949}"/>
              </a:ext>
            </a:extLst>
          </p:cNvPr>
          <p:cNvPicPr>
            <a:picLocks noChangeAspect="1"/>
          </p:cNvPicPr>
          <p:nvPr/>
        </p:nvPicPr>
        <p:blipFill>
          <a:blip r:embed="rId5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8502781" y="2388294"/>
            <a:ext cx="420982" cy="429078"/>
          </a:xfrm>
          <a:prstGeom prst="rect">
            <a:avLst/>
          </a:prstGeom>
        </p:spPr>
      </p:pic>
      <p:pic>
        <p:nvPicPr>
          <p:cNvPr id="105" name="Graphic 104" descr="Illustration: Meeting Place/Convergence emblem.">
            <a:extLst>
              <a:ext uri="{FF2B5EF4-FFF2-40B4-BE49-F238E27FC236}">
                <a16:creationId xmlns:a16="http://schemas.microsoft.com/office/drawing/2014/main" id="{70CAD41E-DD63-F643-9D05-15F959E69334}"/>
              </a:ext>
            </a:extLst>
          </p:cNvPr>
          <p:cNvPicPr>
            <a:picLocks noChangeAspect="1"/>
          </p:cNvPicPr>
          <p:nvPr/>
        </p:nvPicPr>
        <p:blipFill>
          <a:blip r:embed="rId5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9394088" y="3164307"/>
            <a:ext cx="607186" cy="607186"/>
          </a:xfrm>
          <a:prstGeom prst="rect">
            <a:avLst/>
          </a:prstGeom>
        </p:spPr>
      </p:pic>
      <p:pic>
        <p:nvPicPr>
          <p:cNvPr id="106" name="Graphic 105" descr="Illustration: Hamburger/Menu emblem.">
            <a:extLst>
              <a:ext uri="{FF2B5EF4-FFF2-40B4-BE49-F238E27FC236}">
                <a16:creationId xmlns:a16="http://schemas.microsoft.com/office/drawing/2014/main" id="{52B70D99-220D-C748-ADEC-1CA400EE5B49}"/>
              </a:ext>
            </a:extLst>
          </p:cNvPr>
          <p:cNvPicPr>
            <a:picLocks noChangeAspect="1"/>
          </p:cNvPicPr>
          <p:nvPr/>
        </p:nvPicPr>
        <p:blipFill>
          <a:blip r:embed="rId6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4100897" y="2376150"/>
            <a:ext cx="437174" cy="453366"/>
          </a:xfrm>
          <a:prstGeom prst="rect">
            <a:avLst/>
          </a:prstGeom>
        </p:spPr>
      </p:pic>
      <p:pic>
        <p:nvPicPr>
          <p:cNvPr id="107" name="Graphic 106" descr="Illustration: Movement Fluidity emblem.">
            <a:extLst>
              <a:ext uri="{FF2B5EF4-FFF2-40B4-BE49-F238E27FC236}">
                <a16:creationId xmlns:a16="http://schemas.microsoft.com/office/drawing/2014/main" id="{34C15016-47BA-9148-8FB4-AB8E2E92C252}"/>
              </a:ext>
            </a:extLst>
          </p:cNvPr>
          <p:cNvPicPr>
            <a:picLocks noChangeAspect="1"/>
          </p:cNvPicPr>
          <p:nvPr/>
        </p:nvPicPr>
        <p:blipFill>
          <a:blip r:embed="rId6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8365469" y="1649769"/>
            <a:ext cx="420982" cy="412886"/>
          </a:xfrm>
          <a:prstGeom prst="rect">
            <a:avLst/>
          </a:prstGeom>
        </p:spPr>
      </p:pic>
      <p:pic>
        <p:nvPicPr>
          <p:cNvPr id="108" name="Graphic 107" descr="Illustration: open plus sign emblem.">
            <a:extLst>
              <a:ext uri="{FF2B5EF4-FFF2-40B4-BE49-F238E27FC236}">
                <a16:creationId xmlns:a16="http://schemas.microsoft.com/office/drawing/2014/main" id="{CF6B5264-83EA-F548-8B9D-13D39C687352}"/>
              </a:ext>
            </a:extLst>
          </p:cNvPr>
          <p:cNvPicPr>
            <a:picLocks noChangeAspect="1"/>
          </p:cNvPicPr>
          <p:nvPr/>
        </p:nvPicPr>
        <p:blipFill>
          <a:blip r:embed="rId6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1931711" y="3168355"/>
            <a:ext cx="599090" cy="599090"/>
          </a:xfrm>
          <a:prstGeom prst="rect">
            <a:avLst/>
          </a:prstGeom>
        </p:spPr>
      </p:pic>
      <p:pic>
        <p:nvPicPr>
          <p:cNvPr id="109" name="Graphic 108" descr="Illustration: Outward emblem.">
            <a:extLst>
              <a:ext uri="{FF2B5EF4-FFF2-40B4-BE49-F238E27FC236}">
                <a16:creationId xmlns:a16="http://schemas.microsoft.com/office/drawing/2014/main" id="{618B54C9-1129-E64D-9AC0-87A7008C04CF}"/>
              </a:ext>
            </a:extLst>
          </p:cNvPr>
          <p:cNvPicPr>
            <a:picLocks noChangeAspect="1"/>
          </p:cNvPicPr>
          <p:nvPr/>
        </p:nvPicPr>
        <p:blipFill>
          <a:blip r:embed="rId6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8"/>
              </a:ext>
            </a:extLst>
          </a:blip>
          <a:stretch>
            <a:fillRect/>
          </a:stretch>
        </p:blipFill>
        <p:spPr>
          <a:xfrm>
            <a:off x="11105864" y="3176451"/>
            <a:ext cx="582899" cy="582899"/>
          </a:xfrm>
          <a:prstGeom prst="rect">
            <a:avLst/>
          </a:prstGeom>
        </p:spPr>
      </p:pic>
      <p:pic>
        <p:nvPicPr>
          <p:cNvPr id="110" name="Graphic 109" descr="Illustration: Pathways emblem.">
            <a:extLst>
              <a:ext uri="{FF2B5EF4-FFF2-40B4-BE49-F238E27FC236}">
                <a16:creationId xmlns:a16="http://schemas.microsoft.com/office/drawing/2014/main" id="{E4C34558-A18C-6B4E-ADBD-5BF0A5E015CC}"/>
              </a:ext>
            </a:extLst>
          </p:cNvPr>
          <p:cNvPicPr>
            <a:picLocks noChangeAspect="1"/>
          </p:cNvPicPr>
          <p:nvPr/>
        </p:nvPicPr>
        <p:blipFill>
          <a:blip r:embed="rId6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>
            <a:off x="6725230" y="3168355"/>
            <a:ext cx="599090" cy="599090"/>
          </a:xfrm>
          <a:prstGeom prst="rect">
            <a:avLst/>
          </a:prstGeom>
        </p:spPr>
      </p:pic>
      <p:pic>
        <p:nvPicPr>
          <p:cNvPr id="111" name="Graphic 110" descr="Illustration: Pause emblem.">
            <a:extLst>
              <a:ext uri="{FF2B5EF4-FFF2-40B4-BE49-F238E27FC236}">
                <a16:creationId xmlns:a16="http://schemas.microsoft.com/office/drawing/2014/main" id="{7E5E3DD4-B94E-FC47-AF94-73C857F287C5}"/>
              </a:ext>
            </a:extLst>
          </p:cNvPr>
          <p:cNvPicPr>
            <a:picLocks noChangeAspect="1"/>
          </p:cNvPicPr>
          <p:nvPr/>
        </p:nvPicPr>
        <p:blipFill>
          <a:blip r:embed="rId7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2"/>
              </a:ext>
            </a:extLst>
          </a:blip>
          <a:stretch>
            <a:fillRect/>
          </a:stretch>
        </p:blipFill>
        <p:spPr>
          <a:xfrm>
            <a:off x="5968515" y="2384246"/>
            <a:ext cx="283354" cy="437174"/>
          </a:xfrm>
          <a:prstGeom prst="rect">
            <a:avLst/>
          </a:prstGeom>
        </p:spPr>
      </p:pic>
      <p:pic>
        <p:nvPicPr>
          <p:cNvPr id="112" name="Graphic 111" descr="Illustration: Perspectives emblem.">
            <a:extLst>
              <a:ext uri="{FF2B5EF4-FFF2-40B4-BE49-F238E27FC236}">
                <a16:creationId xmlns:a16="http://schemas.microsoft.com/office/drawing/2014/main" id="{F971CA53-2871-F04A-9C5F-8311FE29D851}"/>
              </a:ext>
            </a:extLst>
          </p:cNvPr>
          <p:cNvPicPr>
            <a:picLocks noChangeAspect="1"/>
          </p:cNvPicPr>
          <p:nvPr/>
        </p:nvPicPr>
        <p:blipFill>
          <a:blip r:embed="rId7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4"/>
              </a:ext>
            </a:extLst>
          </a:blip>
          <a:stretch>
            <a:fillRect/>
          </a:stretch>
        </p:blipFill>
        <p:spPr>
          <a:xfrm>
            <a:off x="11315346" y="1657865"/>
            <a:ext cx="396695" cy="396695"/>
          </a:xfrm>
          <a:prstGeom prst="rect">
            <a:avLst/>
          </a:prstGeom>
        </p:spPr>
      </p:pic>
      <p:pic>
        <p:nvPicPr>
          <p:cNvPr id="113" name="Graphic 112" descr="Illustration: Plus Sign emblem.">
            <a:extLst>
              <a:ext uri="{FF2B5EF4-FFF2-40B4-BE49-F238E27FC236}">
                <a16:creationId xmlns:a16="http://schemas.microsoft.com/office/drawing/2014/main" id="{5EA09829-0779-244E-98A1-D5E3E261B85B}"/>
              </a:ext>
            </a:extLst>
          </p:cNvPr>
          <p:cNvPicPr>
            <a:picLocks noChangeAspect="1"/>
          </p:cNvPicPr>
          <p:nvPr/>
        </p:nvPicPr>
        <p:blipFill>
          <a:blip r:embed="rId7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6"/>
              </a:ext>
            </a:extLst>
          </a:blip>
          <a:stretch>
            <a:fillRect/>
          </a:stretch>
        </p:blipFill>
        <p:spPr>
          <a:xfrm>
            <a:off x="503291" y="2384246"/>
            <a:ext cx="437174" cy="437174"/>
          </a:xfrm>
          <a:prstGeom prst="rect">
            <a:avLst/>
          </a:prstGeom>
        </p:spPr>
      </p:pic>
      <p:pic>
        <p:nvPicPr>
          <p:cNvPr id="114" name="Graphic 113" descr="Illustration: Smile/Welcome emblem.">
            <a:extLst>
              <a:ext uri="{FF2B5EF4-FFF2-40B4-BE49-F238E27FC236}">
                <a16:creationId xmlns:a16="http://schemas.microsoft.com/office/drawing/2014/main" id="{30B2B887-647D-704E-8479-D401D0918775}"/>
              </a:ext>
            </a:extLst>
          </p:cNvPr>
          <p:cNvPicPr>
            <a:picLocks noChangeAspect="1"/>
          </p:cNvPicPr>
          <p:nvPr/>
        </p:nvPicPr>
        <p:blipFill>
          <a:blip r:embed="rId7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8"/>
              </a:ext>
            </a:extLst>
          </a:blip>
          <a:stretch>
            <a:fillRect/>
          </a:stretch>
        </p:blipFill>
        <p:spPr>
          <a:xfrm>
            <a:off x="9113058" y="1738823"/>
            <a:ext cx="340025" cy="234779"/>
          </a:xfrm>
          <a:prstGeom prst="rect">
            <a:avLst/>
          </a:prstGeom>
        </p:spPr>
      </p:pic>
      <p:pic>
        <p:nvPicPr>
          <p:cNvPr id="115" name="Graphic 114" descr="Illustration: Spotlight emblem.">
            <a:extLst>
              <a:ext uri="{FF2B5EF4-FFF2-40B4-BE49-F238E27FC236}">
                <a16:creationId xmlns:a16="http://schemas.microsoft.com/office/drawing/2014/main" id="{BF53DC4A-CF47-AD43-BFD4-29D5CD3FC0D2}"/>
              </a:ext>
            </a:extLst>
          </p:cNvPr>
          <p:cNvPicPr>
            <a:picLocks noChangeAspect="1"/>
          </p:cNvPicPr>
          <p:nvPr/>
        </p:nvPicPr>
        <p:blipFill>
          <a:blip r:embed="rId7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0"/>
              </a:ext>
            </a:extLst>
          </a:blip>
          <a:stretch>
            <a:fillRect/>
          </a:stretch>
        </p:blipFill>
        <p:spPr>
          <a:xfrm>
            <a:off x="7617548" y="3164307"/>
            <a:ext cx="655761" cy="607186"/>
          </a:xfrm>
          <a:prstGeom prst="rect">
            <a:avLst/>
          </a:prstGeom>
        </p:spPr>
      </p:pic>
      <p:pic>
        <p:nvPicPr>
          <p:cNvPr id="116" name="Graphic 115" descr="Illustration: Star emblem.">
            <a:extLst>
              <a:ext uri="{FF2B5EF4-FFF2-40B4-BE49-F238E27FC236}">
                <a16:creationId xmlns:a16="http://schemas.microsoft.com/office/drawing/2014/main" id="{EB9F6DB6-315E-F04D-B851-1D9E459DB347}"/>
              </a:ext>
            </a:extLst>
          </p:cNvPr>
          <p:cNvPicPr>
            <a:picLocks noChangeAspect="1"/>
          </p:cNvPicPr>
          <p:nvPr/>
        </p:nvPicPr>
        <p:blipFill>
          <a:blip r:embed="rId8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2"/>
              </a:ext>
            </a:extLst>
          </a:blip>
          <a:stretch>
            <a:fillRect/>
          </a:stretch>
        </p:blipFill>
        <p:spPr>
          <a:xfrm>
            <a:off x="7641834" y="2400438"/>
            <a:ext cx="364312" cy="404791"/>
          </a:xfrm>
          <a:prstGeom prst="rect">
            <a:avLst/>
          </a:prstGeom>
        </p:spPr>
      </p:pic>
      <p:pic>
        <p:nvPicPr>
          <p:cNvPr id="117" name="Graphic 116" descr="Illustration: Study emblem.">
            <a:extLst>
              <a:ext uri="{FF2B5EF4-FFF2-40B4-BE49-F238E27FC236}">
                <a16:creationId xmlns:a16="http://schemas.microsoft.com/office/drawing/2014/main" id="{43537408-94C3-0543-997A-2486A45E33B7}"/>
              </a:ext>
            </a:extLst>
          </p:cNvPr>
          <p:cNvPicPr>
            <a:picLocks noChangeAspect="1"/>
          </p:cNvPicPr>
          <p:nvPr/>
        </p:nvPicPr>
        <p:blipFill>
          <a:blip r:embed="rId8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4"/>
              </a:ext>
            </a:extLst>
          </a:blip>
          <a:stretch>
            <a:fillRect/>
          </a:stretch>
        </p:blipFill>
        <p:spPr>
          <a:xfrm>
            <a:off x="8566537" y="3212882"/>
            <a:ext cx="534323" cy="510036"/>
          </a:xfrm>
          <a:prstGeom prst="rect">
            <a:avLst/>
          </a:prstGeom>
        </p:spPr>
      </p:pic>
      <p:pic>
        <p:nvPicPr>
          <p:cNvPr id="118" name="Graphic 117" descr="Illustration: Touch Point emblem.">
            <a:extLst>
              <a:ext uri="{FF2B5EF4-FFF2-40B4-BE49-F238E27FC236}">
                <a16:creationId xmlns:a16="http://schemas.microsoft.com/office/drawing/2014/main" id="{242A4447-2285-7146-8185-1C51E9787777}"/>
              </a:ext>
            </a:extLst>
          </p:cNvPr>
          <p:cNvPicPr>
            <a:picLocks noChangeAspect="1"/>
          </p:cNvPicPr>
          <p:nvPr/>
        </p:nvPicPr>
        <p:blipFill>
          <a:blip r:embed="rId8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6"/>
              </a:ext>
            </a:extLst>
          </a:blip>
          <a:stretch>
            <a:fillRect/>
          </a:stretch>
        </p:blipFill>
        <p:spPr>
          <a:xfrm>
            <a:off x="7585497" y="1690248"/>
            <a:ext cx="453365" cy="331928"/>
          </a:xfrm>
          <a:prstGeom prst="rect">
            <a:avLst/>
          </a:prstGeom>
        </p:spPr>
      </p:pic>
      <p:pic>
        <p:nvPicPr>
          <p:cNvPr id="119" name="Graphic 118" descr="Illustration: Triple Chevrons emblem.">
            <a:extLst>
              <a:ext uri="{FF2B5EF4-FFF2-40B4-BE49-F238E27FC236}">
                <a16:creationId xmlns:a16="http://schemas.microsoft.com/office/drawing/2014/main" id="{AAC8F2B0-24FF-AD4A-91D9-2539C442A7B5}"/>
              </a:ext>
            </a:extLst>
          </p:cNvPr>
          <p:cNvPicPr>
            <a:picLocks noChangeAspect="1"/>
          </p:cNvPicPr>
          <p:nvPr/>
        </p:nvPicPr>
        <p:blipFill>
          <a:blip r:embed="rId8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8"/>
              </a:ext>
            </a:extLst>
          </a:blip>
          <a:stretch>
            <a:fillRect/>
          </a:stretch>
        </p:blipFill>
        <p:spPr>
          <a:xfrm>
            <a:off x="3205206" y="1694296"/>
            <a:ext cx="607187" cy="323833"/>
          </a:xfrm>
          <a:prstGeom prst="rect">
            <a:avLst/>
          </a:prstGeom>
        </p:spPr>
      </p:pic>
      <p:pic>
        <p:nvPicPr>
          <p:cNvPr id="120" name="Graphic 119">
            <a:extLst>
              <a:ext uri="{FF2B5EF4-FFF2-40B4-BE49-F238E27FC236}">
                <a16:creationId xmlns:a16="http://schemas.microsoft.com/office/drawing/2014/main" id="{F5872F22-917D-5A4A-9AFF-2EFDF63AC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0"/>
              </a:ext>
            </a:extLst>
          </a:blip>
          <a:srcRect/>
          <a:stretch/>
        </p:blipFill>
        <p:spPr>
          <a:xfrm>
            <a:off x="511386" y="5652522"/>
            <a:ext cx="420982" cy="582899"/>
          </a:xfrm>
          <a:prstGeom prst="rect">
            <a:avLst/>
          </a:prstGeom>
        </p:spPr>
      </p:pic>
      <p:pic>
        <p:nvPicPr>
          <p:cNvPr id="121" name="Graphic 120">
            <a:extLst>
              <a:ext uri="{FF2B5EF4-FFF2-40B4-BE49-F238E27FC236}">
                <a16:creationId xmlns:a16="http://schemas.microsoft.com/office/drawing/2014/main" id="{D4BD6ED3-954B-F443-B2BB-467A1725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2"/>
              </a:ext>
            </a:extLst>
          </a:blip>
          <a:srcRect/>
          <a:stretch/>
        </p:blipFill>
        <p:spPr>
          <a:xfrm>
            <a:off x="506300" y="4162271"/>
            <a:ext cx="242874" cy="340023"/>
          </a:xfrm>
          <a:prstGeom prst="rect">
            <a:avLst/>
          </a:prstGeom>
        </p:spPr>
      </p:pic>
      <p:pic>
        <p:nvPicPr>
          <p:cNvPr id="122" name="Graphic 121">
            <a:extLst>
              <a:ext uri="{FF2B5EF4-FFF2-40B4-BE49-F238E27FC236}">
                <a16:creationId xmlns:a16="http://schemas.microsoft.com/office/drawing/2014/main" id="{57A252A6-7695-A14D-8B90-3F59CC7C5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4"/>
              </a:ext>
            </a:extLst>
          </a:blip>
          <a:srcRect/>
          <a:stretch/>
        </p:blipFill>
        <p:spPr>
          <a:xfrm>
            <a:off x="6260331" y="4137984"/>
            <a:ext cx="331928" cy="388598"/>
          </a:xfrm>
          <a:prstGeom prst="rect">
            <a:avLst/>
          </a:prstGeom>
        </p:spPr>
      </p:pic>
      <p:pic>
        <p:nvPicPr>
          <p:cNvPr id="123" name="Graphic 122">
            <a:extLst>
              <a:ext uri="{FF2B5EF4-FFF2-40B4-BE49-F238E27FC236}">
                <a16:creationId xmlns:a16="http://schemas.microsoft.com/office/drawing/2014/main" id="{21424041-1D6A-7748-B7E0-8105C3C22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6"/>
              </a:ext>
            </a:extLst>
          </a:blip>
          <a:srcRect/>
          <a:stretch/>
        </p:blipFill>
        <p:spPr>
          <a:xfrm>
            <a:off x="1855753" y="4162271"/>
            <a:ext cx="242874" cy="340023"/>
          </a:xfrm>
          <a:prstGeom prst="rect">
            <a:avLst/>
          </a:prstGeom>
        </p:spPr>
      </p:pic>
      <p:pic>
        <p:nvPicPr>
          <p:cNvPr id="124" name="Graphic 123">
            <a:extLst>
              <a:ext uri="{FF2B5EF4-FFF2-40B4-BE49-F238E27FC236}">
                <a16:creationId xmlns:a16="http://schemas.microsoft.com/office/drawing/2014/main" id="{0355D53D-F951-664F-97FD-0CD5BAD25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8"/>
              </a:ext>
            </a:extLst>
          </a:blip>
          <a:srcRect/>
          <a:stretch/>
        </p:blipFill>
        <p:spPr>
          <a:xfrm>
            <a:off x="9779690" y="4117744"/>
            <a:ext cx="420982" cy="429077"/>
          </a:xfrm>
          <a:prstGeom prst="rect">
            <a:avLst/>
          </a:prstGeom>
        </p:spPr>
      </p:pic>
      <p:pic>
        <p:nvPicPr>
          <p:cNvPr id="125" name="Graphic 124">
            <a:extLst>
              <a:ext uri="{FF2B5EF4-FFF2-40B4-BE49-F238E27FC236}">
                <a16:creationId xmlns:a16="http://schemas.microsoft.com/office/drawing/2014/main" id="{6C8EAC21-E75B-C047-9633-60937B7C7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0"/>
              </a:ext>
            </a:extLst>
          </a:blip>
          <a:srcRect/>
          <a:stretch/>
        </p:blipFill>
        <p:spPr>
          <a:xfrm>
            <a:off x="5545125" y="4162271"/>
            <a:ext cx="388598" cy="340024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656546D6-4E93-CF46-B146-B584C2CDB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2"/>
              </a:ext>
            </a:extLst>
          </a:blip>
          <a:srcRect/>
          <a:stretch/>
        </p:blipFill>
        <p:spPr>
          <a:xfrm>
            <a:off x="4829919" y="4162271"/>
            <a:ext cx="388598" cy="340024"/>
          </a:xfrm>
          <a:prstGeom prst="rect">
            <a:avLst/>
          </a:prstGeom>
        </p:spPr>
      </p:pic>
      <p:pic>
        <p:nvPicPr>
          <p:cNvPr id="127" name="Graphic 126">
            <a:extLst>
              <a:ext uri="{FF2B5EF4-FFF2-40B4-BE49-F238E27FC236}">
                <a16:creationId xmlns:a16="http://schemas.microsoft.com/office/drawing/2014/main" id="{3301FF12-620C-5441-B55B-019EDD569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4"/>
              </a:ext>
            </a:extLst>
          </a:blip>
          <a:srcRect/>
          <a:stretch/>
        </p:blipFill>
        <p:spPr>
          <a:xfrm>
            <a:off x="6918866" y="4137984"/>
            <a:ext cx="340024" cy="388598"/>
          </a:xfrm>
          <a:prstGeom prst="rect">
            <a:avLst/>
          </a:prstGeom>
        </p:spPr>
      </p:pic>
      <p:pic>
        <p:nvPicPr>
          <p:cNvPr id="128" name="Graphic 127">
            <a:extLst>
              <a:ext uri="{FF2B5EF4-FFF2-40B4-BE49-F238E27FC236}">
                <a16:creationId xmlns:a16="http://schemas.microsoft.com/office/drawing/2014/main" id="{171DFFDF-AB34-ED49-8046-8759FF3E8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6"/>
              </a:ext>
            </a:extLst>
          </a:blip>
          <a:srcRect/>
          <a:stretch/>
        </p:blipFill>
        <p:spPr>
          <a:xfrm>
            <a:off x="6748504" y="4876509"/>
            <a:ext cx="396695" cy="404790"/>
          </a:xfrm>
          <a:prstGeom prst="rect">
            <a:avLst/>
          </a:prstGeom>
        </p:spPr>
      </p:pic>
      <p:pic>
        <p:nvPicPr>
          <p:cNvPr id="129" name="Graphic 128">
            <a:extLst>
              <a:ext uri="{FF2B5EF4-FFF2-40B4-BE49-F238E27FC236}">
                <a16:creationId xmlns:a16="http://schemas.microsoft.com/office/drawing/2014/main" id="{AABF7E7B-34CC-AD47-87DD-6763B9D8B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8"/>
              </a:ext>
            </a:extLst>
          </a:blip>
          <a:srcRect/>
          <a:stretch/>
        </p:blipFill>
        <p:spPr>
          <a:xfrm>
            <a:off x="11239446" y="4852221"/>
            <a:ext cx="437174" cy="453365"/>
          </a:xfrm>
          <a:prstGeom prst="rect">
            <a:avLst/>
          </a:prstGeom>
        </p:spPr>
      </p:pic>
      <p:pic>
        <p:nvPicPr>
          <p:cNvPr id="130" name="Graphic 129">
            <a:extLst>
              <a:ext uri="{FF2B5EF4-FFF2-40B4-BE49-F238E27FC236}">
                <a16:creationId xmlns:a16="http://schemas.microsoft.com/office/drawing/2014/main" id="{4A1F0FF5-5896-F54F-B2D8-7CAF920FB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0"/>
              </a:ext>
            </a:extLst>
          </a:blip>
          <a:srcRect/>
          <a:stretch/>
        </p:blipFill>
        <p:spPr>
          <a:xfrm>
            <a:off x="9420398" y="4945323"/>
            <a:ext cx="364311" cy="267162"/>
          </a:xfrm>
          <a:prstGeom prst="rect">
            <a:avLst/>
          </a:prstGeom>
        </p:spPr>
      </p:pic>
      <p:pic>
        <p:nvPicPr>
          <p:cNvPr id="131" name="Graphic 130">
            <a:extLst>
              <a:ext uri="{FF2B5EF4-FFF2-40B4-BE49-F238E27FC236}">
                <a16:creationId xmlns:a16="http://schemas.microsoft.com/office/drawing/2014/main" id="{076A80D3-C517-B14A-98D7-26CD8CC76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2"/>
              </a:ext>
            </a:extLst>
          </a:blip>
          <a:srcRect/>
          <a:stretch/>
        </p:blipFill>
        <p:spPr>
          <a:xfrm>
            <a:off x="3870168" y="5583708"/>
            <a:ext cx="720527" cy="720527"/>
          </a:xfrm>
          <a:prstGeom prst="rect">
            <a:avLst/>
          </a:prstGeom>
        </p:spPr>
      </p:pic>
      <p:pic>
        <p:nvPicPr>
          <p:cNvPr id="132" name="Graphic 131">
            <a:extLst>
              <a:ext uri="{FF2B5EF4-FFF2-40B4-BE49-F238E27FC236}">
                <a16:creationId xmlns:a16="http://schemas.microsoft.com/office/drawing/2014/main" id="{7C65B4B0-17FA-3A44-80D8-6FEF0BEA6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4"/>
              </a:ext>
            </a:extLst>
          </a:blip>
          <a:srcRect/>
          <a:stretch/>
        </p:blipFill>
        <p:spPr>
          <a:xfrm>
            <a:off x="3207567" y="4929132"/>
            <a:ext cx="396694" cy="299545"/>
          </a:xfrm>
          <a:prstGeom prst="rect">
            <a:avLst/>
          </a:prstGeom>
        </p:spPr>
      </p:pic>
      <p:pic>
        <p:nvPicPr>
          <p:cNvPr id="133" name="Graphic 132">
            <a:extLst>
              <a:ext uri="{FF2B5EF4-FFF2-40B4-BE49-F238E27FC236}">
                <a16:creationId xmlns:a16="http://schemas.microsoft.com/office/drawing/2014/main" id="{0512FC9A-D870-C144-8720-FB3DA7440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6"/>
              </a:ext>
            </a:extLst>
          </a:blip>
          <a:srcRect/>
          <a:stretch/>
        </p:blipFill>
        <p:spPr>
          <a:xfrm>
            <a:off x="1075781" y="4162271"/>
            <a:ext cx="453365" cy="340023"/>
          </a:xfrm>
          <a:prstGeom prst="rect">
            <a:avLst/>
          </a:prstGeom>
        </p:spPr>
      </p:pic>
      <p:pic>
        <p:nvPicPr>
          <p:cNvPr id="134" name="Graphic 133">
            <a:extLst>
              <a:ext uri="{FF2B5EF4-FFF2-40B4-BE49-F238E27FC236}">
                <a16:creationId xmlns:a16="http://schemas.microsoft.com/office/drawing/2014/main" id="{65B1A955-A951-F242-BF9B-60B6BB4D9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8"/>
              </a:ext>
            </a:extLst>
          </a:blip>
          <a:srcRect/>
          <a:stretch/>
        </p:blipFill>
        <p:spPr>
          <a:xfrm>
            <a:off x="2425234" y="4162271"/>
            <a:ext cx="453365" cy="340023"/>
          </a:xfrm>
          <a:prstGeom prst="rect">
            <a:avLst/>
          </a:prstGeom>
        </p:spPr>
      </p:pic>
      <p:pic>
        <p:nvPicPr>
          <p:cNvPr id="135" name="Graphic 134">
            <a:extLst>
              <a:ext uri="{FF2B5EF4-FFF2-40B4-BE49-F238E27FC236}">
                <a16:creationId xmlns:a16="http://schemas.microsoft.com/office/drawing/2014/main" id="{17147E48-F65E-4349-87A4-A58E8300F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0"/>
              </a:ext>
            </a:extLst>
          </a:blip>
          <a:srcRect/>
          <a:stretch/>
        </p:blipFill>
        <p:spPr>
          <a:xfrm>
            <a:off x="1437100" y="4908892"/>
            <a:ext cx="340024" cy="340024"/>
          </a:xfrm>
          <a:prstGeom prst="rect">
            <a:avLst/>
          </a:prstGeom>
        </p:spPr>
      </p:pic>
      <p:pic>
        <p:nvPicPr>
          <p:cNvPr id="136" name="Graphic 135">
            <a:extLst>
              <a:ext uri="{FF2B5EF4-FFF2-40B4-BE49-F238E27FC236}">
                <a16:creationId xmlns:a16="http://schemas.microsoft.com/office/drawing/2014/main" id="{FAD120B7-F673-EC45-9559-3A1D81D3A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2"/>
              </a:ext>
            </a:extLst>
          </a:blip>
          <a:srcRect/>
          <a:stretch/>
        </p:blipFill>
        <p:spPr>
          <a:xfrm>
            <a:off x="4883923" y="5676809"/>
            <a:ext cx="510036" cy="534324"/>
          </a:xfrm>
          <a:prstGeom prst="rect">
            <a:avLst/>
          </a:prstGeom>
        </p:spPr>
      </p:pic>
      <p:pic>
        <p:nvPicPr>
          <p:cNvPr id="137" name="Graphic 136">
            <a:extLst>
              <a:ext uri="{FF2B5EF4-FFF2-40B4-BE49-F238E27FC236}">
                <a16:creationId xmlns:a16="http://schemas.microsoft.com/office/drawing/2014/main" id="{947E2FEC-8951-1E43-B415-5EDD215BE1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4"/>
              </a:ext>
            </a:extLst>
          </a:blip>
          <a:srcRect/>
          <a:stretch/>
        </p:blipFill>
        <p:spPr>
          <a:xfrm>
            <a:off x="1225597" y="5624187"/>
            <a:ext cx="412886" cy="639568"/>
          </a:xfrm>
          <a:prstGeom prst="rect">
            <a:avLst/>
          </a:prstGeom>
        </p:spPr>
      </p:pic>
      <p:pic>
        <p:nvPicPr>
          <p:cNvPr id="138" name="Graphic 137">
            <a:extLst>
              <a:ext uri="{FF2B5EF4-FFF2-40B4-BE49-F238E27FC236}">
                <a16:creationId xmlns:a16="http://schemas.microsoft.com/office/drawing/2014/main" id="{5944D037-58E1-6B41-A052-6621EB846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6"/>
              </a:ext>
            </a:extLst>
          </a:blip>
          <a:srcRect/>
          <a:stretch/>
        </p:blipFill>
        <p:spPr>
          <a:xfrm>
            <a:off x="2273759" y="4937228"/>
            <a:ext cx="437173" cy="283352"/>
          </a:xfrm>
          <a:prstGeom prst="rect">
            <a:avLst/>
          </a:prstGeom>
        </p:spPr>
      </p:pic>
      <p:pic>
        <p:nvPicPr>
          <p:cNvPr id="139" name="Graphic 138">
            <a:extLst>
              <a:ext uri="{FF2B5EF4-FFF2-40B4-BE49-F238E27FC236}">
                <a16:creationId xmlns:a16="http://schemas.microsoft.com/office/drawing/2014/main" id="{1A0309EA-0FC4-3B43-AEB0-396E6B23D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8"/>
              </a:ext>
            </a:extLst>
          </a:blip>
          <a:srcRect/>
          <a:stretch/>
        </p:blipFill>
        <p:spPr>
          <a:xfrm>
            <a:off x="2824029" y="5725384"/>
            <a:ext cx="752910" cy="437174"/>
          </a:xfrm>
          <a:prstGeom prst="rect">
            <a:avLst/>
          </a:prstGeom>
        </p:spPr>
      </p:pic>
      <p:pic>
        <p:nvPicPr>
          <p:cNvPr id="140" name="Graphic 139">
            <a:extLst>
              <a:ext uri="{FF2B5EF4-FFF2-40B4-BE49-F238E27FC236}">
                <a16:creationId xmlns:a16="http://schemas.microsoft.com/office/drawing/2014/main" id="{FF728CFC-0A54-9149-B4A4-65B9D376E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0"/>
              </a:ext>
            </a:extLst>
          </a:blip>
          <a:srcRect/>
          <a:stretch/>
        </p:blipFill>
        <p:spPr>
          <a:xfrm>
            <a:off x="4139000" y="4154175"/>
            <a:ext cx="364311" cy="356216"/>
          </a:xfrm>
          <a:prstGeom prst="rect">
            <a:avLst/>
          </a:prstGeom>
        </p:spPr>
      </p:pic>
      <p:pic>
        <p:nvPicPr>
          <p:cNvPr id="141" name="Graphic 140">
            <a:extLst>
              <a:ext uri="{FF2B5EF4-FFF2-40B4-BE49-F238E27FC236}">
                <a16:creationId xmlns:a16="http://schemas.microsoft.com/office/drawing/2014/main" id="{FCEF6D89-80B4-EE42-88B5-A109D0D74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3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2"/>
              </a:ext>
            </a:extLst>
          </a:blip>
          <a:srcRect/>
          <a:stretch/>
        </p:blipFill>
        <p:spPr>
          <a:xfrm>
            <a:off x="5687188" y="5628235"/>
            <a:ext cx="744814" cy="631472"/>
          </a:xfrm>
          <a:prstGeom prst="rect">
            <a:avLst/>
          </a:prstGeom>
        </p:spPr>
      </p:pic>
      <p:pic>
        <p:nvPicPr>
          <p:cNvPr id="142" name="Graphic 141">
            <a:extLst>
              <a:ext uri="{FF2B5EF4-FFF2-40B4-BE49-F238E27FC236}">
                <a16:creationId xmlns:a16="http://schemas.microsoft.com/office/drawing/2014/main" id="{C1F6C4B8-3475-A14B-AD2F-365AF249F0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3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4"/>
              </a:ext>
            </a:extLst>
          </a:blip>
          <a:srcRect/>
          <a:stretch/>
        </p:blipFill>
        <p:spPr>
          <a:xfrm>
            <a:off x="10527279" y="4089409"/>
            <a:ext cx="461461" cy="485749"/>
          </a:xfrm>
          <a:prstGeom prst="rect">
            <a:avLst/>
          </a:prstGeom>
        </p:spPr>
      </p:pic>
      <p:pic>
        <p:nvPicPr>
          <p:cNvPr id="143" name="Graphic 142">
            <a:extLst>
              <a:ext uri="{FF2B5EF4-FFF2-40B4-BE49-F238E27FC236}">
                <a16:creationId xmlns:a16="http://schemas.microsoft.com/office/drawing/2014/main" id="{81DD4473-FBF5-2644-A674-591E794C8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3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6"/>
              </a:ext>
            </a:extLst>
          </a:blip>
          <a:srcRect/>
          <a:stretch/>
        </p:blipFill>
        <p:spPr>
          <a:xfrm>
            <a:off x="5034706" y="4860317"/>
            <a:ext cx="437174" cy="437174"/>
          </a:xfrm>
          <a:prstGeom prst="rect">
            <a:avLst/>
          </a:prstGeom>
        </p:spPr>
      </p:pic>
      <p:pic>
        <p:nvPicPr>
          <p:cNvPr id="144" name="Graphic 143">
            <a:extLst>
              <a:ext uri="{FF2B5EF4-FFF2-40B4-BE49-F238E27FC236}">
                <a16:creationId xmlns:a16="http://schemas.microsoft.com/office/drawing/2014/main" id="{C00BAC49-8F41-7744-AC5A-521D5687D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3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8"/>
              </a:ext>
            </a:extLst>
          </a:blip>
          <a:srcRect/>
          <a:stretch/>
        </p:blipFill>
        <p:spPr>
          <a:xfrm>
            <a:off x="10294502" y="5684905"/>
            <a:ext cx="518132" cy="518132"/>
          </a:xfrm>
          <a:prstGeom prst="rect">
            <a:avLst/>
          </a:prstGeom>
        </p:spPr>
      </p:pic>
      <p:pic>
        <p:nvPicPr>
          <p:cNvPr id="145" name="Graphic 144">
            <a:extLst>
              <a:ext uri="{FF2B5EF4-FFF2-40B4-BE49-F238E27FC236}">
                <a16:creationId xmlns:a16="http://schemas.microsoft.com/office/drawing/2014/main" id="{359B0CF8-2891-AF45-A5F6-DA59FBE27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3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0"/>
              </a:ext>
            </a:extLst>
          </a:blip>
          <a:srcRect/>
          <a:stretch/>
        </p:blipFill>
        <p:spPr>
          <a:xfrm>
            <a:off x="10281345" y="4872461"/>
            <a:ext cx="461460" cy="412886"/>
          </a:xfrm>
          <a:prstGeom prst="rect">
            <a:avLst/>
          </a:prstGeom>
        </p:spPr>
      </p:pic>
      <p:pic>
        <p:nvPicPr>
          <p:cNvPr id="146" name="Graphic 145">
            <a:extLst>
              <a:ext uri="{FF2B5EF4-FFF2-40B4-BE49-F238E27FC236}">
                <a16:creationId xmlns:a16="http://schemas.microsoft.com/office/drawing/2014/main" id="{398CFEDB-0ADA-424B-B114-86A6F456C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4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2"/>
              </a:ext>
            </a:extLst>
          </a:blip>
          <a:srcRect/>
          <a:stretch/>
        </p:blipFill>
        <p:spPr>
          <a:xfrm>
            <a:off x="8502781" y="4864365"/>
            <a:ext cx="420982" cy="429077"/>
          </a:xfrm>
          <a:prstGeom prst="rect">
            <a:avLst/>
          </a:prstGeom>
        </p:spPr>
      </p:pic>
      <p:pic>
        <p:nvPicPr>
          <p:cNvPr id="147" name="Graphic 146">
            <a:extLst>
              <a:ext uri="{FF2B5EF4-FFF2-40B4-BE49-F238E27FC236}">
                <a16:creationId xmlns:a16="http://schemas.microsoft.com/office/drawing/2014/main" id="{AE4C3FFB-F5AD-CF49-AA24-C378DBCC4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4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4"/>
              </a:ext>
            </a:extLst>
          </a:blip>
          <a:srcRect/>
          <a:stretch/>
        </p:blipFill>
        <p:spPr>
          <a:xfrm>
            <a:off x="9394088" y="5640378"/>
            <a:ext cx="607186" cy="607186"/>
          </a:xfrm>
          <a:prstGeom prst="rect">
            <a:avLst/>
          </a:prstGeom>
        </p:spPr>
      </p:pic>
      <p:pic>
        <p:nvPicPr>
          <p:cNvPr id="148" name="Graphic 147">
            <a:extLst>
              <a:ext uri="{FF2B5EF4-FFF2-40B4-BE49-F238E27FC236}">
                <a16:creationId xmlns:a16="http://schemas.microsoft.com/office/drawing/2014/main" id="{553CDBA2-217C-EE44-8AE1-12921A91B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4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6"/>
              </a:ext>
            </a:extLst>
          </a:blip>
          <a:srcRect/>
          <a:stretch/>
        </p:blipFill>
        <p:spPr>
          <a:xfrm>
            <a:off x="4100897" y="4852221"/>
            <a:ext cx="437174" cy="453365"/>
          </a:xfrm>
          <a:prstGeom prst="rect">
            <a:avLst/>
          </a:prstGeom>
        </p:spPr>
      </p:pic>
      <p:pic>
        <p:nvPicPr>
          <p:cNvPr id="149" name="Graphic 148">
            <a:extLst>
              <a:ext uri="{FF2B5EF4-FFF2-40B4-BE49-F238E27FC236}">
                <a16:creationId xmlns:a16="http://schemas.microsoft.com/office/drawing/2014/main" id="{96BF1BE2-A145-F54F-A320-95A3AEB45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4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8"/>
              </a:ext>
            </a:extLst>
          </a:blip>
          <a:srcRect/>
          <a:stretch/>
        </p:blipFill>
        <p:spPr>
          <a:xfrm>
            <a:off x="8365469" y="4125840"/>
            <a:ext cx="420981" cy="412886"/>
          </a:xfrm>
          <a:prstGeom prst="rect">
            <a:avLst/>
          </a:prstGeom>
        </p:spPr>
      </p:pic>
      <p:pic>
        <p:nvPicPr>
          <p:cNvPr id="150" name="Graphic 149">
            <a:extLst>
              <a:ext uri="{FF2B5EF4-FFF2-40B4-BE49-F238E27FC236}">
                <a16:creationId xmlns:a16="http://schemas.microsoft.com/office/drawing/2014/main" id="{DFBD4D3A-CCAC-F940-BF42-1BBF54E26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4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0"/>
              </a:ext>
            </a:extLst>
          </a:blip>
          <a:srcRect/>
          <a:stretch/>
        </p:blipFill>
        <p:spPr>
          <a:xfrm>
            <a:off x="1931711" y="5644426"/>
            <a:ext cx="599090" cy="599090"/>
          </a:xfrm>
          <a:prstGeom prst="rect">
            <a:avLst/>
          </a:prstGeom>
        </p:spPr>
      </p:pic>
      <p:pic>
        <p:nvPicPr>
          <p:cNvPr id="151" name="Graphic 150">
            <a:extLst>
              <a:ext uri="{FF2B5EF4-FFF2-40B4-BE49-F238E27FC236}">
                <a16:creationId xmlns:a16="http://schemas.microsoft.com/office/drawing/2014/main" id="{B31F6C35-2152-DB49-9843-9B242DF9F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5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2"/>
              </a:ext>
            </a:extLst>
          </a:blip>
          <a:srcRect/>
          <a:stretch/>
        </p:blipFill>
        <p:spPr>
          <a:xfrm>
            <a:off x="11105864" y="5652522"/>
            <a:ext cx="582899" cy="582899"/>
          </a:xfrm>
          <a:prstGeom prst="rect">
            <a:avLst/>
          </a:prstGeom>
        </p:spPr>
      </p:pic>
      <p:pic>
        <p:nvPicPr>
          <p:cNvPr id="152" name="Graphic 151">
            <a:extLst>
              <a:ext uri="{FF2B5EF4-FFF2-40B4-BE49-F238E27FC236}">
                <a16:creationId xmlns:a16="http://schemas.microsoft.com/office/drawing/2014/main" id="{DEA8F4B7-5C8C-DA47-88B0-29AA3C4C8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5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4"/>
              </a:ext>
            </a:extLst>
          </a:blip>
          <a:srcRect/>
          <a:stretch/>
        </p:blipFill>
        <p:spPr>
          <a:xfrm>
            <a:off x="6725230" y="5644426"/>
            <a:ext cx="599090" cy="599090"/>
          </a:xfrm>
          <a:prstGeom prst="rect">
            <a:avLst/>
          </a:prstGeom>
        </p:spPr>
      </p:pic>
      <p:pic>
        <p:nvPicPr>
          <p:cNvPr id="153" name="Graphic 152">
            <a:extLst>
              <a:ext uri="{FF2B5EF4-FFF2-40B4-BE49-F238E27FC236}">
                <a16:creationId xmlns:a16="http://schemas.microsoft.com/office/drawing/2014/main" id="{980894AD-C68D-ED45-B251-B35D9203C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5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6"/>
              </a:ext>
            </a:extLst>
          </a:blip>
          <a:srcRect/>
          <a:stretch/>
        </p:blipFill>
        <p:spPr>
          <a:xfrm>
            <a:off x="5968515" y="4860317"/>
            <a:ext cx="283353" cy="437174"/>
          </a:xfrm>
          <a:prstGeom prst="rect">
            <a:avLst/>
          </a:prstGeom>
        </p:spPr>
      </p:pic>
      <p:pic>
        <p:nvPicPr>
          <p:cNvPr id="154" name="Graphic 153">
            <a:extLst>
              <a:ext uri="{FF2B5EF4-FFF2-40B4-BE49-F238E27FC236}">
                <a16:creationId xmlns:a16="http://schemas.microsoft.com/office/drawing/2014/main" id="{CC6874DD-1253-914F-A876-7571D1625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5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8"/>
              </a:ext>
            </a:extLst>
          </a:blip>
          <a:srcRect/>
          <a:stretch/>
        </p:blipFill>
        <p:spPr>
          <a:xfrm>
            <a:off x="11315346" y="4133936"/>
            <a:ext cx="396695" cy="396695"/>
          </a:xfrm>
          <a:prstGeom prst="rect">
            <a:avLst/>
          </a:prstGeom>
        </p:spPr>
      </p:pic>
      <p:pic>
        <p:nvPicPr>
          <p:cNvPr id="155" name="Graphic 154">
            <a:extLst>
              <a:ext uri="{FF2B5EF4-FFF2-40B4-BE49-F238E27FC236}">
                <a16:creationId xmlns:a16="http://schemas.microsoft.com/office/drawing/2014/main" id="{486A90B7-2FA6-7E43-A0B9-2F7ACAEE30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5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0"/>
              </a:ext>
            </a:extLst>
          </a:blip>
          <a:srcRect/>
          <a:stretch/>
        </p:blipFill>
        <p:spPr>
          <a:xfrm>
            <a:off x="503291" y="4860317"/>
            <a:ext cx="437174" cy="437174"/>
          </a:xfrm>
          <a:prstGeom prst="rect">
            <a:avLst/>
          </a:prstGeom>
        </p:spPr>
      </p:pic>
      <p:pic>
        <p:nvPicPr>
          <p:cNvPr id="156" name="Graphic 155">
            <a:extLst>
              <a:ext uri="{FF2B5EF4-FFF2-40B4-BE49-F238E27FC236}">
                <a16:creationId xmlns:a16="http://schemas.microsoft.com/office/drawing/2014/main" id="{C5131990-5986-0E41-9BD4-A3A0EC56C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6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2"/>
              </a:ext>
            </a:extLst>
          </a:blip>
          <a:srcRect/>
          <a:stretch/>
        </p:blipFill>
        <p:spPr>
          <a:xfrm>
            <a:off x="9113058" y="4214894"/>
            <a:ext cx="340024" cy="234779"/>
          </a:xfrm>
          <a:prstGeom prst="rect">
            <a:avLst/>
          </a:prstGeom>
        </p:spPr>
      </p:pic>
      <p:pic>
        <p:nvPicPr>
          <p:cNvPr id="157" name="Graphic 156">
            <a:extLst>
              <a:ext uri="{FF2B5EF4-FFF2-40B4-BE49-F238E27FC236}">
                <a16:creationId xmlns:a16="http://schemas.microsoft.com/office/drawing/2014/main" id="{1A692840-9C54-5D4B-B4C2-686E9AF81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6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4"/>
              </a:ext>
            </a:extLst>
          </a:blip>
          <a:srcRect/>
          <a:stretch/>
        </p:blipFill>
        <p:spPr>
          <a:xfrm>
            <a:off x="7617548" y="5640378"/>
            <a:ext cx="655760" cy="607186"/>
          </a:xfrm>
          <a:prstGeom prst="rect">
            <a:avLst/>
          </a:prstGeom>
        </p:spPr>
      </p:pic>
      <p:pic>
        <p:nvPicPr>
          <p:cNvPr id="158" name="Graphic 157">
            <a:extLst>
              <a:ext uri="{FF2B5EF4-FFF2-40B4-BE49-F238E27FC236}">
                <a16:creationId xmlns:a16="http://schemas.microsoft.com/office/drawing/2014/main" id="{04886FE7-65C0-C24B-A507-A6DF8471C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6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6"/>
              </a:ext>
            </a:extLst>
          </a:blip>
          <a:srcRect/>
          <a:stretch/>
        </p:blipFill>
        <p:spPr>
          <a:xfrm>
            <a:off x="7641834" y="4876509"/>
            <a:ext cx="364311" cy="404791"/>
          </a:xfrm>
          <a:prstGeom prst="rect">
            <a:avLst/>
          </a:prstGeom>
        </p:spPr>
      </p:pic>
      <p:pic>
        <p:nvPicPr>
          <p:cNvPr id="159" name="Graphic 158">
            <a:extLst>
              <a:ext uri="{FF2B5EF4-FFF2-40B4-BE49-F238E27FC236}">
                <a16:creationId xmlns:a16="http://schemas.microsoft.com/office/drawing/2014/main" id="{75D9F80C-94B2-534E-820B-68366FF072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6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8"/>
              </a:ext>
            </a:extLst>
          </a:blip>
          <a:srcRect/>
          <a:stretch/>
        </p:blipFill>
        <p:spPr>
          <a:xfrm>
            <a:off x="8566537" y="5688953"/>
            <a:ext cx="534323" cy="510035"/>
          </a:xfrm>
          <a:prstGeom prst="rect">
            <a:avLst/>
          </a:prstGeom>
        </p:spPr>
      </p:pic>
      <p:pic>
        <p:nvPicPr>
          <p:cNvPr id="160" name="Graphic 159">
            <a:extLst>
              <a:ext uri="{FF2B5EF4-FFF2-40B4-BE49-F238E27FC236}">
                <a16:creationId xmlns:a16="http://schemas.microsoft.com/office/drawing/2014/main" id="{16D57A2F-4659-AA4A-869E-98AC3C770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6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0"/>
              </a:ext>
            </a:extLst>
          </a:blip>
          <a:srcRect/>
          <a:stretch/>
        </p:blipFill>
        <p:spPr>
          <a:xfrm>
            <a:off x="7585497" y="4166319"/>
            <a:ext cx="453365" cy="331927"/>
          </a:xfrm>
          <a:prstGeom prst="rect">
            <a:avLst/>
          </a:prstGeom>
        </p:spPr>
      </p:pic>
      <p:pic>
        <p:nvPicPr>
          <p:cNvPr id="161" name="Graphic 160">
            <a:extLst>
              <a:ext uri="{FF2B5EF4-FFF2-40B4-BE49-F238E27FC236}">
                <a16:creationId xmlns:a16="http://schemas.microsoft.com/office/drawing/2014/main" id="{E064568B-A7E0-BA45-A61A-63E398E1F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7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2"/>
              </a:ext>
            </a:extLst>
          </a:blip>
          <a:srcRect/>
          <a:stretch/>
        </p:blipFill>
        <p:spPr>
          <a:xfrm>
            <a:off x="3205206" y="4170367"/>
            <a:ext cx="607186" cy="3238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02417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3AD6C-4987-E943-83ED-1DC14852B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York University Brand </a:t>
            </a:r>
            <a:r>
              <a:rPr lang="en-US" dirty="0">
                <a:solidFill>
                  <a:srgbClr val="E11837"/>
                </a:solidFill>
              </a:rPr>
              <a:t>Emblems – White</a:t>
            </a:r>
            <a:br>
              <a:rPr lang="en-US" dirty="0">
                <a:solidFill>
                  <a:srgbClr val="E11837"/>
                </a:solidFill>
              </a:rPr>
            </a:br>
            <a:endParaRPr lang="en-US" dirty="0"/>
          </a:p>
        </p:txBody>
      </p:sp>
      <p:sp>
        <p:nvSpPr>
          <p:cNvPr id="77" name="Content Placeholder 3">
            <a:extLst>
              <a:ext uri="{FF2B5EF4-FFF2-40B4-BE49-F238E27FC236}">
                <a16:creationId xmlns:a16="http://schemas.microsoft.com/office/drawing/2014/main" id="{D544DFEC-EDED-C147-9F34-D01F79FCF52C}"/>
              </a:ext>
            </a:extLst>
          </p:cNvPr>
          <p:cNvSpPr txBox="1">
            <a:spLocks/>
          </p:cNvSpPr>
          <p:nvPr/>
        </p:nvSpPr>
        <p:spPr>
          <a:xfrm>
            <a:off x="511175" y="639419"/>
            <a:ext cx="11169650" cy="637674"/>
          </a:xfrm>
          <a:prstGeom prst="rect">
            <a:avLst/>
          </a:prstGeom>
        </p:spPr>
        <p:txBody>
          <a:bodyPr vert="horz" lIns="0" tIns="0" rIns="0" bIns="0" numCol="3" spcCol="180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IBM Plex Sans" panose="020B0503050203000203" pitchFamily="34" charset="0"/>
                <a:ea typeface="Roboto Thin" pitchFamily="2" charset="0"/>
                <a:cs typeface="+mn-cs"/>
              </a:defRPr>
            </a:lvl1pPr>
            <a:lvl2pPr marL="215900" indent="-215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Blip>
                <a:blip r:embed="rId3"/>
              </a:buBlip>
              <a:tabLst/>
              <a:defRPr sz="16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IBM Plex Sans" panose="020B0503050203000203" pitchFamily="34" charset="0"/>
                <a:ea typeface="Roboto Thin" pitchFamily="2" charset="0"/>
                <a:cs typeface="+mn-cs"/>
              </a:defRPr>
            </a:lvl2pPr>
            <a:lvl3pPr marL="429750" indent="-213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 kern="1200" cap="none" spc="30" baseline="0">
                <a:solidFill>
                  <a:schemeClr val="tx1">
                    <a:lumMod val="85000"/>
                    <a:lumOff val="15000"/>
                  </a:schemeClr>
                </a:solidFill>
                <a:latin typeface="IBM Plex Sans" panose="020B0503050203000203" pitchFamily="34" charset="0"/>
                <a:ea typeface="Roboto Thin" pitchFamily="2" charset="0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1" i="0" kern="1200" cap="all" baseline="0">
                <a:solidFill>
                  <a:schemeClr val="accent1"/>
                </a:solidFill>
                <a:latin typeface="IBM Plex Sans SmBld" panose="020B0503050203000203" pitchFamily="34" charset="0"/>
                <a:ea typeface="Roboto Thin" pitchFamily="2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IBM Plex Sans SmBld" panose="020B0503050203000203" pitchFamily="34" charset="0"/>
                <a:ea typeface="Roboto Thin" pitchFamily="2" charset="0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IBM Plex Sans ExtLt" panose="020B03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IBM Plex Serif Medm" panose="02060503050406000203" pitchFamily="18" charset="77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5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IBM Plex Serif ExtLt" panose="02060303050406000203" pitchFamily="18" charset="77"/>
                <a:ea typeface="+mn-ea"/>
                <a:cs typeface="+mn-cs"/>
              </a:defRPr>
            </a:lvl9pPr>
          </a:lstStyle>
          <a:p>
            <a:pPr lvl="1" indent="-143900"/>
            <a:r>
              <a:rPr lang="en-US" sz="11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Copy and paste any emblem to use on other slides.</a:t>
            </a:r>
          </a:p>
          <a:p>
            <a:pPr lvl="1" indent="-143900"/>
            <a:r>
              <a:rPr lang="en-US" sz="11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You can use these emblems to </a:t>
            </a:r>
            <a:r>
              <a:rPr lang="en-CA" sz="1100" dirty="0">
                <a:solidFill>
                  <a:srgbClr val="212529"/>
                </a:solidFill>
                <a:latin typeface="IBM Plex Sans" panose="020B0503050203000203" pitchFamily="34" charset="77"/>
              </a:rPr>
              <a:t>provide another element for expression – from embellishing design to wayfinding to action items.</a:t>
            </a:r>
            <a:endParaRPr lang="en-CA" sz="1100" dirty="0"/>
          </a:p>
          <a:p>
            <a:pPr lvl="1" indent="-143900"/>
            <a:r>
              <a:rPr lang="en-CA" sz="1100" dirty="0"/>
              <a:t>The emblems have specific gestures and meanings that are to be consciously used to visually support York’s key messaging, tone and voice. And, therefore, should only appear in York U red or white. See Section 4 of the Full Brand Standards at the </a:t>
            </a:r>
            <a:r>
              <a:rPr lang="en-CA" sz="1100" dirty="0">
                <a:hlinkClick r:id="rId4"/>
              </a:rPr>
              <a:t>Brand website</a:t>
            </a:r>
            <a:r>
              <a:rPr lang="en-CA" sz="1100" dirty="0"/>
              <a:t>.</a:t>
            </a:r>
          </a:p>
          <a:p>
            <a:pPr lvl="1" indent="-143900"/>
            <a:r>
              <a:rPr lang="en-CA" sz="1100" dirty="0"/>
              <a:t>They are not to be used to create or imply a logo in order to protect brand integrity. However, they may be used as icons or in information graphics.</a:t>
            </a:r>
            <a:endParaRPr lang="en-US" sz="1100" dirty="0"/>
          </a:p>
          <a:p>
            <a:pPr lvl="1" indent="-143900"/>
            <a:endParaRPr lang="en-US" sz="1100" dirty="0"/>
          </a:p>
        </p:txBody>
      </p:sp>
      <p:sp>
        <p:nvSpPr>
          <p:cNvPr id="75" name="Slide Number Placeholder 74">
            <a:extLst>
              <a:ext uri="{FF2B5EF4-FFF2-40B4-BE49-F238E27FC236}">
                <a16:creationId xmlns:a16="http://schemas.microsoft.com/office/drawing/2014/main" id="{3E2D3363-E766-AD49-8FE3-2109898735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76" name="Footer Placeholder 75">
            <a:extLst>
              <a:ext uri="{FF2B5EF4-FFF2-40B4-BE49-F238E27FC236}">
                <a16:creationId xmlns:a16="http://schemas.microsoft.com/office/drawing/2014/main" id="{C9D21ECE-8AE0-274F-82D8-F9E90DD278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York University Brand Assets</a:t>
            </a:r>
          </a:p>
        </p:txBody>
      </p:sp>
      <p:sp>
        <p:nvSpPr>
          <p:cNvPr id="78" name="Solid RED background">
            <a:extLst>
              <a:ext uri="{FF2B5EF4-FFF2-40B4-BE49-F238E27FC236}">
                <a16:creationId xmlns:a16="http://schemas.microsoft.com/office/drawing/2014/main" id="{B201AD23-0BF0-824F-8E9E-0A3C36AF4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1537692"/>
            <a:ext cx="12192000" cy="47160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79" name="Graphic 78" descr="Illustration: Ampersand emblem.">
            <a:extLst>
              <a:ext uri="{FF2B5EF4-FFF2-40B4-BE49-F238E27FC236}">
                <a16:creationId xmlns:a16="http://schemas.microsoft.com/office/drawing/2014/main" id="{0B40D384-77C9-5042-B67E-16557B9F258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11386" y="3253519"/>
            <a:ext cx="420982" cy="582899"/>
          </a:xfrm>
          <a:prstGeom prst="rect">
            <a:avLst/>
          </a:prstGeom>
        </p:spPr>
      </p:pic>
      <p:pic>
        <p:nvPicPr>
          <p:cNvPr id="80" name="Graphic 79" descr="Illustration: Navigation Arrow Backward emblem.">
            <a:extLst>
              <a:ext uri="{FF2B5EF4-FFF2-40B4-BE49-F238E27FC236}">
                <a16:creationId xmlns:a16="http://schemas.microsoft.com/office/drawing/2014/main" id="{E5838E7B-2D94-E349-A060-37F9E4E5715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06300" y="1846397"/>
            <a:ext cx="242874" cy="340023"/>
          </a:xfrm>
          <a:prstGeom prst="rect">
            <a:avLst/>
          </a:prstGeom>
        </p:spPr>
      </p:pic>
      <p:pic>
        <p:nvPicPr>
          <p:cNvPr id="81" name="Graphic 80" descr="Illustration: Arrow Down emblem.">
            <a:extLst>
              <a:ext uri="{FF2B5EF4-FFF2-40B4-BE49-F238E27FC236}">
                <a16:creationId xmlns:a16="http://schemas.microsoft.com/office/drawing/2014/main" id="{93D213E9-D6C2-EB4F-AD42-5B2C254EFFA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6260331" y="1822109"/>
            <a:ext cx="331928" cy="388598"/>
          </a:xfrm>
          <a:prstGeom prst="rect">
            <a:avLst/>
          </a:prstGeom>
        </p:spPr>
      </p:pic>
      <p:pic>
        <p:nvPicPr>
          <p:cNvPr id="82" name="Graphic 81" descr="Illustration: Navigation Arrow Forward emblem.">
            <a:extLst>
              <a:ext uri="{FF2B5EF4-FFF2-40B4-BE49-F238E27FC236}">
                <a16:creationId xmlns:a16="http://schemas.microsoft.com/office/drawing/2014/main" id="{051E5905-D848-914B-9F6A-A36EE6C2844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855753" y="1846396"/>
            <a:ext cx="242874" cy="340023"/>
          </a:xfrm>
          <a:prstGeom prst="rect">
            <a:avLst/>
          </a:prstGeom>
        </p:spPr>
      </p:pic>
      <p:pic>
        <p:nvPicPr>
          <p:cNvPr id="83" name="Graphic 82" descr="Illustration: Arrow/Full Screen emblem.">
            <a:extLst>
              <a:ext uri="{FF2B5EF4-FFF2-40B4-BE49-F238E27FC236}">
                <a16:creationId xmlns:a16="http://schemas.microsoft.com/office/drawing/2014/main" id="{0C020C0A-1AF0-974F-8D2C-D6DB40EB8D4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9779690" y="1801869"/>
            <a:ext cx="420982" cy="429077"/>
          </a:xfrm>
          <a:prstGeom prst="rect">
            <a:avLst/>
          </a:prstGeom>
        </p:spPr>
      </p:pic>
      <p:pic>
        <p:nvPicPr>
          <p:cNvPr id="84" name="Graphic 83" descr="Illustration: Arrow Left emblem.">
            <a:extLst>
              <a:ext uri="{FF2B5EF4-FFF2-40B4-BE49-F238E27FC236}">
                <a16:creationId xmlns:a16="http://schemas.microsoft.com/office/drawing/2014/main" id="{23B6C984-5598-3D43-A3FF-6DBF95D2D2B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5545125" y="1846396"/>
            <a:ext cx="388598" cy="340024"/>
          </a:xfrm>
          <a:prstGeom prst="rect">
            <a:avLst/>
          </a:prstGeom>
        </p:spPr>
      </p:pic>
      <p:pic>
        <p:nvPicPr>
          <p:cNvPr id="85" name="Graphic 84" descr="Illustration: Arrow Right emblem.">
            <a:extLst>
              <a:ext uri="{FF2B5EF4-FFF2-40B4-BE49-F238E27FC236}">
                <a16:creationId xmlns:a16="http://schemas.microsoft.com/office/drawing/2014/main" id="{2F4352C6-0B6B-EE43-9883-DE296FF78800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4829919" y="1846396"/>
            <a:ext cx="388598" cy="340024"/>
          </a:xfrm>
          <a:prstGeom prst="rect">
            <a:avLst/>
          </a:prstGeom>
        </p:spPr>
      </p:pic>
      <p:pic>
        <p:nvPicPr>
          <p:cNvPr id="86" name="Graphic 85" descr="Illustration: Arrow Up emblem.">
            <a:extLst>
              <a:ext uri="{FF2B5EF4-FFF2-40B4-BE49-F238E27FC236}">
                <a16:creationId xmlns:a16="http://schemas.microsoft.com/office/drawing/2014/main" id="{C12B74F5-6FC6-CB44-A707-1308ABE4403C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6918866" y="1822109"/>
            <a:ext cx="340024" cy="388598"/>
          </a:xfrm>
          <a:prstGeom prst="rect">
            <a:avLst/>
          </a:prstGeom>
        </p:spPr>
      </p:pic>
      <p:pic>
        <p:nvPicPr>
          <p:cNvPr id="87" name="Graphic 86" descr="Illustration: Asterisk emblem.">
            <a:extLst>
              <a:ext uri="{FF2B5EF4-FFF2-40B4-BE49-F238E27FC236}">
                <a16:creationId xmlns:a16="http://schemas.microsoft.com/office/drawing/2014/main" id="{867EF1AC-07BE-A14E-A032-D6376DB2FE81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6748504" y="2550243"/>
            <a:ext cx="396695" cy="404790"/>
          </a:xfrm>
          <a:prstGeom prst="rect">
            <a:avLst/>
          </a:prstGeom>
        </p:spPr>
      </p:pic>
      <p:pic>
        <p:nvPicPr>
          <p:cNvPr id="88" name="Graphic 87" descr="Illustration: Audio emblem.">
            <a:extLst>
              <a:ext uri="{FF2B5EF4-FFF2-40B4-BE49-F238E27FC236}">
                <a16:creationId xmlns:a16="http://schemas.microsoft.com/office/drawing/2014/main" id="{DA88D634-8191-A04F-AB35-F668AFE1619C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11239446" y="2525955"/>
            <a:ext cx="437174" cy="453365"/>
          </a:xfrm>
          <a:prstGeom prst="rect">
            <a:avLst/>
          </a:prstGeom>
        </p:spPr>
      </p:pic>
      <p:pic>
        <p:nvPicPr>
          <p:cNvPr id="89" name="Graphic 88" descr="Illustration: Books emblem.">
            <a:extLst>
              <a:ext uri="{FF2B5EF4-FFF2-40B4-BE49-F238E27FC236}">
                <a16:creationId xmlns:a16="http://schemas.microsoft.com/office/drawing/2014/main" id="{EAA646E2-9145-4D44-8BFF-00061374773F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9420398" y="2619057"/>
            <a:ext cx="364311" cy="267162"/>
          </a:xfrm>
          <a:prstGeom prst="rect">
            <a:avLst/>
          </a:prstGeom>
        </p:spPr>
      </p:pic>
      <p:pic>
        <p:nvPicPr>
          <p:cNvPr id="90" name="Graphic 89" descr="Illustration: Burst emblem.">
            <a:extLst>
              <a:ext uri="{FF2B5EF4-FFF2-40B4-BE49-F238E27FC236}">
                <a16:creationId xmlns:a16="http://schemas.microsoft.com/office/drawing/2014/main" id="{761B03FA-E366-1243-8A43-AB3D25C75DD6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/>
        </p:blipFill>
        <p:spPr>
          <a:xfrm>
            <a:off x="3870168" y="3184705"/>
            <a:ext cx="720527" cy="720527"/>
          </a:xfrm>
          <a:prstGeom prst="rect">
            <a:avLst/>
          </a:prstGeom>
        </p:spPr>
      </p:pic>
      <p:pic>
        <p:nvPicPr>
          <p:cNvPr id="91" name="Graphic 90" descr="Illustration: Checkmark emblem.">
            <a:extLst>
              <a:ext uri="{FF2B5EF4-FFF2-40B4-BE49-F238E27FC236}">
                <a16:creationId xmlns:a16="http://schemas.microsoft.com/office/drawing/2014/main" id="{8C5365C2-6494-9F41-8F27-B90F72009586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/>
        </p:blipFill>
        <p:spPr>
          <a:xfrm>
            <a:off x="3207567" y="2602866"/>
            <a:ext cx="396694" cy="299545"/>
          </a:xfrm>
          <a:prstGeom prst="rect">
            <a:avLst/>
          </a:prstGeom>
        </p:spPr>
      </p:pic>
      <p:pic>
        <p:nvPicPr>
          <p:cNvPr id="92" name="Graphic 91" descr="Illustration: Double Chevron Left/Rewind emblem.">
            <a:extLst>
              <a:ext uri="{FF2B5EF4-FFF2-40B4-BE49-F238E27FC236}">
                <a16:creationId xmlns:a16="http://schemas.microsoft.com/office/drawing/2014/main" id="{25CAC228-2296-7F46-A8C7-44CE324D6232}"/>
              </a:ext>
            </a:extLst>
          </p:cNvPr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/>
        </p:blipFill>
        <p:spPr>
          <a:xfrm>
            <a:off x="1075781" y="1846396"/>
            <a:ext cx="453365" cy="340023"/>
          </a:xfrm>
          <a:prstGeom prst="rect">
            <a:avLst/>
          </a:prstGeom>
        </p:spPr>
      </p:pic>
      <p:pic>
        <p:nvPicPr>
          <p:cNvPr id="93" name="Graphic 92" descr="Illustration: Double Chevron Right/Fast-Forward emblem.">
            <a:extLst>
              <a:ext uri="{FF2B5EF4-FFF2-40B4-BE49-F238E27FC236}">
                <a16:creationId xmlns:a16="http://schemas.microsoft.com/office/drawing/2014/main" id="{ABB31C1E-1643-744D-9894-AAF6369351EC}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/>
        </p:blipFill>
        <p:spPr>
          <a:xfrm>
            <a:off x="2425234" y="1846396"/>
            <a:ext cx="453365" cy="340023"/>
          </a:xfrm>
          <a:prstGeom prst="rect">
            <a:avLst/>
          </a:prstGeom>
        </p:spPr>
      </p:pic>
      <p:pic>
        <p:nvPicPr>
          <p:cNvPr id="94" name="Graphic 93" descr="Illustration: Cross/Close Window emblem.">
            <a:extLst>
              <a:ext uri="{FF2B5EF4-FFF2-40B4-BE49-F238E27FC236}">
                <a16:creationId xmlns:a16="http://schemas.microsoft.com/office/drawing/2014/main" id="{54ED563B-9B2E-9A4E-838D-D931C4B569FF}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/>
        </p:blipFill>
        <p:spPr>
          <a:xfrm>
            <a:off x="1437100" y="2582626"/>
            <a:ext cx="340024" cy="340024"/>
          </a:xfrm>
          <a:prstGeom prst="rect">
            <a:avLst/>
          </a:prstGeom>
        </p:spPr>
      </p:pic>
      <p:pic>
        <p:nvPicPr>
          <p:cNvPr id="95" name="Graphic 94" descr="Illustration: Double Helix emblem.">
            <a:extLst>
              <a:ext uri="{FF2B5EF4-FFF2-40B4-BE49-F238E27FC236}">
                <a16:creationId xmlns:a16="http://schemas.microsoft.com/office/drawing/2014/main" id="{0396F3A9-2CF3-294B-85E5-647A2C423879}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/>
        </p:blipFill>
        <p:spPr>
          <a:xfrm>
            <a:off x="4883923" y="3277806"/>
            <a:ext cx="510036" cy="534324"/>
          </a:xfrm>
          <a:prstGeom prst="rect">
            <a:avLst/>
          </a:prstGeom>
        </p:spPr>
      </p:pic>
      <p:pic>
        <p:nvPicPr>
          <p:cNvPr id="96" name="Graphic 95" descr="Illustration: dollar sign emblem.">
            <a:extLst>
              <a:ext uri="{FF2B5EF4-FFF2-40B4-BE49-F238E27FC236}">
                <a16:creationId xmlns:a16="http://schemas.microsoft.com/office/drawing/2014/main" id="{99BC97D3-4B1D-3748-B39D-90941A9D5889}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rcRect/>
          <a:stretch/>
        </p:blipFill>
        <p:spPr>
          <a:xfrm>
            <a:off x="1225597" y="3225184"/>
            <a:ext cx="412886" cy="639568"/>
          </a:xfrm>
          <a:prstGeom prst="rect">
            <a:avLst/>
          </a:prstGeom>
        </p:spPr>
      </p:pic>
      <p:pic>
        <p:nvPicPr>
          <p:cNvPr id="97" name="Graphic 96" descr="Illustration: Equal Sign emblem.">
            <a:extLst>
              <a:ext uri="{FF2B5EF4-FFF2-40B4-BE49-F238E27FC236}">
                <a16:creationId xmlns:a16="http://schemas.microsoft.com/office/drawing/2014/main" id="{8AADE138-1E6C-6C47-884E-A216C47EA776}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rcRect/>
          <a:stretch/>
        </p:blipFill>
        <p:spPr>
          <a:xfrm>
            <a:off x="2273759" y="2610962"/>
            <a:ext cx="437173" cy="283352"/>
          </a:xfrm>
          <a:prstGeom prst="rect">
            <a:avLst/>
          </a:prstGeom>
        </p:spPr>
      </p:pic>
      <p:pic>
        <p:nvPicPr>
          <p:cNvPr id="98" name="Graphic 97" descr="Illustration: maple leaf flag emblem.">
            <a:extLst>
              <a:ext uri="{FF2B5EF4-FFF2-40B4-BE49-F238E27FC236}">
                <a16:creationId xmlns:a16="http://schemas.microsoft.com/office/drawing/2014/main" id="{975C56FC-DB00-9549-BA81-2F8F77A64196}"/>
              </a:ext>
            </a:extLst>
          </p:cNvPr>
          <p:cNvPicPr>
            <a:picLocks noChangeAspect="1"/>
          </p:cNvPicPr>
          <p:nvPr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/>
          <a:stretch/>
        </p:blipFill>
        <p:spPr>
          <a:xfrm>
            <a:off x="2824029" y="3326381"/>
            <a:ext cx="752910" cy="437174"/>
          </a:xfrm>
          <a:prstGeom prst="rect">
            <a:avLst/>
          </a:prstGeom>
        </p:spPr>
      </p:pic>
      <p:pic>
        <p:nvPicPr>
          <p:cNvPr id="99" name="Graphic 98" descr="Illustration: Forward emblem.">
            <a:extLst>
              <a:ext uri="{FF2B5EF4-FFF2-40B4-BE49-F238E27FC236}">
                <a16:creationId xmlns:a16="http://schemas.microsoft.com/office/drawing/2014/main" id="{5E18DFF8-50DE-0A4C-B046-F7F270E4AF3B}"/>
              </a:ext>
            </a:extLst>
          </p:cNvPr>
          <p:cNvPicPr>
            <a:picLocks noChangeAspect="1"/>
          </p:cNvPicPr>
          <p:nvPr/>
        </p:nvPicPr>
        <p:blipFill>
          <a:blip r:embed="rId4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rcRect/>
          <a:stretch/>
        </p:blipFill>
        <p:spPr>
          <a:xfrm>
            <a:off x="4139000" y="1838300"/>
            <a:ext cx="364311" cy="356216"/>
          </a:xfrm>
          <a:prstGeom prst="rect">
            <a:avLst/>
          </a:prstGeom>
        </p:spPr>
      </p:pic>
      <p:pic>
        <p:nvPicPr>
          <p:cNvPr id="100" name="Graphic 99" descr="Illustration: Gear emblem.">
            <a:extLst>
              <a:ext uri="{FF2B5EF4-FFF2-40B4-BE49-F238E27FC236}">
                <a16:creationId xmlns:a16="http://schemas.microsoft.com/office/drawing/2014/main" id="{6F3DB058-FF3A-7947-9BB6-DDD83CCA4D88}"/>
              </a:ext>
            </a:extLst>
          </p:cNvPr>
          <p:cNvPicPr>
            <a:picLocks noChangeAspect="1"/>
          </p:cNvPicPr>
          <p:nvPr/>
        </p:nvPicPr>
        <p:blipFill>
          <a:blip r:embed="rId4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rcRect/>
          <a:stretch/>
        </p:blipFill>
        <p:spPr>
          <a:xfrm>
            <a:off x="5687188" y="3229232"/>
            <a:ext cx="744814" cy="631472"/>
          </a:xfrm>
          <a:prstGeom prst="rect">
            <a:avLst/>
          </a:prstGeom>
        </p:spPr>
      </p:pic>
      <p:pic>
        <p:nvPicPr>
          <p:cNvPr id="101" name="Graphic 100" descr="Illustration: Group/Community emblem.">
            <a:extLst>
              <a:ext uri="{FF2B5EF4-FFF2-40B4-BE49-F238E27FC236}">
                <a16:creationId xmlns:a16="http://schemas.microsoft.com/office/drawing/2014/main" id="{C581D4DB-6D1A-814C-AAFA-FB24EA0F470E}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rcRect/>
          <a:stretch/>
        </p:blipFill>
        <p:spPr>
          <a:xfrm>
            <a:off x="10527279" y="1773534"/>
            <a:ext cx="461461" cy="485749"/>
          </a:xfrm>
          <a:prstGeom prst="rect">
            <a:avLst/>
          </a:prstGeom>
        </p:spPr>
      </p:pic>
      <p:pic>
        <p:nvPicPr>
          <p:cNvPr id="102" name="Graphic 101" descr="Illustration: Pound/Hastag emblem.">
            <a:extLst>
              <a:ext uri="{FF2B5EF4-FFF2-40B4-BE49-F238E27FC236}">
                <a16:creationId xmlns:a16="http://schemas.microsoft.com/office/drawing/2014/main" id="{FAC1F880-29AD-B54D-8081-C1432B18A33D}"/>
              </a:ext>
            </a:extLst>
          </p:cNvPr>
          <p:cNvPicPr>
            <a:picLocks noChangeAspect="1"/>
          </p:cNvPicPr>
          <p:nvPr/>
        </p:nvPicPr>
        <p:blipFill>
          <a:blip r:embed="rId5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2"/>
              </a:ext>
            </a:extLst>
          </a:blip>
          <a:srcRect/>
          <a:stretch/>
        </p:blipFill>
        <p:spPr>
          <a:xfrm>
            <a:off x="5034706" y="2534051"/>
            <a:ext cx="437174" cy="437174"/>
          </a:xfrm>
          <a:prstGeom prst="rect">
            <a:avLst/>
          </a:prstGeom>
        </p:spPr>
      </p:pic>
      <p:pic>
        <p:nvPicPr>
          <p:cNvPr id="103" name="Graphic 102" descr="Illustration: Integration emblem.">
            <a:extLst>
              <a:ext uri="{FF2B5EF4-FFF2-40B4-BE49-F238E27FC236}">
                <a16:creationId xmlns:a16="http://schemas.microsoft.com/office/drawing/2014/main" id="{21B64F5E-441B-3344-895F-8F655E389F09}"/>
              </a:ext>
            </a:extLst>
          </p:cNvPr>
          <p:cNvPicPr>
            <a:picLocks noChangeAspect="1"/>
          </p:cNvPicPr>
          <p:nvPr/>
        </p:nvPicPr>
        <p:blipFill>
          <a:blip r:embed="rId5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4"/>
              </a:ext>
            </a:extLst>
          </a:blip>
          <a:srcRect/>
          <a:stretch/>
        </p:blipFill>
        <p:spPr>
          <a:xfrm>
            <a:off x="10294502" y="3285902"/>
            <a:ext cx="518132" cy="518132"/>
          </a:xfrm>
          <a:prstGeom prst="rect">
            <a:avLst/>
          </a:prstGeom>
        </p:spPr>
      </p:pic>
      <p:pic>
        <p:nvPicPr>
          <p:cNvPr id="104" name="Graphic 103" descr="Illustration: Hall of Justice emblem.">
            <a:extLst>
              <a:ext uri="{FF2B5EF4-FFF2-40B4-BE49-F238E27FC236}">
                <a16:creationId xmlns:a16="http://schemas.microsoft.com/office/drawing/2014/main" id="{20BA9C9A-D6CB-A443-A73D-FEEF9197974D}"/>
              </a:ext>
            </a:extLst>
          </p:cNvPr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6"/>
              </a:ext>
            </a:extLst>
          </a:blip>
          <a:srcRect/>
          <a:stretch/>
        </p:blipFill>
        <p:spPr>
          <a:xfrm>
            <a:off x="10281345" y="2546195"/>
            <a:ext cx="461460" cy="412886"/>
          </a:xfrm>
          <a:prstGeom prst="rect">
            <a:avLst/>
          </a:prstGeom>
        </p:spPr>
      </p:pic>
      <p:pic>
        <p:nvPicPr>
          <p:cNvPr id="105" name="Graphic 104" descr="Illustration: Links emblem.">
            <a:extLst>
              <a:ext uri="{FF2B5EF4-FFF2-40B4-BE49-F238E27FC236}">
                <a16:creationId xmlns:a16="http://schemas.microsoft.com/office/drawing/2014/main" id="{CEA61F47-3E01-7447-BF3C-91AEBE947BE9}"/>
              </a:ext>
            </a:extLst>
          </p:cNvPr>
          <p:cNvPicPr>
            <a:picLocks noChangeAspect="1"/>
          </p:cNvPicPr>
          <p:nvPr/>
        </p:nvPicPr>
        <p:blipFill>
          <a:blip r:embed="rId5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8"/>
              </a:ext>
            </a:extLst>
          </a:blip>
          <a:srcRect/>
          <a:stretch/>
        </p:blipFill>
        <p:spPr>
          <a:xfrm>
            <a:off x="8502781" y="2538099"/>
            <a:ext cx="420982" cy="429077"/>
          </a:xfrm>
          <a:prstGeom prst="rect">
            <a:avLst/>
          </a:prstGeom>
        </p:spPr>
      </p:pic>
      <p:pic>
        <p:nvPicPr>
          <p:cNvPr id="106" name="Graphic 105" descr="Illustration: Meeting Place/Convergence emblem.">
            <a:extLst>
              <a:ext uri="{FF2B5EF4-FFF2-40B4-BE49-F238E27FC236}">
                <a16:creationId xmlns:a16="http://schemas.microsoft.com/office/drawing/2014/main" id="{B787508D-E16B-124C-BA8D-04ADF5C963FF}"/>
              </a:ext>
            </a:extLst>
          </p:cNvPr>
          <p:cNvPicPr>
            <a:picLocks noChangeAspect="1"/>
          </p:cNvPicPr>
          <p:nvPr/>
        </p:nvPicPr>
        <p:blipFill>
          <a:blip r:embed="rId5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0"/>
              </a:ext>
            </a:extLst>
          </a:blip>
          <a:srcRect/>
          <a:stretch/>
        </p:blipFill>
        <p:spPr>
          <a:xfrm>
            <a:off x="9394088" y="3241375"/>
            <a:ext cx="607186" cy="607186"/>
          </a:xfrm>
          <a:prstGeom prst="rect">
            <a:avLst/>
          </a:prstGeom>
        </p:spPr>
      </p:pic>
      <p:pic>
        <p:nvPicPr>
          <p:cNvPr id="107" name="Graphic 106" descr="Illustration: Hamburger/Menu emblem.">
            <a:extLst>
              <a:ext uri="{FF2B5EF4-FFF2-40B4-BE49-F238E27FC236}">
                <a16:creationId xmlns:a16="http://schemas.microsoft.com/office/drawing/2014/main" id="{48CF7901-C97F-8F47-9E80-02D161D02E85}"/>
              </a:ext>
            </a:extLst>
          </p:cNvPr>
          <p:cNvPicPr>
            <a:picLocks noChangeAspect="1"/>
          </p:cNvPicPr>
          <p:nvPr/>
        </p:nvPicPr>
        <p:blipFill>
          <a:blip r:embed="rId6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2"/>
              </a:ext>
            </a:extLst>
          </a:blip>
          <a:srcRect/>
          <a:stretch/>
        </p:blipFill>
        <p:spPr>
          <a:xfrm>
            <a:off x="4100897" y="2525955"/>
            <a:ext cx="437174" cy="453365"/>
          </a:xfrm>
          <a:prstGeom prst="rect">
            <a:avLst/>
          </a:prstGeom>
        </p:spPr>
      </p:pic>
      <p:pic>
        <p:nvPicPr>
          <p:cNvPr id="108" name="Graphic 107" descr="Illustration: Movement Fluidity emblem.">
            <a:extLst>
              <a:ext uri="{FF2B5EF4-FFF2-40B4-BE49-F238E27FC236}">
                <a16:creationId xmlns:a16="http://schemas.microsoft.com/office/drawing/2014/main" id="{FB932CD6-DCCD-6E40-B621-6522C3E0A3F4}"/>
              </a:ext>
            </a:extLst>
          </p:cNvPr>
          <p:cNvPicPr>
            <a:picLocks noChangeAspect="1"/>
          </p:cNvPicPr>
          <p:nvPr/>
        </p:nvPicPr>
        <p:blipFill>
          <a:blip r:embed="rId6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4"/>
              </a:ext>
            </a:extLst>
          </a:blip>
          <a:srcRect/>
          <a:stretch/>
        </p:blipFill>
        <p:spPr>
          <a:xfrm>
            <a:off x="8365469" y="1809965"/>
            <a:ext cx="420981" cy="412886"/>
          </a:xfrm>
          <a:prstGeom prst="rect">
            <a:avLst/>
          </a:prstGeom>
        </p:spPr>
      </p:pic>
      <p:pic>
        <p:nvPicPr>
          <p:cNvPr id="109" name="Graphic 108" descr="Illustration: open plus sign emblem.">
            <a:extLst>
              <a:ext uri="{FF2B5EF4-FFF2-40B4-BE49-F238E27FC236}">
                <a16:creationId xmlns:a16="http://schemas.microsoft.com/office/drawing/2014/main" id="{E0825C88-2634-C042-BEFC-070B22367E0F}"/>
              </a:ext>
            </a:extLst>
          </p:cNvPr>
          <p:cNvPicPr>
            <a:picLocks noChangeAspect="1"/>
          </p:cNvPicPr>
          <p:nvPr/>
        </p:nvPicPr>
        <p:blipFill>
          <a:blip r:embed="rId6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6"/>
              </a:ext>
            </a:extLst>
          </a:blip>
          <a:srcRect/>
          <a:stretch/>
        </p:blipFill>
        <p:spPr>
          <a:xfrm>
            <a:off x="1931711" y="3245423"/>
            <a:ext cx="599090" cy="599090"/>
          </a:xfrm>
          <a:prstGeom prst="rect">
            <a:avLst/>
          </a:prstGeom>
        </p:spPr>
      </p:pic>
      <p:pic>
        <p:nvPicPr>
          <p:cNvPr id="110" name="Graphic 109" descr="Illustration: Outward emblem.">
            <a:extLst>
              <a:ext uri="{FF2B5EF4-FFF2-40B4-BE49-F238E27FC236}">
                <a16:creationId xmlns:a16="http://schemas.microsoft.com/office/drawing/2014/main" id="{4D164034-31BE-CD40-A073-813A88B68528}"/>
              </a:ext>
            </a:extLst>
          </p:cNvPr>
          <p:cNvPicPr>
            <a:picLocks noChangeAspect="1"/>
          </p:cNvPicPr>
          <p:nvPr/>
        </p:nvPicPr>
        <p:blipFill>
          <a:blip r:embed="rId6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8"/>
              </a:ext>
            </a:extLst>
          </a:blip>
          <a:srcRect/>
          <a:stretch/>
        </p:blipFill>
        <p:spPr>
          <a:xfrm>
            <a:off x="11105864" y="3253519"/>
            <a:ext cx="582899" cy="582899"/>
          </a:xfrm>
          <a:prstGeom prst="rect">
            <a:avLst/>
          </a:prstGeom>
        </p:spPr>
      </p:pic>
      <p:pic>
        <p:nvPicPr>
          <p:cNvPr id="111" name="Graphic 110" descr="Illustration: Pathways emblem.">
            <a:extLst>
              <a:ext uri="{FF2B5EF4-FFF2-40B4-BE49-F238E27FC236}">
                <a16:creationId xmlns:a16="http://schemas.microsoft.com/office/drawing/2014/main" id="{E755D221-4010-2F43-9019-14C422DC395B}"/>
              </a:ext>
            </a:extLst>
          </p:cNvPr>
          <p:cNvPicPr>
            <a:picLocks noChangeAspect="1"/>
          </p:cNvPicPr>
          <p:nvPr/>
        </p:nvPicPr>
        <p:blipFill>
          <a:blip r:embed="rId6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0"/>
              </a:ext>
            </a:extLst>
          </a:blip>
          <a:srcRect/>
          <a:stretch/>
        </p:blipFill>
        <p:spPr>
          <a:xfrm>
            <a:off x="6725230" y="3245423"/>
            <a:ext cx="599090" cy="599090"/>
          </a:xfrm>
          <a:prstGeom prst="rect">
            <a:avLst/>
          </a:prstGeom>
        </p:spPr>
      </p:pic>
      <p:pic>
        <p:nvPicPr>
          <p:cNvPr id="112" name="Graphic 111" descr="Illustration: Pause emblem.">
            <a:extLst>
              <a:ext uri="{FF2B5EF4-FFF2-40B4-BE49-F238E27FC236}">
                <a16:creationId xmlns:a16="http://schemas.microsoft.com/office/drawing/2014/main" id="{DD80B6B1-C5CC-7846-B165-93DFA695DCAB}"/>
              </a:ext>
            </a:extLst>
          </p:cNvPr>
          <p:cNvPicPr>
            <a:picLocks noChangeAspect="1"/>
          </p:cNvPicPr>
          <p:nvPr/>
        </p:nvPicPr>
        <p:blipFill>
          <a:blip r:embed="rId7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2"/>
              </a:ext>
            </a:extLst>
          </a:blip>
          <a:srcRect/>
          <a:stretch/>
        </p:blipFill>
        <p:spPr>
          <a:xfrm>
            <a:off x="5968515" y="2534051"/>
            <a:ext cx="283353" cy="437174"/>
          </a:xfrm>
          <a:prstGeom prst="rect">
            <a:avLst/>
          </a:prstGeom>
        </p:spPr>
      </p:pic>
      <p:pic>
        <p:nvPicPr>
          <p:cNvPr id="113" name="Graphic 112" descr="Illustration: Perspectives emblem.">
            <a:extLst>
              <a:ext uri="{FF2B5EF4-FFF2-40B4-BE49-F238E27FC236}">
                <a16:creationId xmlns:a16="http://schemas.microsoft.com/office/drawing/2014/main" id="{9836EE2B-EC49-C64F-A82B-0D2DB8225B52}"/>
              </a:ext>
            </a:extLst>
          </p:cNvPr>
          <p:cNvPicPr>
            <a:picLocks noChangeAspect="1"/>
          </p:cNvPicPr>
          <p:nvPr/>
        </p:nvPicPr>
        <p:blipFill>
          <a:blip r:embed="rId7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4"/>
              </a:ext>
            </a:extLst>
          </a:blip>
          <a:srcRect/>
          <a:stretch/>
        </p:blipFill>
        <p:spPr>
          <a:xfrm>
            <a:off x="11315346" y="1818061"/>
            <a:ext cx="396695" cy="396695"/>
          </a:xfrm>
          <a:prstGeom prst="rect">
            <a:avLst/>
          </a:prstGeom>
        </p:spPr>
      </p:pic>
      <p:pic>
        <p:nvPicPr>
          <p:cNvPr id="114" name="Graphic 113" descr="Illustration: Plus Sign emblem.">
            <a:extLst>
              <a:ext uri="{FF2B5EF4-FFF2-40B4-BE49-F238E27FC236}">
                <a16:creationId xmlns:a16="http://schemas.microsoft.com/office/drawing/2014/main" id="{91DBC0B8-94EA-D841-A439-73E5E4C920AE}"/>
              </a:ext>
            </a:extLst>
          </p:cNvPr>
          <p:cNvPicPr>
            <a:picLocks noChangeAspect="1"/>
          </p:cNvPicPr>
          <p:nvPr/>
        </p:nvPicPr>
        <p:blipFill>
          <a:blip r:embed="rId7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6"/>
              </a:ext>
            </a:extLst>
          </a:blip>
          <a:srcRect/>
          <a:stretch/>
        </p:blipFill>
        <p:spPr>
          <a:xfrm>
            <a:off x="503291" y="2534051"/>
            <a:ext cx="437174" cy="437174"/>
          </a:xfrm>
          <a:prstGeom prst="rect">
            <a:avLst/>
          </a:prstGeom>
        </p:spPr>
      </p:pic>
      <p:pic>
        <p:nvPicPr>
          <p:cNvPr id="115" name="Graphic 114" descr="Illustration: Smile/Welcome emblem.">
            <a:extLst>
              <a:ext uri="{FF2B5EF4-FFF2-40B4-BE49-F238E27FC236}">
                <a16:creationId xmlns:a16="http://schemas.microsoft.com/office/drawing/2014/main" id="{E8992A35-A7B5-EE4A-B6B6-CE76CB25A5CA}"/>
              </a:ext>
            </a:extLst>
          </p:cNvPr>
          <p:cNvPicPr>
            <a:picLocks noChangeAspect="1"/>
          </p:cNvPicPr>
          <p:nvPr/>
        </p:nvPicPr>
        <p:blipFill>
          <a:blip r:embed="rId7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8"/>
              </a:ext>
            </a:extLst>
          </a:blip>
          <a:srcRect/>
          <a:stretch/>
        </p:blipFill>
        <p:spPr>
          <a:xfrm>
            <a:off x="9113058" y="1899019"/>
            <a:ext cx="340024" cy="234779"/>
          </a:xfrm>
          <a:prstGeom prst="rect">
            <a:avLst/>
          </a:prstGeom>
        </p:spPr>
      </p:pic>
      <p:pic>
        <p:nvPicPr>
          <p:cNvPr id="116" name="Graphic 115" descr="Illustration: Spotlight emblem.">
            <a:extLst>
              <a:ext uri="{FF2B5EF4-FFF2-40B4-BE49-F238E27FC236}">
                <a16:creationId xmlns:a16="http://schemas.microsoft.com/office/drawing/2014/main" id="{F481EAB1-66BA-6C4A-99E8-06A9FD34A488}"/>
              </a:ext>
            </a:extLst>
          </p:cNvPr>
          <p:cNvPicPr>
            <a:picLocks noChangeAspect="1"/>
          </p:cNvPicPr>
          <p:nvPr/>
        </p:nvPicPr>
        <p:blipFill>
          <a:blip r:embed="rId7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0"/>
              </a:ext>
            </a:extLst>
          </a:blip>
          <a:srcRect/>
          <a:stretch/>
        </p:blipFill>
        <p:spPr>
          <a:xfrm>
            <a:off x="7617548" y="3241375"/>
            <a:ext cx="655760" cy="607186"/>
          </a:xfrm>
          <a:prstGeom prst="rect">
            <a:avLst/>
          </a:prstGeom>
        </p:spPr>
      </p:pic>
      <p:pic>
        <p:nvPicPr>
          <p:cNvPr id="117" name="Graphic 116" descr="Illustration: Star emblem.">
            <a:extLst>
              <a:ext uri="{FF2B5EF4-FFF2-40B4-BE49-F238E27FC236}">
                <a16:creationId xmlns:a16="http://schemas.microsoft.com/office/drawing/2014/main" id="{80C18370-408A-214B-8BFD-7A7E31CE45E1}"/>
              </a:ext>
            </a:extLst>
          </p:cNvPr>
          <p:cNvPicPr>
            <a:picLocks noChangeAspect="1"/>
          </p:cNvPicPr>
          <p:nvPr/>
        </p:nvPicPr>
        <p:blipFill>
          <a:blip r:embed="rId8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2"/>
              </a:ext>
            </a:extLst>
          </a:blip>
          <a:srcRect/>
          <a:stretch/>
        </p:blipFill>
        <p:spPr>
          <a:xfrm>
            <a:off x="7641834" y="2550243"/>
            <a:ext cx="364311" cy="404791"/>
          </a:xfrm>
          <a:prstGeom prst="rect">
            <a:avLst/>
          </a:prstGeom>
        </p:spPr>
      </p:pic>
      <p:pic>
        <p:nvPicPr>
          <p:cNvPr id="118" name="Graphic 117" descr="Illustration: Study emblem.">
            <a:extLst>
              <a:ext uri="{FF2B5EF4-FFF2-40B4-BE49-F238E27FC236}">
                <a16:creationId xmlns:a16="http://schemas.microsoft.com/office/drawing/2014/main" id="{AFD07559-A7ED-6F4D-B28C-BC41047C9994}"/>
              </a:ext>
            </a:extLst>
          </p:cNvPr>
          <p:cNvPicPr>
            <a:picLocks noChangeAspect="1"/>
          </p:cNvPicPr>
          <p:nvPr/>
        </p:nvPicPr>
        <p:blipFill>
          <a:blip r:embed="rId8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4"/>
              </a:ext>
            </a:extLst>
          </a:blip>
          <a:srcRect/>
          <a:stretch/>
        </p:blipFill>
        <p:spPr>
          <a:xfrm>
            <a:off x="8566537" y="3289950"/>
            <a:ext cx="534323" cy="510035"/>
          </a:xfrm>
          <a:prstGeom prst="rect">
            <a:avLst/>
          </a:prstGeom>
        </p:spPr>
      </p:pic>
      <p:pic>
        <p:nvPicPr>
          <p:cNvPr id="119" name="Graphic 118" descr="Illustration: Touch Point emblem.">
            <a:extLst>
              <a:ext uri="{FF2B5EF4-FFF2-40B4-BE49-F238E27FC236}">
                <a16:creationId xmlns:a16="http://schemas.microsoft.com/office/drawing/2014/main" id="{CE4C60BF-CD5F-8249-9FAF-DDEEA865279B}"/>
              </a:ext>
            </a:extLst>
          </p:cNvPr>
          <p:cNvPicPr>
            <a:picLocks noChangeAspect="1"/>
          </p:cNvPicPr>
          <p:nvPr/>
        </p:nvPicPr>
        <p:blipFill>
          <a:blip r:embed="rId8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6"/>
              </a:ext>
            </a:extLst>
          </a:blip>
          <a:srcRect/>
          <a:stretch/>
        </p:blipFill>
        <p:spPr>
          <a:xfrm>
            <a:off x="7585497" y="1850444"/>
            <a:ext cx="453365" cy="331927"/>
          </a:xfrm>
          <a:prstGeom prst="rect">
            <a:avLst/>
          </a:prstGeom>
        </p:spPr>
      </p:pic>
      <p:pic>
        <p:nvPicPr>
          <p:cNvPr id="120" name="Graphic 119" descr="Illustration: Triple Chevrons emblem.">
            <a:extLst>
              <a:ext uri="{FF2B5EF4-FFF2-40B4-BE49-F238E27FC236}">
                <a16:creationId xmlns:a16="http://schemas.microsoft.com/office/drawing/2014/main" id="{C1998A63-68FE-0046-8700-FA939E4C81C1}"/>
              </a:ext>
            </a:extLst>
          </p:cNvPr>
          <p:cNvPicPr>
            <a:picLocks noChangeAspect="1"/>
          </p:cNvPicPr>
          <p:nvPr/>
        </p:nvPicPr>
        <p:blipFill>
          <a:blip r:embed="rId8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8"/>
              </a:ext>
            </a:extLst>
          </a:blip>
          <a:srcRect/>
          <a:stretch/>
        </p:blipFill>
        <p:spPr>
          <a:xfrm>
            <a:off x="3205206" y="1854492"/>
            <a:ext cx="607186" cy="323833"/>
          </a:xfrm>
          <a:prstGeom prst="rect">
            <a:avLst/>
          </a:prstGeom>
        </p:spPr>
      </p:pic>
      <p:pic>
        <p:nvPicPr>
          <p:cNvPr id="121" name="Graphic 120" descr="Illustration: Ampersand emblem.">
            <a:extLst>
              <a:ext uri="{FF2B5EF4-FFF2-40B4-BE49-F238E27FC236}">
                <a16:creationId xmlns:a16="http://schemas.microsoft.com/office/drawing/2014/main" id="{2C33702F-8681-C14E-90F0-06EF2BA4AEC9}"/>
              </a:ext>
            </a:extLst>
          </p:cNvPr>
          <p:cNvPicPr>
            <a:picLocks noChangeAspect="1"/>
          </p:cNvPicPr>
          <p:nvPr/>
        </p:nvPicPr>
        <p:blipFill>
          <a:blip r:embed="rId8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0"/>
              </a:ext>
            </a:extLst>
          </a:blip>
          <a:srcRect/>
          <a:stretch/>
        </p:blipFill>
        <p:spPr>
          <a:xfrm>
            <a:off x="511386" y="5532161"/>
            <a:ext cx="420982" cy="582899"/>
          </a:xfrm>
          <a:prstGeom prst="rect">
            <a:avLst/>
          </a:prstGeom>
        </p:spPr>
      </p:pic>
      <p:pic>
        <p:nvPicPr>
          <p:cNvPr id="122" name="Graphic 121" descr="Illustration: Navigation Arrow Backward emblem.">
            <a:extLst>
              <a:ext uri="{FF2B5EF4-FFF2-40B4-BE49-F238E27FC236}">
                <a16:creationId xmlns:a16="http://schemas.microsoft.com/office/drawing/2014/main" id="{D3B3C4FA-BEA6-9A41-BAF7-E9C5BA59DE64}"/>
              </a:ext>
            </a:extLst>
          </p:cNvPr>
          <p:cNvPicPr>
            <a:picLocks noChangeAspect="1"/>
          </p:cNvPicPr>
          <p:nvPr/>
        </p:nvPicPr>
        <p:blipFill>
          <a:blip r:embed="rId9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2"/>
              </a:ext>
            </a:extLst>
          </a:blip>
          <a:srcRect/>
          <a:stretch/>
        </p:blipFill>
        <p:spPr>
          <a:xfrm>
            <a:off x="506300" y="4176993"/>
            <a:ext cx="242874" cy="340023"/>
          </a:xfrm>
          <a:prstGeom prst="rect">
            <a:avLst/>
          </a:prstGeom>
        </p:spPr>
      </p:pic>
      <p:pic>
        <p:nvPicPr>
          <p:cNvPr id="123" name="Graphic 122" descr="Illustration: Arrow Down emblem.">
            <a:extLst>
              <a:ext uri="{FF2B5EF4-FFF2-40B4-BE49-F238E27FC236}">
                <a16:creationId xmlns:a16="http://schemas.microsoft.com/office/drawing/2014/main" id="{E6ECB0A4-6EBF-9F44-8965-C4D3CF8119AE}"/>
              </a:ext>
            </a:extLst>
          </p:cNvPr>
          <p:cNvPicPr>
            <a:picLocks noChangeAspect="1"/>
          </p:cNvPicPr>
          <p:nvPr/>
        </p:nvPicPr>
        <p:blipFill>
          <a:blip r:embed="rId9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4"/>
              </a:ext>
            </a:extLst>
          </a:blip>
          <a:srcRect/>
          <a:stretch/>
        </p:blipFill>
        <p:spPr>
          <a:xfrm>
            <a:off x="6260331" y="4152706"/>
            <a:ext cx="331928" cy="388598"/>
          </a:xfrm>
          <a:prstGeom prst="rect">
            <a:avLst/>
          </a:prstGeom>
        </p:spPr>
      </p:pic>
      <p:pic>
        <p:nvPicPr>
          <p:cNvPr id="124" name="Graphic 123" descr="Illustration: Navigation Arrow Forward emblem.">
            <a:extLst>
              <a:ext uri="{FF2B5EF4-FFF2-40B4-BE49-F238E27FC236}">
                <a16:creationId xmlns:a16="http://schemas.microsoft.com/office/drawing/2014/main" id="{EB1D1BC3-B400-0647-A873-01A3AA59767C}"/>
              </a:ext>
            </a:extLst>
          </p:cNvPr>
          <p:cNvPicPr>
            <a:picLocks noChangeAspect="1"/>
          </p:cNvPicPr>
          <p:nvPr/>
        </p:nvPicPr>
        <p:blipFill>
          <a:blip r:embed="rId9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6"/>
              </a:ext>
            </a:extLst>
          </a:blip>
          <a:srcRect/>
          <a:stretch/>
        </p:blipFill>
        <p:spPr>
          <a:xfrm>
            <a:off x="1855753" y="4176993"/>
            <a:ext cx="242874" cy="340023"/>
          </a:xfrm>
          <a:prstGeom prst="rect">
            <a:avLst/>
          </a:prstGeom>
        </p:spPr>
      </p:pic>
      <p:pic>
        <p:nvPicPr>
          <p:cNvPr id="125" name="Graphic 124" descr="Illustration: Arrow/Full Screen emblem.">
            <a:extLst>
              <a:ext uri="{FF2B5EF4-FFF2-40B4-BE49-F238E27FC236}">
                <a16:creationId xmlns:a16="http://schemas.microsoft.com/office/drawing/2014/main" id="{A09DA225-B951-D04E-9AE4-E0BDA26044EA}"/>
              </a:ext>
            </a:extLst>
          </p:cNvPr>
          <p:cNvPicPr>
            <a:picLocks noChangeAspect="1"/>
          </p:cNvPicPr>
          <p:nvPr/>
        </p:nvPicPr>
        <p:blipFill>
          <a:blip r:embed="rId9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8"/>
              </a:ext>
            </a:extLst>
          </a:blip>
          <a:srcRect/>
          <a:stretch/>
        </p:blipFill>
        <p:spPr>
          <a:xfrm>
            <a:off x="9779690" y="4132466"/>
            <a:ext cx="420982" cy="429077"/>
          </a:xfrm>
          <a:prstGeom prst="rect">
            <a:avLst/>
          </a:prstGeom>
        </p:spPr>
      </p:pic>
      <p:pic>
        <p:nvPicPr>
          <p:cNvPr id="126" name="Graphic 125" descr="Illustration: Arrow Left emblem.">
            <a:extLst>
              <a:ext uri="{FF2B5EF4-FFF2-40B4-BE49-F238E27FC236}">
                <a16:creationId xmlns:a16="http://schemas.microsoft.com/office/drawing/2014/main" id="{1B4679D5-95DF-5344-9659-56C514D5FACB}"/>
              </a:ext>
            </a:extLst>
          </p:cNvPr>
          <p:cNvPicPr>
            <a:picLocks noChangeAspect="1"/>
          </p:cNvPicPr>
          <p:nvPr/>
        </p:nvPicPr>
        <p:blipFill>
          <a:blip r:embed="rId9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0"/>
              </a:ext>
            </a:extLst>
          </a:blip>
          <a:srcRect/>
          <a:stretch/>
        </p:blipFill>
        <p:spPr>
          <a:xfrm>
            <a:off x="5545125" y="4176993"/>
            <a:ext cx="388598" cy="340024"/>
          </a:xfrm>
          <a:prstGeom prst="rect">
            <a:avLst/>
          </a:prstGeom>
        </p:spPr>
      </p:pic>
      <p:pic>
        <p:nvPicPr>
          <p:cNvPr id="127" name="Graphic 126" descr="Illustration: Arrow Right emblem.">
            <a:extLst>
              <a:ext uri="{FF2B5EF4-FFF2-40B4-BE49-F238E27FC236}">
                <a16:creationId xmlns:a16="http://schemas.microsoft.com/office/drawing/2014/main" id="{FFF63E4F-C161-A442-8241-9CD9326E6870}"/>
              </a:ext>
            </a:extLst>
          </p:cNvPr>
          <p:cNvPicPr>
            <a:picLocks noChangeAspect="1"/>
          </p:cNvPicPr>
          <p:nvPr/>
        </p:nvPicPr>
        <p:blipFill>
          <a:blip r:embed="rId10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2"/>
              </a:ext>
            </a:extLst>
          </a:blip>
          <a:srcRect/>
          <a:stretch/>
        </p:blipFill>
        <p:spPr>
          <a:xfrm>
            <a:off x="4829919" y="4176993"/>
            <a:ext cx="388598" cy="340024"/>
          </a:xfrm>
          <a:prstGeom prst="rect">
            <a:avLst/>
          </a:prstGeom>
        </p:spPr>
      </p:pic>
      <p:pic>
        <p:nvPicPr>
          <p:cNvPr id="128" name="Graphic 127" descr="Illustration: Arrow Up emblem.">
            <a:extLst>
              <a:ext uri="{FF2B5EF4-FFF2-40B4-BE49-F238E27FC236}">
                <a16:creationId xmlns:a16="http://schemas.microsoft.com/office/drawing/2014/main" id="{7EFA573C-6614-8546-8F13-E1775138402F}"/>
              </a:ext>
            </a:extLst>
          </p:cNvPr>
          <p:cNvPicPr>
            <a:picLocks noChangeAspect="1"/>
          </p:cNvPicPr>
          <p:nvPr/>
        </p:nvPicPr>
        <p:blipFill>
          <a:blip r:embed="rId10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4"/>
              </a:ext>
            </a:extLst>
          </a:blip>
          <a:srcRect/>
          <a:stretch/>
        </p:blipFill>
        <p:spPr>
          <a:xfrm>
            <a:off x="6918866" y="4152706"/>
            <a:ext cx="340024" cy="388598"/>
          </a:xfrm>
          <a:prstGeom prst="rect">
            <a:avLst/>
          </a:prstGeom>
        </p:spPr>
      </p:pic>
      <p:pic>
        <p:nvPicPr>
          <p:cNvPr id="129" name="Graphic 128" descr="Illustration: Asterisk emblem.">
            <a:extLst>
              <a:ext uri="{FF2B5EF4-FFF2-40B4-BE49-F238E27FC236}">
                <a16:creationId xmlns:a16="http://schemas.microsoft.com/office/drawing/2014/main" id="{0BFE9061-8E38-714F-81D1-FCE687B807A1}"/>
              </a:ext>
            </a:extLst>
          </p:cNvPr>
          <p:cNvPicPr>
            <a:picLocks noChangeAspect="1"/>
          </p:cNvPicPr>
          <p:nvPr/>
        </p:nvPicPr>
        <p:blipFill>
          <a:blip r:embed="rId10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6"/>
              </a:ext>
            </a:extLst>
          </a:blip>
          <a:srcRect/>
          <a:stretch/>
        </p:blipFill>
        <p:spPr>
          <a:xfrm>
            <a:off x="6748504" y="4891231"/>
            <a:ext cx="396695" cy="404790"/>
          </a:xfrm>
          <a:prstGeom prst="rect">
            <a:avLst/>
          </a:prstGeom>
        </p:spPr>
      </p:pic>
      <p:pic>
        <p:nvPicPr>
          <p:cNvPr id="130" name="Graphic 129" descr="Illustration: Audio emblem.">
            <a:extLst>
              <a:ext uri="{FF2B5EF4-FFF2-40B4-BE49-F238E27FC236}">
                <a16:creationId xmlns:a16="http://schemas.microsoft.com/office/drawing/2014/main" id="{36DBB091-F1E9-6B4E-BA39-E36BFB099471}"/>
              </a:ext>
            </a:extLst>
          </p:cNvPr>
          <p:cNvPicPr>
            <a:picLocks noChangeAspect="1"/>
          </p:cNvPicPr>
          <p:nvPr/>
        </p:nvPicPr>
        <p:blipFill>
          <a:blip r:embed="rId10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8"/>
              </a:ext>
            </a:extLst>
          </a:blip>
          <a:srcRect/>
          <a:stretch/>
        </p:blipFill>
        <p:spPr>
          <a:xfrm>
            <a:off x="11239446" y="4866943"/>
            <a:ext cx="437174" cy="453365"/>
          </a:xfrm>
          <a:prstGeom prst="rect">
            <a:avLst/>
          </a:prstGeom>
        </p:spPr>
      </p:pic>
      <p:pic>
        <p:nvPicPr>
          <p:cNvPr id="131" name="Graphic 130" descr="Illustration: Books emblem.">
            <a:extLst>
              <a:ext uri="{FF2B5EF4-FFF2-40B4-BE49-F238E27FC236}">
                <a16:creationId xmlns:a16="http://schemas.microsoft.com/office/drawing/2014/main" id="{03F06D1F-2988-9247-A25F-9BA04F563B8E}"/>
              </a:ext>
            </a:extLst>
          </p:cNvPr>
          <p:cNvPicPr>
            <a:picLocks noChangeAspect="1"/>
          </p:cNvPicPr>
          <p:nvPr/>
        </p:nvPicPr>
        <p:blipFill>
          <a:blip r:embed="rId10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0"/>
              </a:ext>
            </a:extLst>
          </a:blip>
          <a:srcRect/>
          <a:stretch/>
        </p:blipFill>
        <p:spPr>
          <a:xfrm>
            <a:off x="9420398" y="4960045"/>
            <a:ext cx="364311" cy="267162"/>
          </a:xfrm>
          <a:prstGeom prst="rect">
            <a:avLst/>
          </a:prstGeom>
        </p:spPr>
      </p:pic>
      <p:pic>
        <p:nvPicPr>
          <p:cNvPr id="132" name="Graphic 131" descr="Illustration: Burst emblem.">
            <a:extLst>
              <a:ext uri="{FF2B5EF4-FFF2-40B4-BE49-F238E27FC236}">
                <a16:creationId xmlns:a16="http://schemas.microsoft.com/office/drawing/2014/main" id="{D63F3E21-1467-F944-AEA3-41A2DA282DE1}"/>
              </a:ext>
            </a:extLst>
          </p:cNvPr>
          <p:cNvPicPr>
            <a:picLocks noChangeAspect="1"/>
          </p:cNvPicPr>
          <p:nvPr/>
        </p:nvPicPr>
        <p:blipFill>
          <a:blip r:embed="rId1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2"/>
              </a:ext>
            </a:extLst>
          </a:blip>
          <a:srcRect/>
          <a:stretch/>
        </p:blipFill>
        <p:spPr>
          <a:xfrm>
            <a:off x="3870168" y="5463347"/>
            <a:ext cx="720527" cy="720527"/>
          </a:xfrm>
          <a:prstGeom prst="rect">
            <a:avLst/>
          </a:prstGeom>
        </p:spPr>
      </p:pic>
      <p:pic>
        <p:nvPicPr>
          <p:cNvPr id="133" name="Graphic 132" descr="Illustration: Checkmark emblem.">
            <a:extLst>
              <a:ext uri="{FF2B5EF4-FFF2-40B4-BE49-F238E27FC236}">
                <a16:creationId xmlns:a16="http://schemas.microsoft.com/office/drawing/2014/main" id="{8332CA7D-276C-5642-9EAC-832348312F95}"/>
              </a:ext>
            </a:extLst>
          </p:cNvPr>
          <p:cNvPicPr>
            <a:picLocks noChangeAspect="1"/>
          </p:cNvPicPr>
          <p:nvPr/>
        </p:nvPicPr>
        <p:blipFill>
          <a:blip r:embed="rId1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4"/>
              </a:ext>
            </a:extLst>
          </a:blip>
          <a:srcRect/>
          <a:stretch/>
        </p:blipFill>
        <p:spPr>
          <a:xfrm>
            <a:off x="3207567" y="4943854"/>
            <a:ext cx="396694" cy="299545"/>
          </a:xfrm>
          <a:prstGeom prst="rect">
            <a:avLst/>
          </a:prstGeom>
        </p:spPr>
      </p:pic>
      <p:pic>
        <p:nvPicPr>
          <p:cNvPr id="134" name="Graphic 133" descr="Illustration: Double Chevron Left/Rewind emblem.">
            <a:extLst>
              <a:ext uri="{FF2B5EF4-FFF2-40B4-BE49-F238E27FC236}">
                <a16:creationId xmlns:a16="http://schemas.microsoft.com/office/drawing/2014/main" id="{57C6FC9D-C102-3345-8FD4-C7A4B3D25393}"/>
              </a:ext>
            </a:extLst>
          </p:cNvPr>
          <p:cNvPicPr>
            <a:picLocks noChangeAspect="1"/>
          </p:cNvPicPr>
          <p:nvPr/>
        </p:nvPicPr>
        <p:blipFill>
          <a:blip r:embed="rId1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6"/>
              </a:ext>
            </a:extLst>
          </a:blip>
          <a:srcRect/>
          <a:stretch/>
        </p:blipFill>
        <p:spPr>
          <a:xfrm>
            <a:off x="1075781" y="4176993"/>
            <a:ext cx="453365" cy="340023"/>
          </a:xfrm>
          <a:prstGeom prst="rect">
            <a:avLst/>
          </a:prstGeom>
        </p:spPr>
      </p:pic>
      <p:pic>
        <p:nvPicPr>
          <p:cNvPr id="135" name="Graphic 134" descr="Illustration: Double Chevron Right/Fast-Forward emblem.">
            <a:extLst>
              <a:ext uri="{FF2B5EF4-FFF2-40B4-BE49-F238E27FC236}">
                <a16:creationId xmlns:a16="http://schemas.microsoft.com/office/drawing/2014/main" id="{F197A100-563E-6B4E-85B8-8616426D855B}"/>
              </a:ext>
            </a:extLst>
          </p:cNvPr>
          <p:cNvPicPr>
            <a:picLocks noChangeAspect="1"/>
          </p:cNvPicPr>
          <p:nvPr/>
        </p:nvPicPr>
        <p:blipFill>
          <a:blip r:embed="rId1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8"/>
              </a:ext>
            </a:extLst>
          </a:blip>
          <a:srcRect/>
          <a:stretch/>
        </p:blipFill>
        <p:spPr>
          <a:xfrm>
            <a:off x="2425234" y="4176993"/>
            <a:ext cx="453365" cy="340023"/>
          </a:xfrm>
          <a:prstGeom prst="rect">
            <a:avLst/>
          </a:prstGeom>
        </p:spPr>
      </p:pic>
      <p:pic>
        <p:nvPicPr>
          <p:cNvPr id="136" name="Graphic 135" descr="Illustration: Cross/Close Window emblem.">
            <a:extLst>
              <a:ext uri="{FF2B5EF4-FFF2-40B4-BE49-F238E27FC236}">
                <a16:creationId xmlns:a16="http://schemas.microsoft.com/office/drawing/2014/main" id="{47F18A93-BD99-8F43-960D-C1DE11961D2D}"/>
              </a:ext>
            </a:extLst>
          </p:cNvPr>
          <p:cNvPicPr>
            <a:picLocks noChangeAspect="1"/>
          </p:cNvPicPr>
          <p:nvPr/>
        </p:nvPicPr>
        <p:blipFill>
          <a:blip r:embed="rId11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0"/>
              </a:ext>
            </a:extLst>
          </a:blip>
          <a:srcRect/>
          <a:stretch/>
        </p:blipFill>
        <p:spPr>
          <a:xfrm>
            <a:off x="1437100" y="4923614"/>
            <a:ext cx="340024" cy="340024"/>
          </a:xfrm>
          <a:prstGeom prst="rect">
            <a:avLst/>
          </a:prstGeom>
        </p:spPr>
      </p:pic>
      <p:pic>
        <p:nvPicPr>
          <p:cNvPr id="137" name="Graphic 136" descr="Illustration: Double Helix emblem.">
            <a:extLst>
              <a:ext uri="{FF2B5EF4-FFF2-40B4-BE49-F238E27FC236}">
                <a16:creationId xmlns:a16="http://schemas.microsoft.com/office/drawing/2014/main" id="{F446DB3F-DA95-3643-9D28-91546479F3FA}"/>
              </a:ext>
            </a:extLst>
          </p:cNvPr>
          <p:cNvPicPr>
            <a:picLocks noChangeAspect="1"/>
          </p:cNvPicPr>
          <p:nvPr/>
        </p:nvPicPr>
        <p:blipFill>
          <a:blip r:embed="rId12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2"/>
              </a:ext>
            </a:extLst>
          </a:blip>
          <a:srcRect/>
          <a:stretch/>
        </p:blipFill>
        <p:spPr>
          <a:xfrm>
            <a:off x="4883923" y="5556448"/>
            <a:ext cx="510036" cy="534324"/>
          </a:xfrm>
          <a:prstGeom prst="rect">
            <a:avLst/>
          </a:prstGeom>
        </p:spPr>
      </p:pic>
      <p:pic>
        <p:nvPicPr>
          <p:cNvPr id="138" name="Graphic 137" descr="Illustration: dollar sign emblem.">
            <a:extLst>
              <a:ext uri="{FF2B5EF4-FFF2-40B4-BE49-F238E27FC236}">
                <a16:creationId xmlns:a16="http://schemas.microsoft.com/office/drawing/2014/main" id="{74825AD6-A224-6341-A5F0-C954F869E222}"/>
              </a:ext>
            </a:extLst>
          </p:cNvPr>
          <p:cNvPicPr>
            <a:picLocks noChangeAspect="1"/>
          </p:cNvPicPr>
          <p:nvPr/>
        </p:nvPicPr>
        <p:blipFill>
          <a:blip r:embed="rId12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4"/>
              </a:ext>
            </a:extLst>
          </a:blip>
          <a:srcRect/>
          <a:stretch/>
        </p:blipFill>
        <p:spPr>
          <a:xfrm>
            <a:off x="1225597" y="5503826"/>
            <a:ext cx="412886" cy="639568"/>
          </a:xfrm>
          <a:prstGeom prst="rect">
            <a:avLst/>
          </a:prstGeom>
        </p:spPr>
      </p:pic>
      <p:pic>
        <p:nvPicPr>
          <p:cNvPr id="139" name="Graphic 138" descr="Illustration: Equal Sign emblem.">
            <a:extLst>
              <a:ext uri="{FF2B5EF4-FFF2-40B4-BE49-F238E27FC236}">
                <a16:creationId xmlns:a16="http://schemas.microsoft.com/office/drawing/2014/main" id="{9AC997D3-C443-574F-90F9-4A5715372171}"/>
              </a:ext>
            </a:extLst>
          </p:cNvPr>
          <p:cNvPicPr>
            <a:picLocks noChangeAspect="1"/>
          </p:cNvPicPr>
          <p:nvPr/>
        </p:nvPicPr>
        <p:blipFill>
          <a:blip r:embed="rId12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6"/>
              </a:ext>
            </a:extLst>
          </a:blip>
          <a:srcRect/>
          <a:stretch/>
        </p:blipFill>
        <p:spPr>
          <a:xfrm>
            <a:off x="2273759" y="4951950"/>
            <a:ext cx="437173" cy="283352"/>
          </a:xfrm>
          <a:prstGeom prst="rect">
            <a:avLst/>
          </a:prstGeom>
        </p:spPr>
      </p:pic>
      <p:pic>
        <p:nvPicPr>
          <p:cNvPr id="140" name="Graphic 139" descr="Illustration: maple leaf flag emblem.">
            <a:extLst>
              <a:ext uri="{FF2B5EF4-FFF2-40B4-BE49-F238E27FC236}">
                <a16:creationId xmlns:a16="http://schemas.microsoft.com/office/drawing/2014/main" id="{7BED8AEE-AD47-B54D-97C4-71A31C780F86}"/>
              </a:ext>
            </a:extLst>
          </p:cNvPr>
          <p:cNvPicPr>
            <a:picLocks noChangeAspect="1"/>
          </p:cNvPicPr>
          <p:nvPr/>
        </p:nvPicPr>
        <p:blipFill>
          <a:blip r:embed="rId12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8"/>
              </a:ext>
            </a:extLst>
          </a:blip>
          <a:srcRect/>
          <a:stretch/>
        </p:blipFill>
        <p:spPr>
          <a:xfrm>
            <a:off x="2824029" y="5605023"/>
            <a:ext cx="752910" cy="437174"/>
          </a:xfrm>
          <a:prstGeom prst="rect">
            <a:avLst/>
          </a:prstGeom>
        </p:spPr>
      </p:pic>
      <p:pic>
        <p:nvPicPr>
          <p:cNvPr id="141" name="Graphic 140" descr="Illustration: Forward emblem.">
            <a:extLst>
              <a:ext uri="{FF2B5EF4-FFF2-40B4-BE49-F238E27FC236}">
                <a16:creationId xmlns:a16="http://schemas.microsoft.com/office/drawing/2014/main" id="{3166FDC2-A4FA-E74C-BA2D-5248AAB08C7E}"/>
              </a:ext>
            </a:extLst>
          </p:cNvPr>
          <p:cNvPicPr>
            <a:picLocks noChangeAspect="1"/>
          </p:cNvPicPr>
          <p:nvPr/>
        </p:nvPicPr>
        <p:blipFill>
          <a:blip r:embed="rId12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0"/>
              </a:ext>
            </a:extLst>
          </a:blip>
          <a:srcRect/>
          <a:stretch/>
        </p:blipFill>
        <p:spPr>
          <a:xfrm>
            <a:off x="4139000" y="4168897"/>
            <a:ext cx="364311" cy="356216"/>
          </a:xfrm>
          <a:prstGeom prst="rect">
            <a:avLst/>
          </a:prstGeom>
        </p:spPr>
      </p:pic>
      <p:pic>
        <p:nvPicPr>
          <p:cNvPr id="142" name="Graphic 141" descr="Illustration: Gear emblem.">
            <a:extLst>
              <a:ext uri="{FF2B5EF4-FFF2-40B4-BE49-F238E27FC236}">
                <a16:creationId xmlns:a16="http://schemas.microsoft.com/office/drawing/2014/main" id="{11BE264C-9EAC-064C-83C9-D8BC60E8F400}"/>
              </a:ext>
            </a:extLst>
          </p:cNvPr>
          <p:cNvPicPr>
            <a:picLocks noChangeAspect="1"/>
          </p:cNvPicPr>
          <p:nvPr/>
        </p:nvPicPr>
        <p:blipFill>
          <a:blip r:embed="rId13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2"/>
              </a:ext>
            </a:extLst>
          </a:blip>
          <a:srcRect/>
          <a:stretch/>
        </p:blipFill>
        <p:spPr>
          <a:xfrm>
            <a:off x="5687188" y="5507874"/>
            <a:ext cx="744814" cy="631472"/>
          </a:xfrm>
          <a:prstGeom prst="rect">
            <a:avLst/>
          </a:prstGeom>
        </p:spPr>
      </p:pic>
      <p:pic>
        <p:nvPicPr>
          <p:cNvPr id="143" name="Graphic 142" descr="Illustration: Group/Community emblem.">
            <a:extLst>
              <a:ext uri="{FF2B5EF4-FFF2-40B4-BE49-F238E27FC236}">
                <a16:creationId xmlns:a16="http://schemas.microsoft.com/office/drawing/2014/main" id="{50CC9C7F-BD2D-0C43-AE89-33AAD6D9F454}"/>
              </a:ext>
            </a:extLst>
          </p:cNvPr>
          <p:cNvPicPr>
            <a:picLocks noChangeAspect="1"/>
          </p:cNvPicPr>
          <p:nvPr/>
        </p:nvPicPr>
        <p:blipFill>
          <a:blip r:embed="rId13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4"/>
              </a:ext>
            </a:extLst>
          </a:blip>
          <a:srcRect/>
          <a:stretch/>
        </p:blipFill>
        <p:spPr>
          <a:xfrm>
            <a:off x="10527279" y="4104131"/>
            <a:ext cx="461461" cy="485749"/>
          </a:xfrm>
          <a:prstGeom prst="rect">
            <a:avLst/>
          </a:prstGeom>
        </p:spPr>
      </p:pic>
      <p:pic>
        <p:nvPicPr>
          <p:cNvPr id="144" name="Graphic 143" descr="Illustration: Pound/Hastag emblem.">
            <a:extLst>
              <a:ext uri="{FF2B5EF4-FFF2-40B4-BE49-F238E27FC236}">
                <a16:creationId xmlns:a16="http://schemas.microsoft.com/office/drawing/2014/main" id="{4F2491F3-9C65-F849-BBE6-AD517002F4E6}"/>
              </a:ext>
            </a:extLst>
          </p:cNvPr>
          <p:cNvPicPr>
            <a:picLocks noChangeAspect="1"/>
          </p:cNvPicPr>
          <p:nvPr/>
        </p:nvPicPr>
        <p:blipFill>
          <a:blip r:embed="rId13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6"/>
              </a:ext>
            </a:extLst>
          </a:blip>
          <a:srcRect/>
          <a:stretch/>
        </p:blipFill>
        <p:spPr>
          <a:xfrm>
            <a:off x="5034706" y="4875039"/>
            <a:ext cx="437174" cy="437174"/>
          </a:xfrm>
          <a:prstGeom prst="rect">
            <a:avLst/>
          </a:prstGeom>
        </p:spPr>
      </p:pic>
      <p:pic>
        <p:nvPicPr>
          <p:cNvPr id="145" name="Graphic 144" descr="Illustration: Integration emblem.">
            <a:extLst>
              <a:ext uri="{FF2B5EF4-FFF2-40B4-BE49-F238E27FC236}">
                <a16:creationId xmlns:a16="http://schemas.microsoft.com/office/drawing/2014/main" id="{C65C255D-B741-5B47-88BF-2DB8872A5C0E}"/>
              </a:ext>
            </a:extLst>
          </p:cNvPr>
          <p:cNvPicPr>
            <a:picLocks noChangeAspect="1"/>
          </p:cNvPicPr>
          <p:nvPr/>
        </p:nvPicPr>
        <p:blipFill>
          <a:blip r:embed="rId13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8"/>
              </a:ext>
            </a:extLst>
          </a:blip>
          <a:srcRect/>
          <a:stretch/>
        </p:blipFill>
        <p:spPr>
          <a:xfrm>
            <a:off x="10294502" y="5564544"/>
            <a:ext cx="518132" cy="518132"/>
          </a:xfrm>
          <a:prstGeom prst="rect">
            <a:avLst/>
          </a:prstGeom>
        </p:spPr>
      </p:pic>
      <p:pic>
        <p:nvPicPr>
          <p:cNvPr id="146" name="Graphic 145" descr="Illustration: Hall of Justice emblem.">
            <a:extLst>
              <a:ext uri="{FF2B5EF4-FFF2-40B4-BE49-F238E27FC236}">
                <a16:creationId xmlns:a16="http://schemas.microsoft.com/office/drawing/2014/main" id="{85AAD4DE-9F9A-D345-8EDC-94B7FBD2CA14}"/>
              </a:ext>
            </a:extLst>
          </p:cNvPr>
          <p:cNvPicPr>
            <a:picLocks noChangeAspect="1"/>
          </p:cNvPicPr>
          <p:nvPr/>
        </p:nvPicPr>
        <p:blipFill>
          <a:blip r:embed="rId13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0"/>
              </a:ext>
            </a:extLst>
          </a:blip>
          <a:srcRect/>
          <a:stretch/>
        </p:blipFill>
        <p:spPr>
          <a:xfrm>
            <a:off x="10281345" y="4887183"/>
            <a:ext cx="461460" cy="412886"/>
          </a:xfrm>
          <a:prstGeom prst="rect">
            <a:avLst/>
          </a:prstGeom>
        </p:spPr>
      </p:pic>
      <p:pic>
        <p:nvPicPr>
          <p:cNvPr id="147" name="Graphic 146" descr="Illustration: Links emblem.">
            <a:extLst>
              <a:ext uri="{FF2B5EF4-FFF2-40B4-BE49-F238E27FC236}">
                <a16:creationId xmlns:a16="http://schemas.microsoft.com/office/drawing/2014/main" id="{535C6A21-8FE1-D44E-89EF-016CA5A06BC5}"/>
              </a:ext>
            </a:extLst>
          </p:cNvPr>
          <p:cNvPicPr>
            <a:picLocks noChangeAspect="1"/>
          </p:cNvPicPr>
          <p:nvPr/>
        </p:nvPicPr>
        <p:blipFill>
          <a:blip r:embed="rId14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2"/>
              </a:ext>
            </a:extLst>
          </a:blip>
          <a:srcRect/>
          <a:stretch/>
        </p:blipFill>
        <p:spPr>
          <a:xfrm>
            <a:off x="8502781" y="4879087"/>
            <a:ext cx="420982" cy="429077"/>
          </a:xfrm>
          <a:prstGeom prst="rect">
            <a:avLst/>
          </a:prstGeom>
        </p:spPr>
      </p:pic>
      <p:pic>
        <p:nvPicPr>
          <p:cNvPr id="148" name="Graphic 147" descr="Illustration: Meeting Place/Convergence emblem.">
            <a:extLst>
              <a:ext uri="{FF2B5EF4-FFF2-40B4-BE49-F238E27FC236}">
                <a16:creationId xmlns:a16="http://schemas.microsoft.com/office/drawing/2014/main" id="{C25F58C7-D338-0943-8E24-71609F83F73A}"/>
              </a:ext>
            </a:extLst>
          </p:cNvPr>
          <p:cNvPicPr>
            <a:picLocks noChangeAspect="1"/>
          </p:cNvPicPr>
          <p:nvPr/>
        </p:nvPicPr>
        <p:blipFill>
          <a:blip r:embed="rId14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4"/>
              </a:ext>
            </a:extLst>
          </a:blip>
          <a:srcRect/>
          <a:stretch/>
        </p:blipFill>
        <p:spPr>
          <a:xfrm>
            <a:off x="9394088" y="5520017"/>
            <a:ext cx="607186" cy="607186"/>
          </a:xfrm>
          <a:prstGeom prst="rect">
            <a:avLst/>
          </a:prstGeom>
        </p:spPr>
      </p:pic>
      <p:pic>
        <p:nvPicPr>
          <p:cNvPr id="149" name="Graphic 148" descr="Illustration: Hamburger/Menu emblem.">
            <a:extLst>
              <a:ext uri="{FF2B5EF4-FFF2-40B4-BE49-F238E27FC236}">
                <a16:creationId xmlns:a16="http://schemas.microsoft.com/office/drawing/2014/main" id="{E34F2A39-CAAB-4A49-8D86-D063A4740CA2}"/>
              </a:ext>
            </a:extLst>
          </p:cNvPr>
          <p:cNvPicPr>
            <a:picLocks noChangeAspect="1"/>
          </p:cNvPicPr>
          <p:nvPr/>
        </p:nvPicPr>
        <p:blipFill>
          <a:blip r:embed="rId14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6"/>
              </a:ext>
            </a:extLst>
          </a:blip>
          <a:srcRect/>
          <a:stretch/>
        </p:blipFill>
        <p:spPr>
          <a:xfrm>
            <a:off x="4100897" y="4866943"/>
            <a:ext cx="437174" cy="453365"/>
          </a:xfrm>
          <a:prstGeom prst="rect">
            <a:avLst/>
          </a:prstGeom>
        </p:spPr>
      </p:pic>
      <p:pic>
        <p:nvPicPr>
          <p:cNvPr id="150" name="Graphic 149" descr="Illustration: Movement Fluidity emblem.">
            <a:extLst>
              <a:ext uri="{FF2B5EF4-FFF2-40B4-BE49-F238E27FC236}">
                <a16:creationId xmlns:a16="http://schemas.microsoft.com/office/drawing/2014/main" id="{E1DE1AE5-B8FD-F747-9EF2-90848FC2B06B}"/>
              </a:ext>
            </a:extLst>
          </p:cNvPr>
          <p:cNvPicPr>
            <a:picLocks noChangeAspect="1"/>
          </p:cNvPicPr>
          <p:nvPr/>
        </p:nvPicPr>
        <p:blipFill>
          <a:blip r:embed="rId14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8"/>
              </a:ext>
            </a:extLst>
          </a:blip>
          <a:srcRect/>
          <a:stretch/>
        </p:blipFill>
        <p:spPr>
          <a:xfrm>
            <a:off x="8365469" y="4140562"/>
            <a:ext cx="420981" cy="412886"/>
          </a:xfrm>
          <a:prstGeom prst="rect">
            <a:avLst/>
          </a:prstGeom>
        </p:spPr>
      </p:pic>
      <p:pic>
        <p:nvPicPr>
          <p:cNvPr id="151" name="Graphic 150" descr="Illustration: open plus sign emblem.">
            <a:extLst>
              <a:ext uri="{FF2B5EF4-FFF2-40B4-BE49-F238E27FC236}">
                <a16:creationId xmlns:a16="http://schemas.microsoft.com/office/drawing/2014/main" id="{B024E25E-E4E2-1F44-85A1-EE90DBCBD609}"/>
              </a:ext>
            </a:extLst>
          </p:cNvPr>
          <p:cNvPicPr>
            <a:picLocks noChangeAspect="1"/>
          </p:cNvPicPr>
          <p:nvPr/>
        </p:nvPicPr>
        <p:blipFill>
          <a:blip r:embed="rId14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0"/>
              </a:ext>
            </a:extLst>
          </a:blip>
          <a:srcRect/>
          <a:stretch/>
        </p:blipFill>
        <p:spPr>
          <a:xfrm>
            <a:off x="1931711" y="5524065"/>
            <a:ext cx="599090" cy="599090"/>
          </a:xfrm>
          <a:prstGeom prst="rect">
            <a:avLst/>
          </a:prstGeom>
        </p:spPr>
      </p:pic>
      <p:pic>
        <p:nvPicPr>
          <p:cNvPr id="152" name="Graphic 151" descr="Illustration: Outward emblem.">
            <a:extLst>
              <a:ext uri="{FF2B5EF4-FFF2-40B4-BE49-F238E27FC236}">
                <a16:creationId xmlns:a16="http://schemas.microsoft.com/office/drawing/2014/main" id="{D0ACE726-EF93-D549-BD22-5E39E703E49B}"/>
              </a:ext>
            </a:extLst>
          </p:cNvPr>
          <p:cNvPicPr>
            <a:picLocks noChangeAspect="1"/>
          </p:cNvPicPr>
          <p:nvPr/>
        </p:nvPicPr>
        <p:blipFill>
          <a:blip r:embed="rId15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2"/>
              </a:ext>
            </a:extLst>
          </a:blip>
          <a:srcRect/>
          <a:stretch/>
        </p:blipFill>
        <p:spPr>
          <a:xfrm>
            <a:off x="11105864" y="5532161"/>
            <a:ext cx="582899" cy="582899"/>
          </a:xfrm>
          <a:prstGeom prst="rect">
            <a:avLst/>
          </a:prstGeom>
        </p:spPr>
      </p:pic>
      <p:pic>
        <p:nvPicPr>
          <p:cNvPr id="153" name="Graphic 152" descr="Illustration: Pathways emblem.">
            <a:extLst>
              <a:ext uri="{FF2B5EF4-FFF2-40B4-BE49-F238E27FC236}">
                <a16:creationId xmlns:a16="http://schemas.microsoft.com/office/drawing/2014/main" id="{8616C330-2382-A047-8266-3C1E97AA0DA0}"/>
              </a:ext>
            </a:extLst>
          </p:cNvPr>
          <p:cNvPicPr>
            <a:picLocks noChangeAspect="1"/>
          </p:cNvPicPr>
          <p:nvPr/>
        </p:nvPicPr>
        <p:blipFill>
          <a:blip r:embed="rId15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4"/>
              </a:ext>
            </a:extLst>
          </a:blip>
          <a:srcRect/>
          <a:stretch/>
        </p:blipFill>
        <p:spPr>
          <a:xfrm>
            <a:off x="6725230" y="5524065"/>
            <a:ext cx="599090" cy="599090"/>
          </a:xfrm>
          <a:prstGeom prst="rect">
            <a:avLst/>
          </a:prstGeom>
        </p:spPr>
      </p:pic>
      <p:pic>
        <p:nvPicPr>
          <p:cNvPr id="154" name="Graphic 153" descr="Illustration: Pause emblem.">
            <a:extLst>
              <a:ext uri="{FF2B5EF4-FFF2-40B4-BE49-F238E27FC236}">
                <a16:creationId xmlns:a16="http://schemas.microsoft.com/office/drawing/2014/main" id="{4A890D7F-FE3D-5844-8768-24D88F98DFDB}"/>
              </a:ext>
            </a:extLst>
          </p:cNvPr>
          <p:cNvPicPr>
            <a:picLocks noChangeAspect="1"/>
          </p:cNvPicPr>
          <p:nvPr/>
        </p:nvPicPr>
        <p:blipFill>
          <a:blip r:embed="rId15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6"/>
              </a:ext>
            </a:extLst>
          </a:blip>
          <a:srcRect/>
          <a:stretch/>
        </p:blipFill>
        <p:spPr>
          <a:xfrm>
            <a:off x="5968515" y="4875039"/>
            <a:ext cx="283353" cy="437174"/>
          </a:xfrm>
          <a:prstGeom prst="rect">
            <a:avLst/>
          </a:prstGeom>
        </p:spPr>
      </p:pic>
      <p:pic>
        <p:nvPicPr>
          <p:cNvPr id="155" name="Graphic 154" descr="Illustration: Perspectives emblem.">
            <a:extLst>
              <a:ext uri="{FF2B5EF4-FFF2-40B4-BE49-F238E27FC236}">
                <a16:creationId xmlns:a16="http://schemas.microsoft.com/office/drawing/2014/main" id="{E262B392-CF6E-4749-9333-95866E1B8661}"/>
              </a:ext>
            </a:extLst>
          </p:cNvPr>
          <p:cNvPicPr>
            <a:picLocks noChangeAspect="1"/>
          </p:cNvPicPr>
          <p:nvPr/>
        </p:nvPicPr>
        <p:blipFill>
          <a:blip r:embed="rId15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8"/>
              </a:ext>
            </a:extLst>
          </a:blip>
          <a:srcRect/>
          <a:stretch/>
        </p:blipFill>
        <p:spPr>
          <a:xfrm>
            <a:off x="11315346" y="4148658"/>
            <a:ext cx="396695" cy="396695"/>
          </a:xfrm>
          <a:prstGeom prst="rect">
            <a:avLst/>
          </a:prstGeom>
        </p:spPr>
      </p:pic>
      <p:pic>
        <p:nvPicPr>
          <p:cNvPr id="156" name="Graphic 155" descr="Illustration: Plus Sign emblem.">
            <a:extLst>
              <a:ext uri="{FF2B5EF4-FFF2-40B4-BE49-F238E27FC236}">
                <a16:creationId xmlns:a16="http://schemas.microsoft.com/office/drawing/2014/main" id="{64F34212-CA0A-4047-8062-8B6E6F461B6B}"/>
              </a:ext>
            </a:extLst>
          </p:cNvPr>
          <p:cNvPicPr>
            <a:picLocks noChangeAspect="1"/>
          </p:cNvPicPr>
          <p:nvPr/>
        </p:nvPicPr>
        <p:blipFill>
          <a:blip r:embed="rId15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0"/>
              </a:ext>
            </a:extLst>
          </a:blip>
          <a:srcRect/>
          <a:stretch/>
        </p:blipFill>
        <p:spPr>
          <a:xfrm>
            <a:off x="503291" y="4875039"/>
            <a:ext cx="437174" cy="437174"/>
          </a:xfrm>
          <a:prstGeom prst="rect">
            <a:avLst/>
          </a:prstGeom>
        </p:spPr>
      </p:pic>
      <p:pic>
        <p:nvPicPr>
          <p:cNvPr id="157" name="Graphic 156" descr="Illustration: Smile/Welcome emblem.">
            <a:extLst>
              <a:ext uri="{FF2B5EF4-FFF2-40B4-BE49-F238E27FC236}">
                <a16:creationId xmlns:a16="http://schemas.microsoft.com/office/drawing/2014/main" id="{6CCEF8F1-C382-F746-B1EE-247517949C17}"/>
              </a:ext>
            </a:extLst>
          </p:cNvPr>
          <p:cNvPicPr>
            <a:picLocks noChangeAspect="1"/>
          </p:cNvPicPr>
          <p:nvPr/>
        </p:nvPicPr>
        <p:blipFill>
          <a:blip r:embed="rId16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2"/>
              </a:ext>
            </a:extLst>
          </a:blip>
          <a:srcRect/>
          <a:stretch/>
        </p:blipFill>
        <p:spPr>
          <a:xfrm>
            <a:off x="9113058" y="4229616"/>
            <a:ext cx="340024" cy="234779"/>
          </a:xfrm>
          <a:prstGeom prst="rect">
            <a:avLst/>
          </a:prstGeom>
        </p:spPr>
      </p:pic>
      <p:pic>
        <p:nvPicPr>
          <p:cNvPr id="158" name="Graphic 157" descr="Illustration: Spotlight emblem.">
            <a:extLst>
              <a:ext uri="{FF2B5EF4-FFF2-40B4-BE49-F238E27FC236}">
                <a16:creationId xmlns:a16="http://schemas.microsoft.com/office/drawing/2014/main" id="{985E96BD-462D-5141-85FA-6087333E0C91}"/>
              </a:ext>
            </a:extLst>
          </p:cNvPr>
          <p:cNvPicPr>
            <a:picLocks noChangeAspect="1"/>
          </p:cNvPicPr>
          <p:nvPr/>
        </p:nvPicPr>
        <p:blipFill>
          <a:blip r:embed="rId16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4"/>
              </a:ext>
            </a:extLst>
          </a:blip>
          <a:srcRect/>
          <a:stretch/>
        </p:blipFill>
        <p:spPr>
          <a:xfrm>
            <a:off x="7617548" y="5520017"/>
            <a:ext cx="655760" cy="607186"/>
          </a:xfrm>
          <a:prstGeom prst="rect">
            <a:avLst/>
          </a:prstGeom>
        </p:spPr>
      </p:pic>
      <p:pic>
        <p:nvPicPr>
          <p:cNvPr id="159" name="Graphic 158" descr="Illustration: Star emblem.">
            <a:extLst>
              <a:ext uri="{FF2B5EF4-FFF2-40B4-BE49-F238E27FC236}">
                <a16:creationId xmlns:a16="http://schemas.microsoft.com/office/drawing/2014/main" id="{939568D6-2727-804D-B11E-5F5265B41E01}"/>
              </a:ext>
            </a:extLst>
          </p:cNvPr>
          <p:cNvPicPr>
            <a:picLocks noChangeAspect="1"/>
          </p:cNvPicPr>
          <p:nvPr/>
        </p:nvPicPr>
        <p:blipFill>
          <a:blip r:embed="rId16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6"/>
              </a:ext>
            </a:extLst>
          </a:blip>
          <a:srcRect/>
          <a:stretch/>
        </p:blipFill>
        <p:spPr>
          <a:xfrm>
            <a:off x="7641834" y="4891231"/>
            <a:ext cx="364311" cy="404791"/>
          </a:xfrm>
          <a:prstGeom prst="rect">
            <a:avLst/>
          </a:prstGeom>
        </p:spPr>
      </p:pic>
      <p:pic>
        <p:nvPicPr>
          <p:cNvPr id="160" name="Graphic 159" descr="Illustration: Study emblem.">
            <a:extLst>
              <a:ext uri="{FF2B5EF4-FFF2-40B4-BE49-F238E27FC236}">
                <a16:creationId xmlns:a16="http://schemas.microsoft.com/office/drawing/2014/main" id="{3A1B69C8-3E39-0449-9326-0F05F808B0CC}"/>
              </a:ext>
            </a:extLst>
          </p:cNvPr>
          <p:cNvPicPr>
            <a:picLocks noChangeAspect="1"/>
          </p:cNvPicPr>
          <p:nvPr/>
        </p:nvPicPr>
        <p:blipFill>
          <a:blip r:embed="rId16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8"/>
              </a:ext>
            </a:extLst>
          </a:blip>
          <a:srcRect/>
          <a:stretch/>
        </p:blipFill>
        <p:spPr>
          <a:xfrm>
            <a:off x="8566537" y="5568592"/>
            <a:ext cx="534323" cy="510035"/>
          </a:xfrm>
          <a:prstGeom prst="rect">
            <a:avLst/>
          </a:prstGeom>
        </p:spPr>
      </p:pic>
      <p:pic>
        <p:nvPicPr>
          <p:cNvPr id="161" name="Graphic 160" descr="Illustration: Touch Point emblem.">
            <a:extLst>
              <a:ext uri="{FF2B5EF4-FFF2-40B4-BE49-F238E27FC236}">
                <a16:creationId xmlns:a16="http://schemas.microsoft.com/office/drawing/2014/main" id="{1F63FCAD-F08B-CA4C-9607-172A4B0DEE57}"/>
              </a:ext>
            </a:extLst>
          </p:cNvPr>
          <p:cNvPicPr>
            <a:picLocks noChangeAspect="1"/>
          </p:cNvPicPr>
          <p:nvPr/>
        </p:nvPicPr>
        <p:blipFill>
          <a:blip r:embed="rId16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0"/>
              </a:ext>
            </a:extLst>
          </a:blip>
          <a:srcRect/>
          <a:stretch/>
        </p:blipFill>
        <p:spPr>
          <a:xfrm>
            <a:off x="7585497" y="4181041"/>
            <a:ext cx="453365" cy="331927"/>
          </a:xfrm>
          <a:prstGeom prst="rect">
            <a:avLst/>
          </a:prstGeom>
        </p:spPr>
      </p:pic>
      <p:pic>
        <p:nvPicPr>
          <p:cNvPr id="162" name="Graphic 161" descr="Illustration: Triple Chevrons emblem.">
            <a:extLst>
              <a:ext uri="{FF2B5EF4-FFF2-40B4-BE49-F238E27FC236}">
                <a16:creationId xmlns:a16="http://schemas.microsoft.com/office/drawing/2014/main" id="{0B64F701-1BD2-624B-8794-20EA7FF652FC}"/>
              </a:ext>
            </a:extLst>
          </p:cNvPr>
          <p:cNvPicPr>
            <a:picLocks noChangeAspect="1"/>
          </p:cNvPicPr>
          <p:nvPr/>
        </p:nvPicPr>
        <p:blipFill>
          <a:blip r:embed="rId17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2"/>
              </a:ext>
            </a:extLst>
          </a:blip>
          <a:srcRect/>
          <a:stretch/>
        </p:blipFill>
        <p:spPr>
          <a:xfrm>
            <a:off x="3205206" y="4185089"/>
            <a:ext cx="607186" cy="3238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8768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56B0D-45F4-1E92-7024-74AE9B2C9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would be an example of B-Roll here? </a:t>
            </a:r>
          </a:p>
        </p:txBody>
      </p:sp>
      <p:pic>
        <p:nvPicPr>
          <p:cNvPr id="6" name="Content Placeholder 5" descr="A picture containing indoor&#10;&#10;Description automatically generated">
            <a:extLst>
              <a:ext uri="{FF2B5EF4-FFF2-40B4-BE49-F238E27FC236}">
                <a16:creationId xmlns:a16="http://schemas.microsoft.com/office/drawing/2014/main" id="{E3247D25-D32C-F449-4226-45806E90872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887" y="1196975"/>
            <a:ext cx="7456225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21490E-409D-1663-D7D6-72A3AA30B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pPr/>
              <a:t>7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1600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06BA39D-7480-0549-872C-6B0684CD8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630"/>
            <a:ext cx="720000" cy="72000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9D09B0-BA03-3A46-A3D5-54347AFCD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Execution of Emblems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A15124-CE49-B543-8109-200A5E4CF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pPr/>
              <a:t>70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3C60EF0-3741-B74C-A791-88389077A3F6}"/>
              </a:ext>
            </a:extLst>
          </p:cNvPr>
          <p:cNvSpPr txBox="1">
            <a:spLocks/>
          </p:cNvSpPr>
          <p:nvPr/>
        </p:nvSpPr>
        <p:spPr>
          <a:xfrm>
            <a:off x="3600001" y="1926335"/>
            <a:ext cx="6299904" cy="4510800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txBody>
          <a:bodyPr vert="horz" lIns="180000" tIns="180000" rIns="180000" bIns="180000" rtlCol="0">
            <a:normAutofit fontScale="92500" lnSpcReduction="10000"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84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82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6000" indent="-212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 pulvinar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eros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Nunc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est. </a:t>
            </a:r>
            <a:r>
              <a:rPr lang="en-US" dirty="0" err="1"/>
              <a:t>Vivamus</a:t>
            </a:r>
            <a:r>
              <a:rPr lang="en-US" dirty="0"/>
              <a:t> a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Proin pharetra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orci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 pulvinar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eros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Nunc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est. </a:t>
            </a:r>
            <a:r>
              <a:rPr lang="en-US" dirty="0" err="1"/>
              <a:t>Vivamus</a:t>
            </a:r>
            <a:r>
              <a:rPr lang="en-US" dirty="0"/>
              <a:t> a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Proin pharetra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. 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  <p:pic>
        <p:nvPicPr>
          <p:cNvPr id="7" name="Graphic 6" descr="Illustration: Spotlight emblem.">
            <a:extLst>
              <a:ext uri="{FF2B5EF4-FFF2-40B4-BE49-F238E27FC236}">
                <a16:creationId xmlns:a16="http://schemas.microsoft.com/office/drawing/2014/main" id="{CE163EF8-0D15-8449-A943-CAC7E9376AB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096000" y="547609"/>
            <a:ext cx="943232" cy="873364"/>
          </a:xfrm>
          <a:prstGeom prst="rect">
            <a:avLst/>
          </a:prstGeom>
        </p:spPr>
      </p:pic>
      <p:pic>
        <p:nvPicPr>
          <p:cNvPr id="8" name="Graphic 7" descr="Illustration: Arrow Up emblem.">
            <a:extLst>
              <a:ext uri="{FF2B5EF4-FFF2-40B4-BE49-F238E27FC236}">
                <a16:creationId xmlns:a16="http://schemas.microsoft.com/office/drawing/2014/main" id="{E8FF4F50-BC0D-F34E-8F62-7777F30580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700000">
            <a:off x="10773833" y="843163"/>
            <a:ext cx="558608" cy="638408"/>
          </a:xfrm>
          <a:prstGeom prst="rect">
            <a:avLst/>
          </a:prstGeom>
        </p:spPr>
      </p:pic>
      <p:pic>
        <p:nvPicPr>
          <p:cNvPr id="9" name="Integration" descr="Illustration: Integration emblem.">
            <a:extLst>
              <a:ext uri="{FF2B5EF4-FFF2-40B4-BE49-F238E27FC236}">
                <a16:creationId xmlns:a16="http://schemas.microsoft.com/office/drawing/2014/main" id="{5C35B3B4-7F57-DE40-BFC1-6C1E5BC17A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485302" y="2810309"/>
            <a:ext cx="851213" cy="85121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38F625D-BE7D-B847-9FBD-86EF7242A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72672" y="15822"/>
            <a:ext cx="720000" cy="72000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D06DCE-72AD-E14B-9705-D3F0F0126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21466" y="2810309"/>
            <a:ext cx="1982260" cy="198226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 descr="Illustration: Arrow/Full Screen emblem.">
            <a:extLst>
              <a:ext uri="{FF2B5EF4-FFF2-40B4-BE49-F238E27FC236}">
                <a16:creationId xmlns:a16="http://schemas.microsoft.com/office/drawing/2014/main" id="{9A7AB8C8-ED56-BA41-B91F-35142CE99B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0729735" y="3309293"/>
            <a:ext cx="965721" cy="9842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82075B-2629-C148-A6C0-3CDD813C61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960000"/>
            <a:ext cx="1910079" cy="1910079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 descr="Illustration: Integration emblem.">
            <a:extLst>
              <a:ext uri="{FF2B5EF4-FFF2-40B4-BE49-F238E27FC236}">
                <a16:creationId xmlns:a16="http://schemas.microsoft.com/office/drawing/2014/main" id="{48E500A9-8F7C-2444-A189-EDA7AA3B6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5849" y="4217215"/>
            <a:ext cx="1395648" cy="13956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87924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1880D-7C72-1C44-86D2-F15151781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Customizable World Map for Highlighting and Recoloring</a:t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841413F0-B024-A74D-80FB-3EE507C93617}"/>
              </a:ext>
            </a:extLst>
          </p:cNvPr>
          <p:cNvSpPr txBox="1">
            <a:spLocks/>
          </p:cNvSpPr>
          <p:nvPr/>
        </p:nvSpPr>
        <p:spPr>
          <a:xfrm>
            <a:off x="511175" y="639418"/>
            <a:ext cx="11169650" cy="897979"/>
          </a:xfrm>
          <a:prstGeom prst="rect">
            <a:avLst/>
          </a:prstGeom>
        </p:spPr>
        <p:txBody>
          <a:bodyPr lIns="0" tIns="0" rIns="0" bIns="0" numCol="3" spcCol="18000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IBM Plex Sans" panose="020B0503050203000203" pitchFamily="34" charset="0"/>
                <a:ea typeface="Roboto Thin" pitchFamily="2" charset="0"/>
                <a:cs typeface="+mn-cs"/>
              </a:defRPr>
            </a:lvl1pPr>
            <a:lvl2pPr marL="215900" indent="-215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Tx/>
              <a:buBlip>
                <a:blip r:embed="rId3"/>
              </a:buBlip>
              <a:tabLst/>
              <a:defRPr sz="16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IBM Plex Sans" panose="020B0503050203000203" pitchFamily="34" charset="0"/>
                <a:ea typeface="Roboto Thin" pitchFamily="2" charset="0"/>
                <a:cs typeface="+mn-cs"/>
              </a:defRPr>
            </a:lvl2pPr>
            <a:lvl3pPr marL="429750" indent="-213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 kern="1200" cap="none" spc="30" baseline="0">
                <a:solidFill>
                  <a:schemeClr val="tx1">
                    <a:lumMod val="85000"/>
                    <a:lumOff val="15000"/>
                  </a:schemeClr>
                </a:solidFill>
                <a:latin typeface="IBM Plex Sans" panose="020B0503050203000203" pitchFamily="34" charset="0"/>
                <a:ea typeface="Roboto Thin" pitchFamily="2" charset="0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1" i="0" kern="1200" cap="all" baseline="0">
                <a:solidFill>
                  <a:schemeClr val="accent1"/>
                </a:solidFill>
                <a:latin typeface="IBM Plex Sans SmBld" panose="020B0503050203000203" pitchFamily="34" charset="0"/>
                <a:ea typeface="Roboto Thin" pitchFamily="2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1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IBM Plex Sans SmBld" panose="020B0503050203000203" pitchFamily="34" charset="0"/>
                <a:ea typeface="Roboto Thin" pitchFamily="2" charset="0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IBM Plex Sans ExtLt" panose="020B0303050203000203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IBM Plex Sans" panose="020B0503050203000203" pitchFamily="34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IBM Plex Serif Medm" panose="02060503050406000203" pitchFamily="18" charset="77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5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IBM Plex Serif ExtLt" panose="02060303050406000203" pitchFamily="18" charset="77"/>
                <a:ea typeface="+mn-ea"/>
                <a:cs typeface="+mn-cs"/>
              </a:defRPr>
            </a:lvl9pPr>
          </a:lstStyle>
          <a:p>
            <a:pPr lvl="1" indent="-143900"/>
            <a:r>
              <a:rPr lang="en-US" sz="11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Countries named in selection pane</a:t>
            </a:r>
          </a:p>
          <a:p>
            <a:pPr lvl="1" indent="-143900"/>
            <a:r>
              <a:rPr lang="en-CA" sz="1100" dirty="0"/>
              <a:t>The Selection Pane is found on the </a:t>
            </a:r>
            <a:br>
              <a:rPr lang="en-CA" sz="1100" dirty="0"/>
            </a:br>
            <a:r>
              <a:rPr lang="en-CA" sz="1100" dirty="0"/>
              <a:t>Home ribbon &gt; Select menu &gt; Selection pane, in the Editing group (PC) or </a:t>
            </a:r>
            <a:br>
              <a:rPr lang="en-CA" sz="1100" dirty="0"/>
            </a:br>
            <a:r>
              <a:rPr lang="en-CA" sz="1100" dirty="0"/>
              <a:t>Home ribbon &gt; Arrange &gt; Selection pane (MAC)</a:t>
            </a:r>
          </a:p>
          <a:p>
            <a:pPr lvl="1" indent="-143900"/>
            <a:r>
              <a:rPr lang="en-CA" sz="1100" dirty="0"/>
              <a:t>To highlight another country, open the Selection pane, click on the name of the country, and use Shape Format &gt; Shape Fill to recolour it. </a:t>
            </a:r>
          </a:p>
          <a:p>
            <a:pPr lvl="1" indent="-143900"/>
            <a:endParaRPr lang="en-US" sz="1100" dirty="0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80B0F5-33AD-364E-A4CB-92E55F8ED35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C6AF4E3-7C7A-4050-BF98-8B639F08A4A8}" type="slidenum">
              <a:rPr lang="en-CA" smtClean="0"/>
              <a:pPr/>
              <a:t>71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AF2DE-20E1-F145-8FF7-A8F51D6A645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York University Brand Assets</a:t>
            </a:r>
          </a:p>
        </p:txBody>
      </p:sp>
      <p:grpSp>
        <p:nvGrpSpPr>
          <p:cNvPr id="184" name="Europe" descr="Map of Greenland, Europe and Asia.">
            <a:extLst>
              <a:ext uri="{FF2B5EF4-FFF2-40B4-BE49-F238E27FC236}">
                <a16:creationId xmlns:a16="http://schemas.microsoft.com/office/drawing/2014/main" id="{759659A5-9507-344A-904A-09E0FB962DCA}"/>
              </a:ext>
            </a:extLst>
          </p:cNvPr>
          <p:cNvGrpSpPr/>
          <p:nvPr/>
        </p:nvGrpSpPr>
        <p:grpSpPr>
          <a:xfrm>
            <a:off x="3791861" y="1727431"/>
            <a:ext cx="6250607" cy="1854170"/>
            <a:chOff x="2583171" y="1589897"/>
            <a:chExt cx="6250607" cy="1854170"/>
          </a:xfrm>
          <a:solidFill>
            <a:schemeClr val="bg1">
              <a:lumMod val="75000"/>
            </a:schemeClr>
          </a:solidFill>
        </p:grpSpPr>
        <p:sp>
          <p:nvSpPr>
            <p:cNvPr id="185" name="Serbia">
              <a:extLst>
                <a:ext uri="{FF2B5EF4-FFF2-40B4-BE49-F238E27FC236}">
                  <a16:creationId xmlns:a16="http://schemas.microsoft.com/office/drawing/2014/main" id="{B093D2FE-2494-FA45-86D6-8971B06B0A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2893" y="3118514"/>
              <a:ext cx="94706" cy="116903"/>
            </a:xfrm>
            <a:custGeom>
              <a:avLst/>
              <a:gdLst/>
              <a:ahLst/>
              <a:cxnLst>
                <a:cxn ang="0">
                  <a:pos x="58" y="52"/>
                </a:cxn>
                <a:cxn ang="0">
                  <a:pos x="55" y="47"/>
                </a:cxn>
                <a:cxn ang="0">
                  <a:pos x="58" y="42"/>
                </a:cxn>
                <a:cxn ang="0">
                  <a:pos x="59" y="40"/>
                </a:cxn>
                <a:cxn ang="0">
                  <a:pos x="58" y="34"/>
                </a:cxn>
                <a:cxn ang="0">
                  <a:pos x="58" y="33"/>
                </a:cxn>
                <a:cxn ang="0">
                  <a:pos x="51" y="30"/>
                </a:cxn>
                <a:cxn ang="0">
                  <a:pos x="41" y="28"/>
                </a:cxn>
                <a:cxn ang="0">
                  <a:pos x="40" y="23"/>
                </a:cxn>
                <a:cxn ang="0">
                  <a:pos x="40" y="18"/>
                </a:cxn>
                <a:cxn ang="0">
                  <a:pos x="38" y="18"/>
                </a:cxn>
                <a:cxn ang="0">
                  <a:pos x="34" y="17"/>
                </a:cxn>
                <a:cxn ang="0">
                  <a:pos x="32" y="13"/>
                </a:cxn>
                <a:cxn ang="0">
                  <a:pos x="30" y="7"/>
                </a:cxn>
                <a:cxn ang="0">
                  <a:pos x="27" y="3"/>
                </a:cxn>
                <a:cxn ang="0">
                  <a:pos x="28" y="3"/>
                </a:cxn>
                <a:cxn ang="0">
                  <a:pos x="23" y="1"/>
                </a:cxn>
                <a:cxn ang="0">
                  <a:pos x="17" y="0"/>
                </a:cxn>
                <a:cxn ang="0">
                  <a:pos x="0" y="5"/>
                </a:cxn>
                <a:cxn ang="0">
                  <a:pos x="1" y="11"/>
                </a:cxn>
                <a:cxn ang="0">
                  <a:pos x="4" y="14"/>
                </a:cxn>
                <a:cxn ang="0">
                  <a:pos x="7" y="17"/>
                </a:cxn>
                <a:cxn ang="0">
                  <a:pos x="8" y="25"/>
                </a:cxn>
                <a:cxn ang="0">
                  <a:pos x="10" y="33"/>
                </a:cxn>
                <a:cxn ang="0">
                  <a:pos x="10" y="48"/>
                </a:cxn>
                <a:cxn ang="0">
                  <a:pos x="8" y="51"/>
                </a:cxn>
                <a:cxn ang="0">
                  <a:pos x="5" y="52"/>
                </a:cxn>
                <a:cxn ang="0">
                  <a:pos x="1" y="57"/>
                </a:cxn>
                <a:cxn ang="0">
                  <a:pos x="14" y="71"/>
                </a:cxn>
                <a:cxn ang="0">
                  <a:pos x="15" y="71"/>
                </a:cxn>
                <a:cxn ang="0">
                  <a:pos x="24" y="75"/>
                </a:cxn>
                <a:cxn ang="0">
                  <a:pos x="30" y="79"/>
                </a:cxn>
                <a:cxn ang="0">
                  <a:pos x="57" y="75"/>
                </a:cxn>
                <a:cxn ang="0">
                  <a:pos x="58" y="69"/>
                </a:cxn>
                <a:cxn ang="0">
                  <a:pos x="61" y="64"/>
                </a:cxn>
                <a:cxn ang="0">
                  <a:pos x="62" y="64"/>
                </a:cxn>
                <a:cxn ang="0">
                  <a:pos x="64" y="62"/>
                </a:cxn>
                <a:cxn ang="0">
                  <a:pos x="58" y="52"/>
                </a:cxn>
              </a:cxnLst>
              <a:rect l="0" t="0" r="r" b="b"/>
              <a:pathLst>
                <a:path w="64" h="79">
                  <a:moveTo>
                    <a:pt x="58" y="52"/>
                  </a:moveTo>
                  <a:lnTo>
                    <a:pt x="58" y="52"/>
                  </a:lnTo>
                  <a:lnTo>
                    <a:pt x="55" y="50"/>
                  </a:lnTo>
                  <a:lnTo>
                    <a:pt x="55" y="47"/>
                  </a:lnTo>
                  <a:lnTo>
                    <a:pt x="57" y="44"/>
                  </a:lnTo>
                  <a:lnTo>
                    <a:pt x="58" y="42"/>
                  </a:lnTo>
                  <a:lnTo>
                    <a:pt x="58" y="42"/>
                  </a:lnTo>
                  <a:lnTo>
                    <a:pt x="59" y="40"/>
                  </a:lnTo>
                  <a:lnTo>
                    <a:pt x="59" y="38"/>
                  </a:lnTo>
                  <a:lnTo>
                    <a:pt x="58" y="34"/>
                  </a:lnTo>
                  <a:lnTo>
                    <a:pt x="58" y="34"/>
                  </a:lnTo>
                  <a:lnTo>
                    <a:pt x="58" y="33"/>
                  </a:lnTo>
                  <a:lnTo>
                    <a:pt x="55" y="31"/>
                  </a:lnTo>
                  <a:lnTo>
                    <a:pt x="51" y="30"/>
                  </a:lnTo>
                  <a:lnTo>
                    <a:pt x="41" y="28"/>
                  </a:lnTo>
                  <a:lnTo>
                    <a:pt x="41" y="28"/>
                  </a:lnTo>
                  <a:lnTo>
                    <a:pt x="40" y="27"/>
                  </a:lnTo>
                  <a:lnTo>
                    <a:pt x="40" y="23"/>
                  </a:lnTo>
                  <a:lnTo>
                    <a:pt x="40" y="20"/>
                  </a:lnTo>
                  <a:lnTo>
                    <a:pt x="40" y="18"/>
                  </a:lnTo>
                  <a:lnTo>
                    <a:pt x="38" y="18"/>
                  </a:lnTo>
                  <a:lnTo>
                    <a:pt x="38" y="18"/>
                  </a:lnTo>
                  <a:lnTo>
                    <a:pt x="35" y="18"/>
                  </a:lnTo>
                  <a:lnTo>
                    <a:pt x="34" y="17"/>
                  </a:lnTo>
                  <a:lnTo>
                    <a:pt x="32" y="13"/>
                  </a:lnTo>
                  <a:lnTo>
                    <a:pt x="32" y="13"/>
                  </a:lnTo>
                  <a:lnTo>
                    <a:pt x="32" y="10"/>
                  </a:lnTo>
                  <a:lnTo>
                    <a:pt x="30" y="7"/>
                  </a:lnTo>
                  <a:lnTo>
                    <a:pt x="28" y="5"/>
                  </a:lnTo>
                  <a:lnTo>
                    <a:pt x="27" y="3"/>
                  </a:lnTo>
                  <a:lnTo>
                    <a:pt x="27" y="3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11"/>
                  </a:lnTo>
                  <a:lnTo>
                    <a:pt x="3" y="13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7" y="17"/>
                  </a:lnTo>
                  <a:lnTo>
                    <a:pt x="7" y="20"/>
                  </a:lnTo>
                  <a:lnTo>
                    <a:pt x="8" y="25"/>
                  </a:lnTo>
                  <a:lnTo>
                    <a:pt x="8" y="25"/>
                  </a:lnTo>
                  <a:lnTo>
                    <a:pt x="10" y="33"/>
                  </a:lnTo>
                  <a:lnTo>
                    <a:pt x="10" y="40"/>
                  </a:lnTo>
                  <a:lnTo>
                    <a:pt x="10" y="48"/>
                  </a:lnTo>
                  <a:lnTo>
                    <a:pt x="8" y="50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5" y="52"/>
                  </a:lnTo>
                  <a:lnTo>
                    <a:pt x="1" y="57"/>
                  </a:lnTo>
                  <a:lnTo>
                    <a:pt x="1" y="57"/>
                  </a:lnTo>
                  <a:lnTo>
                    <a:pt x="14" y="71"/>
                  </a:lnTo>
                  <a:lnTo>
                    <a:pt x="14" y="71"/>
                  </a:lnTo>
                  <a:lnTo>
                    <a:pt x="15" y="71"/>
                  </a:lnTo>
                  <a:lnTo>
                    <a:pt x="15" y="71"/>
                  </a:lnTo>
                  <a:lnTo>
                    <a:pt x="18" y="72"/>
                  </a:lnTo>
                  <a:lnTo>
                    <a:pt x="24" y="75"/>
                  </a:lnTo>
                  <a:lnTo>
                    <a:pt x="30" y="79"/>
                  </a:lnTo>
                  <a:lnTo>
                    <a:pt x="30" y="79"/>
                  </a:lnTo>
                  <a:lnTo>
                    <a:pt x="57" y="75"/>
                  </a:lnTo>
                  <a:lnTo>
                    <a:pt x="57" y="75"/>
                  </a:lnTo>
                  <a:lnTo>
                    <a:pt x="58" y="69"/>
                  </a:lnTo>
                  <a:lnTo>
                    <a:pt x="58" y="69"/>
                  </a:lnTo>
                  <a:lnTo>
                    <a:pt x="59" y="65"/>
                  </a:lnTo>
                  <a:lnTo>
                    <a:pt x="61" y="64"/>
                  </a:lnTo>
                  <a:lnTo>
                    <a:pt x="62" y="64"/>
                  </a:lnTo>
                  <a:lnTo>
                    <a:pt x="62" y="64"/>
                  </a:lnTo>
                  <a:lnTo>
                    <a:pt x="64" y="62"/>
                  </a:lnTo>
                  <a:lnTo>
                    <a:pt x="64" y="62"/>
                  </a:lnTo>
                  <a:lnTo>
                    <a:pt x="62" y="60"/>
                  </a:lnTo>
                  <a:lnTo>
                    <a:pt x="58" y="52"/>
                  </a:lnTo>
                  <a:lnTo>
                    <a:pt x="58" y="5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186" name="Kyrgystan">
              <a:extLst>
                <a:ext uri="{FF2B5EF4-FFF2-40B4-BE49-F238E27FC236}">
                  <a16:creationId xmlns:a16="http://schemas.microsoft.com/office/drawing/2014/main" id="{C073962C-C27A-7A4A-8164-4DD9B8C6F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396" y="3210261"/>
              <a:ext cx="258962" cy="109504"/>
            </a:xfrm>
            <a:custGeom>
              <a:avLst/>
              <a:gdLst/>
              <a:ahLst/>
              <a:cxnLst>
                <a:cxn ang="0">
                  <a:pos x="157" y="10"/>
                </a:cxn>
                <a:cxn ang="0">
                  <a:pos x="147" y="10"/>
                </a:cxn>
                <a:cxn ang="0">
                  <a:pos x="113" y="6"/>
                </a:cxn>
                <a:cxn ang="0">
                  <a:pos x="100" y="7"/>
                </a:cxn>
                <a:cxn ang="0">
                  <a:pos x="84" y="2"/>
                </a:cxn>
                <a:cxn ang="0">
                  <a:pos x="69" y="3"/>
                </a:cxn>
                <a:cxn ang="0">
                  <a:pos x="67" y="7"/>
                </a:cxn>
                <a:cxn ang="0">
                  <a:pos x="59" y="13"/>
                </a:cxn>
                <a:cxn ang="0">
                  <a:pos x="46" y="7"/>
                </a:cxn>
                <a:cxn ang="0">
                  <a:pos x="32" y="9"/>
                </a:cxn>
                <a:cxn ang="0">
                  <a:pos x="30" y="15"/>
                </a:cxn>
                <a:cxn ang="0">
                  <a:pos x="22" y="22"/>
                </a:cxn>
                <a:cxn ang="0">
                  <a:pos x="16" y="30"/>
                </a:cxn>
                <a:cxn ang="0">
                  <a:pos x="22" y="36"/>
                </a:cxn>
                <a:cxn ang="0">
                  <a:pos x="33" y="37"/>
                </a:cxn>
                <a:cxn ang="0">
                  <a:pos x="36" y="35"/>
                </a:cxn>
                <a:cxn ang="0">
                  <a:pos x="50" y="40"/>
                </a:cxn>
                <a:cxn ang="0">
                  <a:pos x="60" y="49"/>
                </a:cxn>
                <a:cxn ang="0">
                  <a:pos x="52" y="52"/>
                </a:cxn>
                <a:cxn ang="0">
                  <a:pos x="49" y="56"/>
                </a:cxn>
                <a:cxn ang="0">
                  <a:pos x="37" y="56"/>
                </a:cxn>
                <a:cxn ang="0">
                  <a:pos x="30" y="57"/>
                </a:cxn>
                <a:cxn ang="0">
                  <a:pos x="12" y="59"/>
                </a:cxn>
                <a:cxn ang="0">
                  <a:pos x="0" y="66"/>
                </a:cxn>
                <a:cxn ang="0">
                  <a:pos x="0" y="70"/>
                </a:cxn>
                <a:cxn ang="0">
                  <a:pos x="17" y="69"/>
                </a:cxn>
                <a:cxn ang="0">
                  <a:pos x="23" y="70"/>
                </a:cxn>
                <a:cxn ang="0">
                  <a:pos x="32" y="70"/>
                </a:cxn>
                <a:cxn ang="0">
                  <a:pos x="37" y="72"/>
                </a:cxn>
                <a:cxn ang="0">
                  <a:pos x="44" y="74"/>
                </a:cxn>
                <a:cxn ang="0">
                  <a:pos x="50" y="74"/>
                </a:cxn>
                <a:cxn ang="0">
                  <a:pos x="71" y="73"/>
                </a:cxn>
                <a:cxn ang="0">
                  <a:pos x="74" y="64"/>
                </a:cxn>
                <a:cxn ang="0">
                  <a:pos x="76" y="62"/>
                </a:cxn>
                <a:cxn ang="0">
                  <a:pos x="84" y="59"/>
                </a:cxn>
                <a:cxn ang="0">
                  <a:pos x="90" y="54"/>
                </a:cxn>
                <a:cxn ang="0">
                  <a:pos x="97" y="52"/>
                </a:cxn>
                <a:cxn ang="0">
                  <a:pos x="104" y="54"/>
                </a:cxn>
                <a:cxn ang="0">
                  <a:pos x="110" y="54"/>
                </a:cxn>
                <a:cxn ang="0">
                  <a:pos x="120" y="49"/>
                </a:cxn>
                <a:cxn ang="0">
                  <a:pos x="125" y="43"/>
                </a:cxn>
                <a:cxn ang="0">
                  <a:pos x="138" y="44"/>
                </a:cxn>
                <a:cxn ang="0">
                  <a:pos x="147" y="37"/>
                </a:cxn>
                <a:cxn ang="0">
                  <a:pos x="153" y="33"/>
                </a:cxn>
                <a:cxn ang="0">
                  <a:pos x="167" y="26"/>
                </a:cxn>
                <a:cxn ang="0">
                  <a:pos x="174" y="22"/>
                </a:cxn>
                <a:cxn ang="0">
                  <a:pos x="171" y="17"/>
                </a:cxn>
                <a:cxn ang="0">
                  <a:pos x="161" y="15"/>
                </a:cxn>
              </a:cxnLst>
              <a:rect l="0" t="0" r="r" b="b"/>
              <a:pathLst>
                <a:path w="175" h="74">
                  <a:moveTo>
                    <a:pt x="161" y="15"/>
                  </a:moveTo>
                  <a:lnTo>
                    <a:pt x="161" y="15"/>
                  </a:lnTo>
                  <a:lnTo>
                    <a:pt x="157" y="10"/>
                  </a:lnTo>
                  <a:lnTo>
                    <a:pt x="154" y="10"/>
                  </a:lnTo>
                  <a:lnTo>
                    <a:pt x="151" y="10"/>
                  </a:lnTo>
                  <a:lnTo>
                    <a:pt x="147" y="10"/>
                  </a:lnTo>
                  <a:lnTo>
                    <a:pt x="147" y="10"/>
                  </a:lnTo>
                  <a:lnTo>
                    <a:pt x="125" y="7"/>
                  </a:lnTo>
                  <a:lnTo>
                    <a:pt x="113" y="6"/>
                  </a:lnTo>
                  <a:lnTo>
                    <a:pt x="106" y="7"/>
                  </a:lnTo>
                  <a:lnTo>
                    <a:pt x="106" y="7"/>
                  </a:lnTo>
                  <a:lnTo>
                    <a:pt x="100" y="7"/>
                  </a:lnTo>
                  <a:lnTo>
                    <a:pt x="94" y="6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0" y="0"/>
                  </a:lnTo>
                  <a:lnTo>
                    <a:pt x="74" y="2"/>
                  </a:lnTo>
                  <a:lnTo>
                    <a:pt x="69" y="3"/>
                  </a:lnTo>
                  <a:lnTo>
                    <a:pt x="67" y="6"/>
                  </a:lnTo>
                  <a:lnTo>
                    <a:pt x="67" y="7"/>
                  </a:lnTo>
                  <a:lnTo>
                    <a:pt x="67" y="7"/>
                  </a:lnTo>
                  <a:lnTo>
                    <a:pt x="66" y="12"/>
                  </a:lnTo>
                  <a:lnTo>
                    <a:pt x="63" y="13"/>
                  </a:lnTo>
                  <a:lnTo>
                    <a:pt x="59" y="13"/>
                  </a:lnTo>
                  <a:lnTo>
                    <a:pt x="53" y="10"/>
                  </a:lnTo>
                  <a:lnTo>
                    <a:pt x="53" y="10"/>
                  </a:lnTo>
                  <a:lnTo>
                    <a:pt x="46" y="7"/>
                  </a:lnTo>
                  <a:lnTo>
                    <a:pt x="39" y="7"/>
                  </a:lnTo>
                  <a:lnTo>
                    <a:pt x="33" y="7"/>
                  </a:lnTo>
                  <a:lnTo>
                    <a:pt x="32" y="9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0" y="15"/>
                  </a:lnTo>
                  <a:lnTo>
                    <a:pt x="27" y="17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19" y="25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9" y="33"/>
                  </a:lnTo>
                  <a:lnTo>
                    <a:pt x="22" y="36"/>
                  </a:lnTo>
                  <a:lnTo>
                    <a:pt x="22" y="36"/>
                  </a:lnTo>
                  <a:lnTo>
                    <a:pt x="24" y="37"/>
                  </a:lnTo>
                  <a:lnTo>
                    <a:pt x="29" y="39"/>
                  </a:lnTo>
                  <a:lnTo>
                    <a:pt x="33" y="37"/>
                  </a:lnTo>
                  <a:lnTo>
                    <a:pt x="34" y="35"/>
                  </a:lnTo>
                  <a:lnTo>
                    <a:pt x="34" y="35"/>
                  </a:lnTo>
                  <a:lnTo>
                    <a:pt x="36" y="35"/>
                  </a:lnTo>
                  <a:lnTo>
                    <a:pt x="37" y="35"/>
                  </a:lnTo>
                  <a:lnTo>
                    <a:pt x="43" y="36"/>
                  </a:lnTo>
                  <a:lnTo>
                    <a:pt x="50" y="40"/>
                  </a:lnTo>
                  <a:lnTo>
                    <a:pt x="57" y="46"/>
                  </a:lnTo>
                  <a:lnTo>
                    <a:pt x="57" y="46"/>
                  </a:lnTo>
                  <a:lnTo>
                    <a:pt x="60" y="49"/>
                  </a:lnTo>
                  <a:lnTo>
                    <a:pt x="57" y="50"/>
                  </a:lnTo>
                  <a:lnTo>
                    <a:pt x="53" y="50"/>
                  </a:lnTo>
                  <a:lnTo>
                    <a:pt x="52" y="52"/>
                  </a:lnTo>
                  <a:lnTo>
                    <a:pt x="50" y="53"/>
                  </a:lnTo>
                  <a:lnTo>
                    <a:pt x="50" y="53"/>
                  </a:lnTo>
                  <a:lnTo>
                    <a:pt x="49" y="56"/>
                  </a:lnTo>
                  <a:lnTo>
                    <a:pt x="47" y="56"/>
                  </a:lnTo>
                  <a:lnTo>
                    <a:pt x="42" y="56"/>
                  </a:lnTo>
                  <a:lnTo>
                    <a:pt x="37" y="56"/>
                  </a:lnTo>
                  <a:lnTo>
                    <a:pt x="34" y="56"/>
                  </a:lnTo>
                  <a:lnTo>
                    <a:pt x="34" y="56"/>
                  </a:lnTo>
                  <a:lnTo>
                    <a:pt x="30" y="57"/>
                  </a:lnTo>
                  <a:lnTo>
                    <a:pt x="23" y="59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7" y="60"/>
                  </a:lnTo>
                  <a:lnTo>
                    <a:pt x="3" y="63"/>
                  </a:lnTo>
                  <a:lnTo>
                    <a:pt x="0" y="66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9" y="70"/>
                  </a:lnTo>
                  <a:lnTo>
                    <a:pt x="17" y="69"/>
                  </a:lnTo>
                  <a:lnTo>
                    <a:pt x="20" y="70"/>
                  </a:lnTo>
                  <a:lnTo>
                    <a:pt x="23" y="70"/>
                  </a:lnTo>
                  <a:lnTo>
                    <a:pt x="23" y="70"/>
                  </a:lnTo>
                  <a:lnTo>
                    <a:pt x="24" y="72"/>
                  </a:lnTo>
                  <a:lnTo>
                    <a:pt x="27" y="72"/>
                  </a:lnTo>
                  <a:lnTo>
                    <a:pt x="32" y="70"/>
                  </a:lnTo>
                  <a:lnTo>
                    <a:pt x="34" y="70"/>
                  </a:lnTo>
                  <a:lnTo>
                    <a:pt x="36" y="70"/>
                  </a:lnTo>
                  <a:lnTo>
                    <a:pt x="37" y="72"/>
                  </a:lnTo>
                  <a:lnTo>
                    <a:pt x="37" y="72"/>
                  </a:lnTo>
                  <a:lnTo>
                    <a:pt x="40" y="73"/>
                  </a:lnTo>
                  <a:lnTo>
                    <a:pt x="44" y="74"/>
                  </a:lnTo>
                  <a:lnTo>
                    <a:pt x="47" y="73"/>
                  </a:lnTo>
                  <a:lnTo>
                    <a:pt x="50" y="74"/>
                  </a:lnTo>
                  <a:lnTo>
                    <a:pt x="50" y="74"/>
                  </a:lnTo>
                  <a:lnTo>
                    <a:pt x="56" y="74"/>
                  </a:lnTo>
                  <a:lnTo>
                    <a:pt x="61" y="74"/>
                  </a:lnTo>
                  <a:lnTo>
                    <a:pt x="71" y="73"/>
                  </a:lnTo>
                  <a:lnTo>
                    <a:pt x="71" y="73"/>
                  </a:lnTo>
                  <a:lnTo>
                    <a:pt x="73" y="69"/>
                  </a:lnTo>
                  <a:lnTo>
                    <a:pt x="74" y="64"/>
                  </a:lnTo>
                  <a:lnTo>
                    <a:pt x="74" y="64"/>
                  </a:lnTo>
                  <a:lnTo>
                    <a:pt x="74" y="63"/>
                  </a:lnTo>
                  <a:lnTo>
                    <a:pt x="76" y="62"/>
                  </a:lnTo>
                  <a:lnTo>
                    <a:pt x="81" y="60"/>
                  </a:lnTo>
                  <a:lnTo>
                    <a:pt x="81" y="60"/>
                  </a:lnTo>
                  <a:lnTo>
                    <a:pt x="84" y="59"/>
                  </a:lnTo>
                  <a:lnTo>
                    <a:pt x="86" y="57"/>
                  </a:lnTo>
                  <a:lnTo>
                    <a:pt x="88" y="56"/>
                  </a:lnTo>
                  <a:lnTo>
                    <a:pt x="90" y="54"/>
                  </a:lnTo>
                  <a:lnTo>
                    <a:pt x="90" y="54"/>
                  </a:lnTo>
                  <a:lnTo>
                    <a:pt x="94" y="53"/>
                  </a:lnTo>
                  <a:lnTo>
                    <a:pt x="97" y="52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4" y="54"/>
                  </a:lnTo>
                  <a:lnTo>
                    <a:pt x="107" y="56"/>
                  </a:lnTo>
                  <a:lnTo>
                    <a:pt x="110" y="54"/>
                  </a:lnTo>
                  <a:lnTo>
                    <a:pt x="110" y="54"/>
                  </a:lnTo>
                  <a:lnTo>
                    <a:pt x="114" y="53"/>
                  </a:lnTo>
                  <a:lnTo>
                    <a:pt x="116" y="52"/>
                  </a:lnTo>
                  <a:lnTo>
                    <a:pt x="120" y="49"/>
                  </a:lnTo>
                  <a:lnTo>
                    <a:pt x="120" y="49"/>
                  </a:lnTo>
                  <a:lnTo>
                    <a:pt x="123" y="44"/>
                  </a:lnTo>
                  <a:lnTo>
                    <a:pt x="125" y="43"/>
                  </a:lnTo>
                  <a:lnTo>
                    <a:pt x="134" y="44"/>
                  </a:lnTo>
                  <a:lnTo>
                    <a:pt x="134" y="44"/>
                  </a:lnTo>
                  <a:lnTo>
                    <a:pt x="138" y="44"/>
                  </a:lnTo>
                  <a:lnTo>
                    <a:pt x="143" y="43"/>
                  </a:lnTo>
                  <a:lnTo>
                    <a:pt x="145" y="40"/>
                  </a:lnTo>
                  <a:lnTo>
                    <a:pt x="147" y="37"/>
                  </a:lnTo>
                  <a:lnTo>
                    <a:pt x="147" y="37"/>
                  </a:lnTo>
                  <a:lnTo>
                    <a:pt x="148" y="35"/>
                  </a:lnTo>
                  <a:lnTo>
                    <a:pt x="153" y="33"/>
                  </a:lnTo>
                  <a:lnTo>
                    <a:pt x="160" y="30"/>
                  </a:lnTo>
                  <a:lnTo>
                    <a:pt x="160" y="30"/>
                  </a:lnTo>
                  <a:lnTo>
                    <a:pt x="167" y="26"/>
                  </a:lnTo>
                  <a:lnTo>
                    <a:pt x="174" y="23"/>
                  </a:lnTo>
                  <a:lnTo>
                    <a:pt x="174" y="23"/>
                  </a:lnTo>
                  <a:lnTo>
                    <a:pt x="174" y="22"/>
                  </a:lnTo>
                  <a:lnTo>
                    <a:pt x="175" y="19"/>
                  </a:lnTo>
                  <a:lnTo>
                    <a:pt x="175" y="19"/>
                  </a:lnTo>
                  <a:lnTo>
                    <a:pt x="171" y="17"/>
                  </a:lnTo>
                  <a:lnTo>
                    <a:pt x="168" y="17"/>
                  </a:lnTo>
                  <a:lnTo>
                    <a:pt x="165" y="16"/>
                  </a:lnTo>
                  <a:lnTo>
                    <a:pt x="161" y="15"/>
                  </a:lnTo>
                  <a:lnTo>
                    <a:pt x="161" y="15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187" name="Georgia">
              <a:extLst>
                <a:ext uri="{FF2B5EF4-FFF2-40B4-BE49-F238E27FC236}">
                  <a16:creationId xmlns:a16="http://schemas.microsoft.com/office/drawing/2014/main" id="{64105730-1D46-3148-83DE-286551B9BB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8620" y="3195463"/>
              <a:ext cx="161297" cy="73989"/>
            </a:xfrm>
            <a:custGeom>
              <a:avLst/>
              <a:gdLst/>
              <a:ahLst/>
              <a:cxnLst>
                <a:cxn ang="0">
                  <a:pos x="45" y="39"/>
                </a:cxn>
                <a:cxn ang="0">
                  <a:pos x="50" y="40"/>
                </a:cxn>
                <a:cxn ang="0">
                  <a:pos x="56" y="49"/>
                </a:cxn>
                <a:cxn ang="0">
                  <a:pos x="56" y="49"/>
                </a:cxn>
                <a:cxn ang="0">
                  <a:pos x="72" y="46"/>
                </a:cxn>
                <a:cxn ang="0">
                  <a:pos x="86" y="47"/>
                </a:cxn>
                <a:cxn ang="0">
                  <a:pos x="86" y="46"/>
                </a:cxn>
                <a:cxn ang="0">
                  <a:pos x="86" y="45"/>
                </a:cxn>
                <a:cxn ang="0">
                  <a:pos x="90" y="43"/>
                </a:cxn>
                <a:cxn ang="0">
                  <a:pos x="97" y="47"/>
                </a:cxn>
                <a:cxn ang="0">
                  <a:pos x="103" y="50"/>
                </a:cxn>
                <a:cxn ang="0">
                  <a:pos x="109" y="49"/>
                </a:cxn>
                <a:cxn ang="0">
                  <a:pos x="109" y="46"/>
                </a:cxn>
                <a:cxn ang="0">
                  <a:pos x="104" y="42"/>
                </a:cxn>
                <a:cxn ang="0">
                  <a:pos x="104" y="39"/>
                </a:cxn>
                <a:cxn ang="0">
                  <a:pos x="107" y="35"/>
                </a:cxn>
                <a:cxn ang="0">
                  <a:pos x="97" y="30"/>
                </a:cxn>
                <a:cxn ang="0">
                  <a:pos x="96" y="29"/>
                </a:cxn>
                <a:cxn ang="0">
                  <a:pos x="94" y="22"/>
                </a:cxn>
                <a:cxn ang="0">
                  <a:pos x="92" y="20"/>
                </a:cxn>
                <a:cxn ang="0">
                  <a:pos x="86" y="17"/>
                </a:cxn>
                <a:cxn ang="0">
                  <a:pos x="79" y="19"/>
                </a:cxn>
                <a:cxn ang="0">
                  <a:pos x="70" y="20"/>
                </a:cxn>
                <a:cxn ang="0">
                  <a:pos x="67" y="20"/>
                </a:cxn>
                <a:cxn ang="0">
                  <a:pos x="63" y="16"/>
                </a:cxn>
                <a:cxn ang="0">
                  <a:pos x="60" y="15"/>
                </a:cxn>
                <a:cxn ang="0">
                  <a:pos x="55" y="13"/>
                </a:cxn>
                <a:cxn ang="0">
                  <a:pos x="50" y="9"/>
                </a:cxn>
                <a:cxn ang="0">
                  <a:pos x="39" y="8"/>
                </a:cxn>
                <a:cxn ang="0">
                  <a:pos x="25" y="6"/>
                </a:cxn>
                <a:cxn ang="0">
                  <a:pos x="16" y="2"/>
                </a:cxn>
                <a:cxn ang="0">
                  <a:pos x="6" y="0"/>
                </a:cxn>
                <a:cxn ang="0">
                  <a:pos x="0" y="3"/>
                </a:cxn>
                <a:cxn ang="0">
                  <a:pos x="8" y="8"/>
                </a:cxn>
                <a:cxn ang="0">
                  <a:pos x="22" y="12"/>
                </a:cxn>
                <a:cxn ang="0">
                  <a:pos x="25" y="17"/>
                </a:cxn>
                <a:cxn ang="0">
                  <a:pos x="27" y="23"/>
                </a:cxn>
                <a:cxn ang="0">
                  <a:pos x="32" y="29"/>
                </a:cxn>
                <a:cxn ang="0">
                  <a:pos x="30" y="35"/>
                </a:cxn>
                <a:cxn ang="0">
                  <a:pos x="27" y="40"/>
                </a:cxn>
                <a:cxn ang="0">
                  <a:pos x="37" y="40"/>
                </a:cxn>
                <a:cxn ang="0">
                  <a:pos x="45" y="39"/>
                </a:cxn>
              </a:cxnLst>
              <a:rect l="0" t="0" r="r" b="b"/>
              <a:pathLst>
                <a:path w="109" h="50">
                  <a:moveTo>
                    <a:pt x="45" y="39"/>
                  </a:moveTo>
                  <a:lnTo>
                    <a:pt x="45" y="39"/>
                  </a:lnTo>
                  <a:lnTo>
                    <a:pt x="47" y="39"/>
                  </a:lnTo>
                  <a:lnTo>
                    <a:pt x="50" y="40"/>
                  </a:lnTo>
                  <a:lnTo>
                    <a:pt x="56" y="49"/>
                  </a:lnTo>
                  <a:lnTo>
                    <a:pt x="56" y="49"/>
                  </a:lnTo>
                  <a:lnTo>
                    <a:pt x="56" y="49"/>
                  </a:lnTo>
                  <a:lnTo>
                    <a:pt x="56" y="49"/>
                  </a:lnTo>
                  <a:lnTo>
                    <a:pt x="72" y="46"/>
                  </a:lnTo>
                  <a:lnTo>
                    <a:pt x="72" y="46"/>
                  </a:lnTo>
                  <a:lnTo>
                    <a:pt x="79" y="46"/>
                  </a:lnTo>
                  <a:lnTo>
                    <a:pt x="86" y="47"/>
                  </a:lnTo>
                  <a:lnTo>
                    <a:pt x="86" y="47"/>
                  </a:lnTo>
                  <a:lnTo>
                    <a:pt x="86" y="46"/>
                  </a:lnTo>
                  <a:lnTo>
                    <a:pt x="86" y="45"/>
                  </a:lnTo>
                  <a:lnTo>
                    <a:pt x="86" y="45"/>
                  </a:lnTo>
                  <a:lnTo>
                    <a:pt x="87" y="43"/>
                  </a:lnTo>
                  <a:lnTo>
                    <a:pt x="90" y="43"/>
                  </a:lnTo>
                  <a:lnTo>
                    <a:pt x="97" y="47"/>
                  </a:lnTo>
                  <a:lnTo>
                    <a:pt x="97" y="47"/>
                  </a:lnTo>
                  <a:lnTo>
                    <a:pt x="99" y="49"/>
                  </a:lnTo>
                  <a:lnTo>
                    <a:pt x="103" y="50"/>
                  </a:lnTo>
                  <a:lnTo>
                    <a:pt x="106" y="49"/>
                  </a:lnTo>
                  <a:lnTo>
                    <a:pt x="109" y="49"/>
                  </a:lnTo>
                  <a:lnTo>
                    <a:pt x="109" y="49"/>
                  </a:lnTo>
                  <a:lnTo>
                    <a:pt x="109" y="46"/>
                  </a:lnTo>
                  <a:lnTo>
                    <a:pt x="107" y="45"/>
                  </a:lnTo>
                  <a:lnTo>
                    <a:pt x="104" y="42"/>
                  </a:lnTo>
                  <a:lnTo>
                    <a:pt x="104" y="42"/>
                  </a:lnTo>
                  <a:lnTo>
                    <a:pt x="104" y="39"/>
                  </a:lnTo>
                  <a:lnTo>
                    <a:pt x="107" y="35"/>
                  </a:lnTo>
                  <a:lnTo>
                    <a:pt x="107" y="35"/>
                  </a:lnTo>
                  <a:lnTo>
                    <a:pt x="101" y="32"/>
                  </a:lnTo>
                  <a:lnTo>
                    <a:pt x="97" y="30"/>
                  </a:lnTo>
                  <a:lnTo>
                    <a:pt x="97" y="30"/>
                  </a:lnTo>
                  <a:lnTo>
                    <a:pt x="96" y="29"/>
                  </a:lnTo>
                  <a:lnTo>
                    <a:pt x="94" y="26"/>
                  </a:lnTo>
                  <a:lnTo>
                    <a:pt x="94" y="22"/>
                  </a:lnTo>
                  <a:lnTo>
                    <a:pt x="92" y="20"/>
                  </a:lnTo>
                  <a:lnTo>
                    <a:pt x="92" y="20"/>
                  </a:lnTo>
                  <a:lnTo>
                    <a:pt x="89" y="19"/>
                  </a:lnTo>
                  <a:lnTo>
                    <a:pt x="86" y="17"/>
                  </a:lnTo>
                  <a:lnTo>
                    <a:pt x="86" y="17"/>
                  </a:lnTo>
                  <a:lnTo>
                    <a:pt x="79" y="19"/>
                  </a:lnTo>
                  <a:lnTo>
                    <a:pt x="73" y="19"/>
                  </a:lnTo>
                  <a:lnTo>
                    <a:pt x="70" y="20"/>
                  </a:lnTo>
                  <a:lnTo>
                    <a:pt x="70" y="20"/>
                  </a:lnTo>
                  <a:lnTo>
                    <a:pt x="67" y="20"/>
                  </a:lnTo>
                  <a:lnTo>
                    <a:pt x="66" y="19"/>
                  </a:lnTo>
                  <a:lnTo>
                    <a:pt x="63" y="16"/>
                  </a:lnTo>
                  <a:lnTo>
                    <a:pt x="60" y="15"/>
                  </a:lnTo>
                  <a:lnTo>
                    <a:pt x="60" y="15"/>
                  </a:lnTo>
                  <a:lnTo>
                    <a:pt x="57" y="15"/>
                  </a:lnTo>
                  <a:lnTo>
                    <a:pt x="55" y="13"/>
                  </a:lnTo>
                  <a:lnTo>
                    <a:pt x="50" y="9"/>
                  </a:lnTo>
                  <a:lnTo>
                    <a:pt x="50" y="9"/>
                  </a:lnTo>
                  <a:lnTo>
                    <a:pt x="46" y="8"/>
                  </a:lnTo>
                  <a:lnTo>
                    <a:pt x="39" y="8"/>
                  </a:lnTo>
                  <a:lnTo>
                    <a:pt x="30" y="8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16" y="2"/>
                  </a:lnTo>
                  <a:lnTo>
                    <a:pt x="1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8" y="8"/>
                  </a:lnTo>
                  <a:lnTo>
                    <a:pt x="15" y="9"/>
                  </a:lnTo>
                  <a:lnTo>
                    <a:pt x="22" y="12"/>
                  </a:lnTo>
                  <a:lnTo>
                    <a:pt x="23" y="15"/>
                  </a:lnTo>
                  <a:lnTo>
                    <a:pt x="25" y="17"/>
                  </a:lnTo>
                  <a:lnTo>
                    <a:pt x="25" y="17"/>
                  </a:lnTo>
                  <a:lnTo>
                    <a:pt x="27" y="23"/>
                  </a:lnTo>
                  <a:lnTo>
                    <a:pt x="29" y="26"/>
                  </a:lnTo>
                  <a:lnTo>
                    <a:pt x="32" y="29"/>
                  </a:lnTo>
                  <a:lnTo>
                    <a:pt x="30" y="35"/>
                  </a:lnTo>
                  <a:lnTo>
                    <a:pt x="30" y="35"/>
                  </a:lnTo>
                  <a:lnTo>
                    <a:pt x="29" y="37"/>
                  </a:lnTo>
                  <a:lnTo>
                    <a:pt x="27" y="40"/>
                  </a:lnTo>
                  <a:lnTo>
                    <a:pt x="27" y="40"/>
                  </a:lnTo>
                  <a:lnTo>
                    <a:pt x="37" y="40"/>
                  </a:lnTo>
                  <a:lnTo>
                    <a:pt x="45" y="39"/>
                  </a:lnTo>
                  <a:lnTo>
                    <a:pt x="45" y="39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188" name="Turkey">
              <a:extLst>
                <a:ext uri="{FF2B5EF4-FFF2-40B4-BE49-F238E27FC236}">
                  <a16:creationId xmlns:a16="http://schemas.microsoft.com/office/drawing/2014/main" id="{DA69267F-91F4-0F4B-95A1-D6F252579C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33067" y="3239857"/>
              <a:ext cx="442455" cy="173135"/>
            </a:xfrm>
            <a:custGeom>
              <a:avLst/>
              <a:gdLst/>
              <a:ahLst/>
              <a:cxnLst>
                <a:cxn ang="0">
                  <a:pos x="292" y="69"/>
                </a:cxn>
                <a:cxn ang="0">
                  <a:pos x="290" y="52"/>
                </a:cxn>
                <a:cxn ang="0">
                  <a:pos x="293" y="44"/>
                </a:cxn>
                <a:cxn ang="0">
                  <a:pos x="289" y="36"/>
                </a:cxn>
                <a:cxn ang="0">
                  <a:pos x="279" y="27"/>
                </a:cxn>
                <a:cxn ang="0">
                  <a:pos x="270" y="10"/>
                </a:cxn>
                <a:cxn ang="0">
                  <a:pos x="247" y="10"/>
                </a:cxn>
                <a:cxn ang="0">
                  <a:pos x="218" y="20"/>
                </a:cxn>
                <a:cxn ang="0">
                  <a:pos x="189" y="20"/>
                </a:cxn>
                <a:cxn ang="0">
                  <a:pos x="171" y="15"/>
                </a:cxn>
                <a:cxn ang="0">
                  <a:pos x="156" y="7"/>
                </a:cxn>
                <a:cxn ang="0">
                  <a:pos x="132" y="2"/>
                </a:cxn>
                <a:cxn ang="0">
                  <a:pos x="91" y="10"/>
                </a:cxn>
                <a:cxn ang="0">
                  <a:pos x="64" y="19"/>
                </a:cxn>
                <a:cxn ang="0">
                  <a:pos x="47" y="23"/>
                </a:cxn>
                <a:cxn ang="0">
                  <a:pos x="23" y="32"/>
                </a:cxn>
                <a:cxn ang="0">
                  <a:pos x="1" y="40"/>
                </a:cxn>
                <a:cxn ang="0">
                  <a:pos x="7" y="46"/>
                </a:cxn>
                <a:cxn ang="0">
                  <a:pos x="10" y="52"/>
                </a:cxn>
                <a:cxn ang="0">
                  <a:pos x="10" y="64"/>
                </a:cxn>
                <a:cxn ang="0">
                  <a:pos x="14" y="76"/>
                </a:cxn>
                <a:cxn ang="0">
                  <a:pos x="11" y="81"/>
                </a:cxn>
                <a:cxn ang="0">
                  <a:pos x="20" y="90"/>
                </a:cxn>
                <a:cxn ang="0">
                  <a:pos x="31" y="96"/>
                </a:cxn>
                <a:cxn ang="0">
                  <a:pos x="41" y="98"/>
                </a:cxn>
                <a:cxn ang="0">
                  <a:pos x="53" y="111"/>
                </a:cxn>
                <a:cxn ang="0">
                  <a:pos x="70" y="106"/>
                </a:cxn>
                <a:cxn ang="0">
                  <a:pos x="82" y="98"/>
                </a:cxn>
                <a:cxn ang="0">
                  <a:pos x="108" y="113"/>
                </a:cxn>
                <a:cxn ang="0">
                  <a:pos x="129" y="106"/>
                </a:cxn>
                <a:cxn ang="0">
                  <a:pos x="145" y="103"/>
                </a:cxn>
                <a:cxn ang="0">
                  <a:pos x="161" y="100"/>
                </a:cxn>
                <a:cxn ang="0">
                  <a:pos x="156" y="108"/>
                </a:cxn>
                <a:cxn ang="0">
                  <a:pos x="156" y="117"/>
                </a:cxn>
                <a:cxn ang="0">
                  <a:pos x="166" y="107"/>
                </a:cxn>
                <a:cxn ang="0">
                  <a:pos x="172" y="103"/>
                </a:cxn>
                <a:cxn ang="0">
                  <a:pos x="186" y="103"/>
                </a:cxn>
                <a:cxn ang="0">
                  <a:pos x="199" y="103"/>
                </a:cxn>
                <a:cxn ang="0">
                  <a:pos x="226" y="98"/>
                </a:cxn>
                <a:cxn ang="0">
                  <a:pos x="249" y="94"/>
                </a:cxn>
                <a:cxn ang="0">
                  <a:pos x="265" y="90"/>
                </a:cxn>
                <a:cxn ang="0">
                  <a:pos x="279" y="91"/>
                </a:cxn>
                <a:cxn ang="0">
                  <a:pos x="292" y="96"/>
                </a:cxn>
                <a:cxn ang="0">
                  <a:pos x="299" y="91"/>
                </a:cxn>
                <a:cxn ang="0">
                  <a:pos x="24" y="20"/>
                </a:cxn>
                <a:cxn ang="0">
                  <a:pos x="45" y="19"/>
                </a:cxn>
                <a:cxn ang="0">
                  <a:pos x="34" y="9"/>
                </a:cxn>
                <a:cxn ang="0">
                  <a:pos x="27" y="2"/>
                </a:cxn>
                <a:cxn ang="0">
                  <a:pos x="7" y="2"/>
                </a:cxn>
                <a:cxn ang="0">
                  <a:pos x="9" y="12"/>
                </a:cxn>
                <a:cxn ang="0">
                  <a:pos x="4" y="20"/>
                </a:cxn>
                <a:cxn ang="0">
                  <a:pos x="10" y="30"/>
                </a:cxn>
                <a:cxn ang="0">
                  <a:pos x="24" y="20"/>
                </a:cxn>
              </a:cxnLst>
              <a:rect l="0" t="0" r="r" b="b"/>
              <a:pathLst>
                <a:path w="299" h="117">
                  <a:moveTo>
                    <a:pt x="292" y="81"/>
                  </a:moveTo>
                  <a:lnTo>
                    <a:pt x="292" y="81"/>
                  </a:lnTo>
                  <a:lnTo>
                    <a:pt x="290" y="79"/>
                  </a:lnTo>
                  <a:lnTo>
                    <a:pt x="290" y="74"/>
                  </a:lnTo>
                  <a:lnTo>
                    <a:pt x="292" y="69"/>
                  </a:lnTo>
                  <a:lnTo>
                    <a:pt x="292" y="64"/>
                  </a:lnTo>
                  <a:lnTo>
                    <a:pt x="292" y="64"/>
                  </a:lnTo>
                  <a:lnTo>
                    <a:pt x="289" y="57"/>
                  </a:lnTo>
                  <a:lnTo>
                    <a:pt x="289" y="53"/>
                  </a:lnTo>
                  <a:lnTo>
                    <a:pt x="290" y="52"/>
                  </a:lnTo>
                  <a:lnTo>
                    <a:pt x="290" y="52"/>
                  </a:lnTo>
                  <a:lnTo>
                    <a:pt x="290" y="52"/>
                  </a:lnTo>
                  <a:lnTo>
                    <a:pt x="292" y="50"/>
                  </a:lnTo>
                  <a:lnTo>
                    <a:pt x="292" y="47"/>
                  </a:lnTo>
                  <a:lnTo>
                    <a:pt x="293" y="44"/>
                  </a:lnTo>
                  <a:lnTo>
                    <a:pt x="294" y="43"/>
                  </a:lnTo>
                  <a:lnTo>
                    <a:pt x="294" y="43"/>
                  </a:lnTo>
                  <a:lnTo>
                    <a:pt x="292" y="37"/>
                  </a:lnTo>
                  <a:lnTo>
                    <a:pt x="292" y="37"/>
                  </a:lnTo>
                  <a:lnTo>
                    <a:pt x="289" y="36"/>
                  </a:lnTo>
                  <a:lnTo>
                    <a:pt x="286" y="36"/>
                  </a:lnTo>
                  <a:lnTo>
                    <a:pt x="282" y="36"/>
                  </a:lnTo>
                  <a:lnTo>
                    <a:pt x="280" y="32"/>
                  </a:lnTo>
                  <a:lnTo>
                    <a:pt x="280" y="32"/>
                  </a:lnTo>
                  <a:lnTo>
                    <a:pt x="279" y="27"/>
                  </a:lnTo>
                  <a:lnTo>
                    <a:pt x="277" y="24"/>
                  </a:lnTo>
                  <a:lnTo>
                    <a:pt x="277" y="22"/>
                  </a:lnTo>
                  <a:lnTo>
                    <a:pt x="276" y="19"/>
                  </a:lnTo>
                  <a:lnTo>
                    <a:pt x="276" y="19"/>
                  </a:lnTo>
                  <a:lnTo>
                    <a:pt x="270" y="10"/>
                  </a:lnTo>
                  <a:lnTo>
                    <a:pt x="267" y="9"/>
                  </a:lnTo>
                  <a:lnTo>
                    <a:pt x="265" y="9"/>
                  </a:lnTo>
                  <a:lnTo>
                    <a:pt x="265" y="9"/>
                  </a:lnTo>
                  <a:lnTo>
                    <a:pt x="257" y="10"/>
                  </a:lnTo>
                  <a:lnTo>
                    <a:pt x="247" y="10"/>
                  </a:lnTo>
                  <a:lnTo>
                    <a:pt x="247" y="10"/>
                  </a:lnTo>
                  <a:lnTo>
                    <a:pt x="240" y="15"/>
                  </a:lnTo>
                  <a:lnTo>
                    <a:pt x="232" y="17"/>
                  </a:lnTo>
                  <a:lnTo>
                    <a:pt x="223" y="20"/>
                  </a:lnTo>
                  <a:lnTo>
                    <a:pt x="218" y="20"/>
                  </a:lnTo>
                  <a:lnTo>
                    <a:pt x="218" y="20"/>
                  </a:lnTo>
                  <a:lnTo>
                    <a:pt x="212" y="19"/>
                  </a:lnTo>
                  <a:lnTo>
                    <a:pt x="205" y="19"/>
                  </a:lnTo>
                  <a:lnTo>
                    <a:pt x="189" y="20"/>
                  </a:lnTo>
                  <a:lnTo>
                    <a:pt x="189" y="20"/>
                  </a:lnTo>
                  <a:lnTo>
                    <a:pt x="183" y="19"/>
                  </a:lnTo>
                  <a:lnTo>
                    <a:pt x="179" y="17"/>
                  </a:lnTo>
                  <a:lnTo>
                    <a:pt x="175" y="15"/>
                  </a:lnTo>
                  <a:lnTo>
                    <a:pt x="171" y="15"/>
                  </a:lnTo>
                  <a:lnTo>
                    <a:pt x="171" y="15"/>
                  </a:lnTo>
                  <a:lnTo>
                    <a:pt x="166" y="13"/>
                  </a:lnTo>
                  <a:lnTo>
                    <a:pt x="164" y="12"/>
                  </a:lnTo>
                  <a:lnTo>
                    <a:pt x="161" y="9"/>
                  </a:lnTo>
                  <a:lnTo>
                    <a:pt x="156" y="7"/>
                  </a:lnTo>
                  <a:lnTo>
                    <a:pt x="156" y="7"/>
                  </a:lnTo>
                  <a:lnTo>
                    <a:pt x="152" y="7"/>
                  </a:lnTo>
                  <a:lnTo>
                    <a:pt x="149" y="6"/>
                  </a:lnTo>
                  <a:lnTo>
                    <a:pt x="145" y="3"/>
                  </a:lnTo>
                  <a:lnTo>
                    <a:pt x="132" y="2"/>
                  </a:lnTo>
                  <a:lnTo>
                    <a:pt x="132" y="2"/>
                  </a:lnTo>
                  <a:lnTo>
                    <a:pt x="124" y="0"/>
                  </a:lnTo>
                  <a:lnTo>
                    <a:pt x="117" y="2"/>
                  </a:lnTo>
                  <a:lnTo>
                    <a:pt x="110" y="3"/>
                  </a:lnTo>
                  <a:lnTo>
                    <a:pt x="102" y="6"/>
                  </a:lnTo>
                  <a:lnTo>
                    <a:pt x="91" y="10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0" y="19"/>
                  </a:lnTo>
                  <a:lnTo>
                    <a:pt x="75" y="19"/>
                  </a:lnTo>
                  <a:lnTo>
                    <a:pt x="64" y="19"/>
                  </a:lnTo>
                  <a:lnTo>
                    <a:pt x="54" y="17"/>
                  </a:lnTo>
                  <a:lnTo>
                    <a:pt x="48" y="19"/>
                  </a:lnTo>
                  <a:lnTo>
                    <a:pt x="48" y="19"/>
                  </a:lnTo>
                  <a:lnTo>
                    <a:pt x="47" y="20"/>
                  </a:lnTo>
                  <a:lnTo>
                    <a:pt x="47" y="23"/>
                  </a:lnTo>
                  <a:lnTo>
                    <a:pt x="45" y="27"/>
                  </a:lnTo>
                  <a:lnTo>
                    <a:pt x="41" y="30"/>
                  </a:lnTo>
                  <a:lnTo>
                    <a:pt x="41" y="30"/>
                  </a:lnTo>
                  <a:lnTo>
                    <a:pt x="33" y="32"/>
                  </a:lnTo>
                  <a:lnTo>
                    <a:pt x="23" y="32"/>
                  </a:lnTo>
                  <a:lnTo>
                    <a:pt x="14" y="32"/>
                  </a:lnTo>
                  <a:lnTo>
                    <a:pt x="7" y="33"/>
                  </a:lnTo>
                  <a:lnTo>
                    <a:pt x="7" y="33"/>
                  </a:lnTo>
                  <a:lnTo>
                    <a:pt x="3" y="36"/>
                  </a:lnTo>
                  <a:lnTo>
                    <a:pt x="1" y="40"/>
                  </a:lnTo>
                  <a:lnTo>
                    <a:pt x="1" y="44"/>
                  </a:lnTo>
                  <a:lnTo>
                    <a:pt x="1" y="44"/>
                  </a:lnTo>
                  <a:lnTo>
                    <a:pt x="4" y="46"/>
                  </a:lnTo>
                  <a:lnTo>
                    <a:pt x="4" y="46"/>
                  </a:lnTo>
                  <a:lnTo>
                    <a:pt x="7" y="46"/>
                  </a:lnTo>
                  <a:lnTo>
                    <a:pt x="10" y="46"/>
                  </a:lnTo>
                  <a:lnTo>
                    <a:pt x="10" y="49"/>
                  </a:lnTo>
                  <a:lnTo>
                    <a:pt x="10" y="50"/>
                  </a:lnTo>
                  <a:lnTo>
                    <a:pt x="10" y="50"/>
                  </a:lnTo>
                  <a:lnTo>
                    <a:pt x="10" y="52"/>
                  </a:lnTo>
                  <a:lnTo>
                    <a:pt x="11" y="56"/>
                  </a:lnTo>
                  <a:lnTo>
                    <a:pt x="13" y="59"/>
                  </a:lnTo>
                  <a:lnTo>
                    <a:pt x="11" y="61"/>
                  </a:lnTo>
                  <a:lnTo>
                    <a:pt x="11" y="61"/>
                  </a:lnTo>
                  <a:lnTo>
                    <a:pt x="10" y="64"/>
                  </a:lnTo>
                  <a:lnTo>
                    <a:pt x="10" y="67"/>
                  </a:lnTo>
                  <a:lnTo>
                    <a:pt x="10" y="70"/>
                  </a:lnTo>
                  <a:lnTo>
                    <a:pt x="13" y="73"/>
                  </a:lnTo>
                  <a:lnTo>
                    <a:pt x="13" y="73"/>
                  </a:lnTo>
                  <a:lnTo>
                    <a:pt x="14" y="76"/>
                  </a:lnTo>
                  <a:lnTo>
                    <a:pt x="16" y="79"/>
                  </a:lnTo>
                  <a:lnTo>
                    <a:pt x="14" y="80"/>
                  </a:lnTo>
                  <a:lnTo>
                    <a:pt x="13" y="81"/>
                  </a:lnTo>
                  <a:lnTo>
                    <a:pt x="13" y="81"/>
                  </a:lnTo>
                  <a:lnTo>
                    <a:pt x="11" y="81"/>
                  </a:lnTo>
                  <a:lnTo>
                    <a:pt x="11" y="83"/>
                  </a:lnTo>
                  <a:lnTo>
                    <a:pt x="14" y="86"/>
                  </a:lnTo>
                  <a:lnTo>
                    <a:pt x="18" y="87"/>
                  </a:lnTo>
                  <a:lnTo>
                    <a:pt x="20" y="90"/>
                  </a:lnTo>
                  <a:lnTo>
                    <a:pt x="20" y="90"/>
                  </a:lnTo>
                  <a:lnTo>
                    <a:pt x="21" y="91"/>
                  </a:lnTo>
                  <a:lnTo>
                    <a:pt x="26" y="93"/>
                  </a:lnTo>
                  <a:lnTo>
                    <a:pt x="28" y="94"/>
                  </a:lnTo>
                  <a:lnTo>
                    <a:pt x="31" y="96"/>
                  </a:lnTo>
                  <a:lnTo>
                    <a:pt x="31" y="96"/>
                  </a:lnTo>
                  <a:lnTo>
                    <a:pt x="31" y="98"/>
                  </a:lnTo>
                  <a:lnTo>
                    <a:pt x="33" y="98"/>
                  </a:lnTo>
                  <a:lnTo>
                    <a:pt x="38" y="98"/>
                  </a:lnTo>
                  <a:lnTo>
                    <a:pt x="38" y="98"/>
                  </a:lnTo>
                  <a:lnTo>
                    <a:pt x="41" y="98"/>
                  </a:lnTo>
                  <a:lnTo>
                    <a:pt x="44" y="101"/>
                  </a:lnTo>
                  <a:lnTo>
                    <a:pt x="48" y="108"/>
                  </a:lnTo>
                  <a:lnTo>
                    <a:pt x="48" y="108"/>
                  </a:lnTo>
                  <a:lnTo>
                    <a:pt x="50" y="110"/>
                  </a:lnTo>
                  <a:lnTo>
                    <a:pt x="53" y="111"/>
                  </a:lnTo>
                  <a:lnTo>
                    <a:pt x="60" y="111"/>
                  </a:lnTo>
                  <a:lnTo>
                    <a:pt x="67" y="108"/>
                  </a:lnTo>
                  <a:lnTo>
                    <a:pt x="68" y="107"/>
                  </a:lnTo>
                  <a:lnTo>
                    <a:pt x="70" y="106"/>
                  </a:lnTo>
                  <a:lnTo>
                    <a:pt x="70" y="106"/>
                  </a:lnTo>
                  <a:lnTo>
                    <a:pt x="70" y="101"/>
                  </a:lnTo>
                  <a:lnTo>
                    <a:pt x="73" y="100"/>
                  </a:lnTo>
                  <a:lnTo>
                    <a:pt x="77" y="98"/>
                  </a:lnTo>
                  <a:lnTo>
                    <a:pt x="82" y="98"/>
                  </a:lnTo>
                  <a:lnTo>
                    <a:pt x="82" y="98"/>
                  </a:lnTo>
                  <a:lnTo>
                    <a:pt x="88" y="101"/>
                  </a:lnTo>
                  <a:lnTo>
                    <a:pt x="95" y="106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8" y="113"/>
                  </a:lnTo>
                  <a:lnTo>
                    <a:pt x="112" y="111"/>
                  </a:lnTo>
                  <a:lnTo>
                    <a:pt x="121" y="108"/>
                  </a:lnTo>
                  <a:lnTo>
                    <a:pt x="121" y="108"/>
                  </a:lnTo>
                  <a:lnTo>
                    <a:pt x="125" y="108"/>
                  </a:lnTo>
                  <a:lnTo>
                    <a:pt x="129" y="106"/>
                  </a:lnTo>
                  <a:lnTo>
                    <a:pt x="135" y="100"/>
                  </a:lnTo>
                  <a:lnTo>
                    <a:pt x="135" y="100"/>
                  </a:lnTo>
                  <a:lnTo>
                    <a:pt x="138" y="100"/>
                  </a:lnTo>
                  <a:lnTo>
                    <a:pt x="141" y="101"/>
                  </a:lnTo>
                  <a:lnTo>
                    <a:pt x="145" y="103"/>
                  </a:lnTo>
                  <a:lnTo>
                    <a:pt x="148" y="103"/>
                  </a:lnTo>
                  <a:lnTo>
                    <a:pt x="148" y="103"/>
                  </a:lnTo>
                  <a:lnTo>
                    <a:pt x="155" y="100"/>
                  </a:lnTo>
                  <a:lnTo>
                    <a:pt x="158" y="98"/>
                  </a:lnTo>
                  <a:lnTo>
                    <a:pt x="161" y="100"/>
                  </a:lnTo>
                  <a:lnTo>
                    <a:pt x="161" y="100"/>
                  </a:lnTo>
                  <a:lnTo>
                    <a:pt x="161" y="100"/>
                  </a:lnTo>
                  <a:lnTo>
                    <a:pt x="161" y="101"/>
                  </a:lnTo>
                  <a:lnTo>
                    <a:pt x="158" y="106"/>
                  </a:lnTo>
                  <a:lnTo>
                    <a:pt x="156" y="108"/>
                  </a:lnTo>
                  <a:lnTo>
                    <a:pt x="155" y="110"/>
                  </a:lnTo>
                  <a:lnTo>
                    <a:pt x="156" y="113"/>
                  </a:lnTo>
                  <a:lnTo>
                    <a:pt x="156" y="113"/>
                  </a:lnTo>
                  <a:lnTo>
                    <a:pt x="156" y="114"/>
                  </a:lnTo>
                  <a:lnTo>
                    <a:pt x="156" y="117"/>
                  </a:lnTo>
                  <a:lnTo>
                    <a:pt x="156" y="117"/>
                  </a:lnTo>
                  <a:lnTo>
                    <a:pt x="162" y="116"/>
                  </a:lnTo>
                  <a:lnTo>
                    <a:pt x="165" y="113"/>
                  </a:lnTo>
                  <a:lnTo>
                    <a:pt x="165" y="110"/>
                  </a:lnTo>
                  <a:lnTo>
                    <a:pt x="166" y="107"/>
                  </a:lnTo>
                  <a:lnTo>
                    <a:pt x="166" y="107"/>
                  </a:lnTo>
                  <a:lnTo>
                    <a:pt x="168" y="103"/>
                  </a:lnTo>
                  <a:lnTo>
                    <a:pt x="169" y="101"/>
                  </a:lnTo>
                  <a:lnTo>
                    <a:pt x="172" y="103"/>
                  </a:lnTo>
                  <a:lnTo>
                    <a:pt x="172" y="103"/>
                  </a:lnTo>
                  <a:lnTo>
                    <a:pt x="175" y="104"/>
                  </a:lnTo>
                  <a:lnTo>
                    <a:pt x="178" y="104"/>
                  </a:lnTo>
                  <a:lnTo>
                    <a:pt x="182" y="104"/>
                  </a:lnTo>
                  <a:lnTo>
                    <a:pt x="186" y="103"/>
                  </a:lnTo>
                  <a:lnTo>
                    <a:pt x="186" y="103"/>
                  </a:lnTo>
                  <a:lnTo>
                    <a:pt x="193" y="100"/>
                  </a:lnTo>
                  <a:lnTo>
                    <a:pt x="195" y="100"/>
                  </a:lnTo>
                  <a:lnTo>
                    <a:pt x="196" y="101"/>
                  </a:lnTo>
                  <a:lnTo>
                    <a:pt x="196" y="101"/>
                  </a:lnTo>
                  <a:lnTo>
                    <a:pt x="199" y="103"/>
                  </a:lnTo>
                  <a:lnTo>
                    <a:pt x="203" y="103"/>
                  </a:lnTo>
                  <a:lnTo>
                    <a:pt x="215" y="101"/>
                  </a:lnTo>
                  <a:lnTo>
                    <a:pt x="215" y="101"/>
                  </a:lnTo>
                  <a:lnTo>
                    <a:pt x="222" y="100"/>
                  </a:lnTo>
                  <a:lnTo>
                    <a:pt x="226" y="98"/>
                  </a:lnTo>
                  <a:lnTo>
                    <a:pt x="230" y="96"/>
                  </a:lnTo>
                  <a:lnTo>
                    <a:pt x="236" y="96"/>
                  </a:lnTo>
                  <a:lnTo>
                    <a:pt x="236" y="96"/>
                  </a:lnTo>
                  <a:lnTo>
                    <a:pt x="243" y="94"/>
                  </a:lnTo>
                  <a:lnTo>
                    <a:pt x="249" y="94"/>
                  </a:lnTo>
                  <a:lnTo>
                    <a:pt x="255" y="93"/>
                  </a:lnTo>
                  <a:lnTo>
                    <a:pt x="260" y="94"/>
                  </a:lnTo>
                  <a:lnTo>
                    <a:pt x="260" y="94"/>
                  </a:lnTo>
                  <a:lnTo>
                    <a:pt x="263" y="91"/>
                  </a:lnTo>
                  <a:lnTo>
                    <a:pt x="265" y="90"/>
                  </a:lnTo>
                  <a:lnTo>
                    <a:pt x="267" y="89"/>
                  </a:lnTo>
                  <a:lnTo>
                    <a:pt x="267" y="89"/>
                  </a:lnTo>
                  <a:lnTo>
                    <a:pt x="273" y="89"/>
                  </a:lnTo>
                  <a:lnTo>
                    <a:pt x="276" y="91"/>
                  </a:lnTo>
                  <a:lnTo>
                    <a:pt x="279" y="91"/>
                  </a:lnTo>
                  <a:lnTo>
                    <a:pt x="282" y="91"/>
                  </a:lnTo>
                  <a:lnTo>
                    <a:pt x="282" y="91"/>
                  </a:lnTo>
                  <a:lnTo>
                    <a:pt x="283" y="91"/>
                  </a:lnTo>
                  <a:lnTo>
                    <a:pt x="286" y="93"/>
                  </a:lnTo>
                  <a:lnTo>
                    <a:pt x="292" y="96"/>
                  </a:lnTo>
                  <a:lnTo>
                    <a:pt x="296" y="97"/>
                  </a:lnTo>
                  <a:lnTo>
                    <a:pt x="297" y="97"/>
                  </a:lnTo>
                  <a:lnTo>
                    <a:pt x="299" y="94"/>
                  </a:lnTo>
                  <a:lnTo>
                    <a:pt x="299" y="94"/>
                  </a:lnTo>
                  <a:lnTo>
                    <a:pt x="299" y="91"/>
                  </a:lnTo>
                  <a:lnTo>
                    <a:pt x="296" y="87"/>
                  </a:lnTo>
                  <a:lnTo>
                    <a:pt x="293" y="84"/>
                  </a:lnTo>
                  <a:lnTo>
                    <a:pt x="292" y="81"/>
                  </a:lnTo>
                  <a:lnTo>
                    <a:pt x="292" y="81"/>
                  </a:lnTo>
                  <a:close/>
                  <a:moveTo>
                    <a:pt x="24" y="20"/>
                  </a:moveTo>
                  <a:lnTo>
                    <a:pt x="24" y="20"/>
                  </a:lnTo>
                  <a:lnTo>
                    <a:pt x="30" y="20"/>
                  </a:lnTo>
                  <a:lnTo>
                    <a:pt x="36" y="20"/>
                  </a:lnTo>
                  <a:lnTo>
                    <a:pt x="41" y="20"/>
                  </a:lnTo>
                  <a:lnTo>
                    <a:pt x="45" y="19"/>
                  </a:lnTo>
                  <a:lnTo>
                    <a:pt x="45" y="19"/>
                  </a:lnTo>
                  <a:lnTo>
                    <a:pt x="47" y="17"/>
                  </a:lnTo>
                  <a:lnTo>
                    <a:pt x="45" y="16"/>
                  </a:lnTo>
                  <a:lnTo>
                    <a:pt x="43" y="13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1" y="5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7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6" y="3"/>
                  </a:lnTo>
                  <a:lnTo>
                    <a:pt x="7" y="6"/>
                  </a:lnTo>
                  <a:lnTo>
                    <a:pt x="9" y="12"/>
                  </a:lnTo>
                  <a:lnTo>
                    <a:pt x="9" y="12"/>
                  </a:lnTo>
                  <a:lnTo>
                    <a:pt x="7" y="15"/>
                  </a:lnTo>
                  <a:lnTo>
                    <a:pt x="6" y="16"/>
                  </a:lnTo>
                  <a:lnTo>
                    <a:pt x="4" y="17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3" y="23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4" y="29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4" y="29"/>
                  </a:lnTo>
                  <a:lnTo>
                    <a:pt x="17" y="26"/>
                  </a:lnTo>
                  <a:lnTo>
                    <a:pt x="20" y="23"/>
                  </a:lnTo>
                  <a:lnTo>
                    <a:pt x="24" y="20"/>
                  </a:lnTo>
                  <a:lnTo>
                    <a:pt x="24" y="2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189" name="Poland">
              <a:extLst>
                <a:ext uri="{FF2B5EF4-FFF2-40B4-BE49-F238E27FC236}">
                  <a16:creationId xmlns:a16="http://schemas.microsoft.com/office/drawing/2014/main" id="{EF21AAA5-C23B-7C4A-A159-C8B0417B9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787" y="2844753"/>
              <a:ext cx="226408" cy="184973"/>
            </a:xfrm>
            <a:custGeom>
              <a:avLst/>
              <a:gdLst/>
              <a:ahLst/>
              <a:cxnLst>
                <a:cxn ang="0">
                  <a:pos x="3" y="33"/>
                </a:cxn>
                <a:cxn ang="0">
                  <a:pos x="2" y="41"/>
                </a:cxn>
                <a:cxn ang="0">
                  <a:pos x="2" y="48"/>
                </a:cxn>
                <a:cxn ang="0">
                  <a:pos x="6" y="55"/>
                </a:cxn>
                <a:cxn ang="0">
                  <a:pos x="8" y="64"/>
                </a:cxn>
                <a:cxn ang="0">
                  <a:pos x="12" y="77"/>
                </a:cxn>
                <a:cxn ang="0">
                  <a:pos x="12" y="84"/>
                </a:cxn>
                <a:cxn ang="0">
                  <a:pos x="22" y="89"/>
                </a:cxn>
                <a:cxn ang="0">
                  <a:pos x="32" y="97"/>
                </a:cxn>
                <a:cxn ang="0">
                  <a:pos x="36" y="101"/>
                </a:cxn>
                <a:cxn ang="0">
                  <a:pos x="40" y="101"/>
                </a:cxn>
                <a:cxn ang="0">
                  <a:pos x="50" y="99"/>
                </a:cxn>
                <a:cxn ang="0">
                  <a:pos x="53" y="101"/>
                </a:cxn>
                <a:cxn ang="0">
                  <a:pos x="56" y="107"/>
                </a:cxn>
                <a:cxn ang="0">
                  <a:pos x="64" y="108"/>
                </a:cxn>
                <a:cxn ang="0">
                  <a:pos x="70" y="115"/>
                </a:cxn>
                <a:cxn ang="0">
                  <a:pos x="74" y="118"/>
                </a:cxn>
                <a:cxn ang="0">
                  <a:pos x="82" y="117"/>
                </a:cxn>
                <a:cxn ang="0">
                  <a:pos x="92" y="118"/>
                </a:cxn>
                <a:cxn ang="0">
                  <a:pos x="99" y="118"/>
                </a:cxn>
                <a:cxn ang="0">
                  <a:pos x="107" y="119"/>
                </a:cxn>
                <a:cxn ang="0">
                  <a:pos x="121" y="122"/>
                </a:cxn>
                <a:cxn ang="0">
                  <a:pos x="131" y="125"/>
                </a:cxn>
                <a:cxn ang="0">
                  <a:pos x="130" y="114"/>
                </a:cxn>
                <a:cxn ang="0">
                  <a:pos x="146" y="98"/>
                </a:cxn>
                <a:cxn ang="0">
                  <a:pos x="150" y="95"/>
                </a:cxn>
                <a:cxn ang="0">
                  <a:pos x="153" y="89"/>
                </a:cxn>
                <a:cxn ang="0">
                  <a:pos x="146" y="77"/>
                </a:cxn>
                <a:cxn ang="0">
                  <a:pos x="144" y="62"/>
                </a:cxn>
                <a:cxn ang="0">
                  <a:pos x="140" y="57"/>
                </a:cxn>
                <a:cxn ang="0">
                  <a:pos x="140" y="52"/>
                </a:cxn>
                <a:cxn ang="0">
                  <a:pos x="148" y="47"/>
                </a:cxn>
                <a:cxn ang="0">
                  <a:pos x="150" y="35"/>
                </a:cxn>
                <a:cxn ang="0">
                  <a:pos x="146" y="31"/>
                </a:cxn>
                <a:cxn ang="0">
                  <a:pos x="146" y="21"/>
                </a:cxn>
                <a:cxn ang="0">
                  <a:pos x="144" y="17"/>
                </a:cxn>
                <a:cxn ang="0">
                  <a:pos x="133" y="11"/>
                </a:cxn>
                <a:cxn ang="0">
                  <a:pos x="121" y="11"/>
                </a:cxn>
                <a:cxn ang="0">
                  <a:pos x="90" y="10"/>
                </a:cxn>
                <a:cxn ang="0">
                  <a:pos x="79" y="10"/>
                </a:cxn>
                <a:cxn ang="0">
                  <a:pos x="70" y="10"/>
                </a:cxn>
                <a:cxn ang="0">
                  <a:pos x="66" y="1"/>
                </a:cxn>
                <a:cxn ang="0">
                  <a:pos x="52" y="3"/>
                </a:cxn>
                <a:cxn ang="0">
                  <a:pos x="32" y="11"/>
                </a:cxn>
                <a:cxn ang="0">
                  <a:pos x="25" y="14"/>
                </a:cxn>
                <a:cxn ang="0">
                  <a:pos x="8" y="18"/>
                </a:cxn>
                <a:cxn ang="0">
                  <a:pos x="5" y="23"/>
                </a:cxn>
                <a:cxn ang="0">
                  <a:pos x="2" y="25"/>
                </a:cxn>
              </a:cxnLst>
              <a:rect l="0" t="0" r="r" b="b"/>
              <a:pathLst>
                <a:path w="153" h="125">
                  <a:moveTo>
                    <a:pt x="2" y="25"/>
                  </a:moveTo>
                  <a:lnTo>
                    <a:pt x="2" y="25"/>
                  </a:lnTo>
                  <a:lnTo>
                    <a:pt x="3" y="33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2" y="41"/>
                  </a:lnTo>
                  <a:lnTo>
                    <a:pt x="0" y="44"/>
                  </a:lnTo>
                  <a:lnTo>
                    <a:pt x="0" y="45"/>
                  </a:lnTo>
                  <a:lnTo>
                    <a:pt x="2" y="48"/>
                  </a:lnTo>
                  <a:lnTo>
                    <a:pt x="2" y="48"/>
                  </a:lnTo>
                  <a:lnTo>
                    <a:pt x="5" y="51"/>
                  </a:lnTo>
                  <a:lnTo>
                    <a:pt x="6" y="55"/>
                  </a:lnTo>
                  <a:lnTo>
                    <a:pt x="6" y="55"/>
                  </a:lnTo>
                  <a:lnTo>
                    <a:pt x="8" y="60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9" y="72"/>
                  </a:lnTo>
                  <a:lnTo>
                    <a:pt x="12" y="77"/>
                  </a:lnTo>
                  <a:lnTo>
                    <a:pt x="12" y="77"/>
                  </a:lnTo>
                  <a:lnTo>
                    <a:pt x="13" y="81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22" y="89"/>
                  </a:lnTo>
                  <a:lnTo>
                    <a:pt x="22" y="89"/>
                  </a:lnTo>
                  <a:lnTo>
                    <a:pt x="30" y="94"/>
                  </a:lnTo>
                  <a:lnTo>
                    <a:pt x="32" y="95"/>
                  </a:lnTo>
                  <a:lnTo>
                    <a:pt x="32" y="97"/>
                  </a:lnTo>
                  <a:lnTo>
                    <a:pt x="32" y="97"/>
                  </a:lnTo>
                  <a:lnTo>
                    <a:pt x="33" y="99"/>
                  </a:lnTo>
                  <a:lnTo>
                    <a:pt x="36" y="101"/>
                  </a:lnTo>
                  <a:lnTo>
                    <a:pt x="39" y="102"/>
                  </a:lnTo>
                  <a:lnTo>
                    <a:pt x="40" y="101"/>
                  </a:lnTo>
                  <a:lnTo>
                    <a:pt x="40" y="101"/>
                  </a:lnTo>
                  <a:lnTo>
                    <a:pt x="43" y="99"/>
                  </a:lnTo>
                  <a:lnTo>
                    <a:pt x="45" y="99"/>
                  </a:lnTo>
                  <a:lnTo>
                    <a:pt x="50" y="99"/>
                  </a:lnTo>
                  <a:lnTo>
                    <a:pt x="50" y="99"/>
                  </a:lnTo>
                  <a:lnTo>
                    <a:pt x="52" y="99"/>
                  </a:lnTo>
                  <a:lnTo>
                    <a:pt x="53" y="101"/>
                  </a:lnTo>
                  <a:lnTo>
                    <a:pt x="55" y="105"/>
                  </a:lnTo>
                  <a:lnTo>
                    <a:pt x="55" y="105"/>
                  </a:lnTo>
                  <a:lnTo>
                    <a:pt x="56" y="107"/>
                  </a:lnTo>
                  <a:lnTo>
                    <a:pt x="59" y="107"/>
                  </a:lnTo>
                  <a:lnTo>
                    <a:pt x="64" y="108"/>
                  </a:lnTo>
                  <a:lnTo>
                    <a:pt x="64" y="108"/>
                  </a:lnTo>
                  <a:lnTo>
                    <a:pt x="66" y="109"/>
                  </a:lnTo>
                  <a:lnTo>
                    <a:pt x="67" y="112"/>
                  </a:lnTo>
                  <a:lnTo>
                    <a:pt x="70" y="115"/>
                  </a:lnTo>
                  <a:lnTo>
                    <a:pt x="72" y="118"/>
                  </a:lnTo>
                  <a:lnTo>
                    <a:pt x="72" y="118"/>
                  </a:lnTo>
                  <a:lnTo>
                    <a:pt x="74" y="118"/>
                  </a:lnTo>
                  <a:lnTo>
                    <a:pt x="77" y="117"/>
                  </a:lnTo>
                  <a:lnTo>
                    <a:pt x="80" y="117"/>
                  </a:lnTo>
                  <a:lnTo>
                    <a:pt x="82" y="117"/>
                  </a:lnTo>
                  <a:lnTo>
                    <a:pt x="82" y="117"/>
                  </a:lnTo>
                  <a:lnTo>
                    <a:pt x="87" y="118"/>
                  </a:lnTo>
                  <a:lnTo>
                    <a:pt x="92" y="118"/>
                  </a:lnTo>
                  <a:lnTo>
                    <a:pt x="96" y="118"/>
                  </a:lnTo>
                  <a:lnTo>
                    <a:pt x="96" y="118"/>
                  </a:lnTo>
                  <a:lnTo>
                    <a:pt x="99" y="118"/>
                  </a:lnTo>
                  <a:lnTo>
                    <a:pt x="101" y="118"/>
                  </a:lnTo>
                  <a:lnTo>
                    <a:pt x="104" y="119"/>
                  </a:lnTo>
                  <a:lnTo>
                    <a:pt x="107" y="119"/>
                  </a:lnTo>
                  <a:lnTo>
                    <a:pt x="107" y="119"/>
                  </a:lnTo>
                  <a:lnTo>
                    <a:pt x="116" y="119"/>
                  </a:lnTo>
                  <a:lnTo>
                    <a:pt x="121" y="122"/>
                  </a:lnTo>
                  <a:lnTo>
                    <a:pt x="121" y="122"/>
                  </a:lnTo>
                  <a:lnTo>
                    <a:pt x="124" y="124"/>
                  </a:lnTo>
                  <a:lnTo>
                    <a:pt x="131" y="125"/>
                  </a:lnTo>
                  <a:lnTo>
                    <a:pt x="131" y="125"/>
                  </a:lnTo>
                  <a:lnTo>
                    <a:pt x="131" y="119"/>
                  </a:lnTo>
                  <a:lnTo>
                    <a:pt x="130" y="114"/>
                  </a:lnTo>
                  <a:lnTo>
                    <a:pt x="130" y="114"/>
                  </a:lnTo>
                  <a:lnTo>
                    <a:pt x="137" y="107"/>
                  </a:lnTo>
                  <a:lnTo>
                    <a:pt x="146" y="98"/>
                  </a:lnTo>
                  <a:lnTo>
                    <a:pt x="146" y="98"/>
                  </a:lnTo>
                  <a:lnTo>
                    <a:pt x="148" y="97"/>
                  </a:lnTo>
                  <a:lnTo>
                    <a:pt x="150" y="95"/>
                  </a:lnTo>
                  <a:lnTo>
                    <a:pt x="153" y="92"/>
                  </a:lnTo>
                  <a:lnTo>
                    <a:pt x="153" y="92"/>
                  </a:lnTo>
                  <a:lnTo>
                    <a:pt x="153" y="89"/>
                  </a:lnTo>
                  <a:lnTo>
                    <a:pt x="150" y="85"/>
                  </a:lnTo>
                  <a:lnTo>
                    <a:pt x="146" y="77"/>
                  </a:lnTo>
                  <a:lnTo>
                    <a:pt x="146" y="77"/>
                  </a:lnTo>
                  <a:lnTo>
                    <a:pt x="144" y="71"/>
                  </a:lnTo>
                  <a:lnTo>
                    <a:pt x="144" y="62"/>
                  </a:lnTo>
                  <a:lnTo>
                    <a:pt x="144" y="62"/>
                  </a:lnTo>
                  <a:lnTo>
                    <a:pt x="144" y="61"/>
                  </a:lnTo>
                  <a:lnTo>
                    <a:pt x="143" y="58"/>
                  </a:lnTo>
                  <a:lnTo>
                    <a:pt x="140" y="57"/>
                  </a:lnTo>
                  <a:lnTo>
                    <a:pt x="140" y="55"/>
                  </a:lnTo>
                  <a:lnTo>
                    <a:pt x="140" y="55"/>
                  </a:lnTo>
                  <a:lnTo>
                    <a:pt x="140" y="52"/>
                  </a:lnTo>
                  <a:lnTo>
                    <a:pt x="143" y="51"/>
                  </a:lnTo>
                  <a:lnTo>
                    <a:pt x="148" y="47"/>
                  </a:lnTo>
                  <a:lnTo>
                    <a:pt x="148" y="47"/>
                  </a:lnTo>
                  <a:lnTo>
                    <a:pt x="150" y="44"/>
                  </a:lnTo>
                  <a:lnTo>
                    <a:pt x="150" y="40"/>
                  </a:lnTo>
                  <a:lnTo>
                    <a:pt x="150" y="35"/>
                  </a:lnTo>
                  <a:lnTo>
                    <a:pt x="148" y="33"/>
                  </a:lnTo>
                  <a:lnTo>
                    <a:pt x="148" y="33"/>
                  </a:lnTo>
                  <a:lnTo>
                    <a:pt x="146" y="31"/>
                  </a:lnTo>
                  <a:lnTo>
                    <a:pt x="146" y="28"/>
                  </a:lnTo>
                  <a:lnTo>
                    <a:pt x="144" y="24"/>
                  </a:lnTo>
                  <a:lnTo>
                    <a:pt x="146" y="21"/>
                  </a:lnTo>
                  <a:lnTo>
                    <a:pt x="146" y="21"/>
                  </a:lnTo>
                  <a:lnTo>
                    <a:pt x="146" y="18"/>
                  </a:lnTo>
                  <a:lnTo>
                    <a:pt x="144" y="17"/>
                  </a:lnTo>
                  <a:lnTo>
                    <a:pt x="140" y="14"/>
                  </a:lnTo>
                  <a:lnTo>
                    <a:pt x="133" y="11"/>
                  </a:lnTo>
                  <a:lnTo>
                    <a:pt x="133" y="11"/>
                  </a:lnTo>
                  <a:lnTo>
                    <a:pt x="133" y="11"/>
                  </a:lnTo>
                  <a:lnTo>
                    <a:pt x="133" y="11"/>
                  </a:lnTo>
                  <a:lnTo>
                    <a:pt x="121" y="11"/>
                  </a:lnTo>
                  <a:lnTo>
                    <a:pt x="109" y="11"/>
                  </a:lnTo>
                  <a:lnTo>
                    <a:pt x="90" y="10"/>
                  </a:lnTo>
                  <a:lnTo>
                    <a:pt x="90" y="10"/>
                  </a:lnTo>
                  <a:lnTo>
                    <a:pt x="83" y="7"/>
                  </a:lnTo>
                  <a:lnTo>
                    <a:pt x="83" y="7"/>
                  </a:lnTo>
                  <a:lnTo>
                    <a:pt x="79" y="10"/>
                  </a:lnTo>
                  <a:lnTo>
                    <a:pt x="74" y="11"/>
                  </a:lnTo>
                  <a:lnTo>
                    <a:pt x="74" y="11"/>
                  </a:lnTo>
                  <a:lnTo>
                    <a:pt x="70" y="10"/>
                  </a:lnTo>
                  <a:lnTo>
                    <a:pt x="67" y="7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4" y="0"/>
                  </a:lnTo>
                  <a:lnTo>
                    <a:pt x="62" y="0"/>
                  </a:lnTo>
                  <a:lnTo>
                    <a:pt x="52" y="3"/>
                  </a:lnTo>
                  <a:lnTo>
                    <a:pt x="40" y="6"/>
                  </a:lnTo>
                  <a:lnTo>
                    <a:pt x="35" y="8"/>
                  </a:lnTo>
                  <a:lnTo>
                    <a:pt x="32" y="11"/>
                  </a:lnTo>
                  <a:lnTo>
                    <a:pt x="32" y="11"/>
                  </a:lnTo>
                  <a:lnTo>
                    <a:pt x="27" y="13"/>
                  </a:lnTo>
                  <a:lnTo>
                    <a:pt x="25" y="14"/>
                  </a:lnTo>
                  <a:lnTo>
                    <a:pt x="16" y="17"/>
                  </a:lnTo>
                  <a:lnTo>
                    <a:pt x="9" y="17"/>
                  </a:lnTo>
                  <a:lnTo>
                    <a:pt x="8" y="18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5" y="23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2" y="25"/>
                  </a:lnTo>
                  <a:lnTo>
                    <a:pt x="2" y="25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190" name="Bosnia and Herzegovina">
              <a:extLst>
                <a:ext uri="{FF2B5EF4-FFF2-40B4-BE49-F238E27FC236}">
                  <a16:creationId xmlns:a16="http://schemas.microsoft.com/office/drawing/2014/main" id="{46FD355F-3CCA-024A-9972-F579C797F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3343" y="3148110"/>
              <a:ext cx="84348" cy="79908"/>
            </a:xfrm>
            <a:custGeom>
              <a:avLst/>
              <a:gdLst/>
              <a:ahLst/>
              <a:cxnLst>
                <a:cxn ang="0">
                  <a:pos x="42" y="49"/>
                </a:cxn>
                <a:cxn ang="0">
                  <a:pos x="42" y="49"/>
                </a:cxn>
                <a:cxn ang="0">
                  <a:pos x="44" y="45"/>
                </a:cxn>
                <a:cxn ang="0">
                  <a:pos x="47" y="38"/>
                </a:cxn>
                <a:cxn ang="0">
                  <a:pos x="51" y="34"/>
                </a:cxn>
                <a:cxn ang="0">
                  <a:pos x="55" y="31"/>
                </a:cxn>
                <a:cxn ang="0">
                  <a:pos x="55" y="31"/>
                </a:cxn>
                <a:cxn ang="0">
                  <a:pos x="55" y="28"/>
                </a:cxn>
                <a:cxn ang="0">
                  <a:pos x="57" y="22"/>
                </a:cxn>
                <a:cxn ang="0">
                  <a:pos x="57" y="10"/>
                </a:cxn>
                <a:cxn ang="0">
                  <a:pos x="57" y="10"/>
                </a:cxn>
                <a:cxn ang="0">
                  <a:pos x="47" y="4"/>
                </a:cxn>
                <a:cxn ang="0">
                  <a:pos x="42" y="3"/>
                </a:cxn>
                <a:cxn ang="0">
                  <a:pos x="42" y="3"/>
                </a:cxn>
                <a:cxn ang="0">
                  <a:pos x="31" y="1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4" y="0"/>
                </a:cxn>
                <a:cxn ang="0">
                  <a:pos x="13" y="1"/>
                </a:cxn>
                <a:cxn ang="0">
                  <a:pos x="10" y="3"/>
                </a:cxn>
                <a:cxn ang="0">
                  <a:pos x="7" y="3"/>
                </a:cxn>
                <a:cxn ang="0">
                  <a:pos x="7" y="3"/>
                </a:cxn>
                <a:cxn ang="0">
                  <a:pos x="4" y="1"/>
                </a:cxn>
                <a:cxn ang="0">
                  <a:pos x="3" y="1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1" y="8"/>
                </a:cxn>
                <a:cxn ang="0">
                  <a:pos x="4" y="11"/>
                </a:cxn>
                <a:cxn ang="0">
                  <a:pos x="7" y="14"/>
                </a:cxn>
                <a:cxn ang="0">
                  <a:pos x="7" y="17"/>
                </a:cxn>
                <a:cxn ang="0">
                  <a:pos x="7" y="17"/>
                </a:cxn>
                <a:cxn ang="0">
                  <a:pos x="8" y="20"/>
                </a:cxn>
                <a:cxn ang="0">
                  <a:pos x="10" y="21"/>
                </a:cxn>
                <a:cxn ang="0">
                  <a:pos x="14" y="25"/>
                </a:cxn>
                <a:cxn ang="0">
                  <a:pos x="18" y="30"/>
                </a:cxn>
                <a:cxn ang="0">
                  <a:pos x="21" y="32"/>
                </a:cxn>
                <a:cxn ang="0">
                  <a:pos x="21" y="32"/>
                </a:cxn>
                <a:cxn ang="0">
                  <a:pos x="21" y="35"/>
                </a:cxn>
                <a:cxn ang="0">
                  <a:pos x="25" y="38"/>
                </a:cxn>
                <a:cxn ang="0">
                  <a:pos x="30" y="42"/>
                </a:cxn>
                <a:cxn ang="0">
                  <a:pos x="34" y="48"/>
                </a:cxn>
                <a:cxn ang="0">
                  <a:pos x="34" y="48"/>
                </a:cxn>
                <a:cxn ang="0">
                  <a:pos x="42" y="54"/>
                </a:cxn>
                <a:cxn ang="0">
                  <a:pos x="42" y="54"/>
                </a:cxn>
                <a:cxn ang="0">
                  <a:pos x="42" y="49"/>
                </a:cxn>
                <a:cxn ang="0">
                  <a:pos x="42" y="49"/>
                </a:cxn>
              </a:cxnLst>
              <a:rect l="0" t="0" r="r" b="b"/>
              <a:pathLst>
                <a:path w="57" h="54">
                  <a:moveTo>
                    <a:pt x="42" y="49"/>
                  </a:moveTo>
                  <a:lnTo>
                    <a:pt x="42" y="49"/>
                  </a:lnTo>
                  <a:lnTo>
                    <a:pt x="44" y="45"/>
                  </a:lnTo>
                  <a:lnTo>
                    <a:pt x="47" y="38"/>
                  </a:lnTo>
                  <a:lnTo>
                    <a:pt x="51" y="34"/>
                  </a:lnTo>
                  <a:lnTo>
                    <a:pt x="55" y="31"/>
                  </a:lnTo>
                  <a:lnTo>
                    <a:pt x="55" y="31"/>
                  </a:lnTo>
                  <a:lnTo>
                    <a:pt x="55" y="28"/>
                  </a:lnTo>
                  <a:lnTo>
                    <a:pt x="57" y="22"/>
                  </a:lnTo>
                  <a:lnTo>
                    <a:pt x="57" y="10"/>
                  </a:lnTo>
                  <a:lnTo>
                    <a:pt x="57" y="10"/>
                  </a:lnTo>
                  <a:lnTo>
                    <a:pt x="47" y="4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31" y="1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3" y="1"/>
                  </a:lnTo>
                  <a:lnTo>
                    <a:pt x="10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4" y="1"/>
                  </a:lnTo>
                  <a:lnTo>
                    <a:pt x="3" y="1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1" y="8"/>
                  </a:lnTo>
                  <a:lnTo>
                    <a:pt x="4" y="11"/>
                  </a:lnTo>
                  <a:lnTo>
                    <a:pt x="7" y="14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8" y="20"/>
                  </a:lnTo>
                  <a:lnTo>
                    <a:pt x="10" y="21"/>
                  </a:lnTo>
                  <a:lnTo>
                    <a:pt x="14" y="25"/>
                  </a:lnTo>
                  <a:lnTo>
                    <a:pt x="18" y="30"/>
                  </a:lnTo>
                  <a:lnTo>
                    <a:pt x="21" y="32"/>
                  </a:lnTo>
                  <a:lnTo>
                    <a:pt x="21" y="32"/>
                  </a:lnTo>
                  <a:lnTo>
                    <a:pt x="21" y="35"/>
                  </a:lnTo>
                  <a:lnTo>
                    <a:pt x="25" y="38"/>
                  </a:lnTo>
                  <a:lnTo>
                    <a:pt x="30" y="42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42" y="54"/>
                  </a:lnTo>
                  <a:lnTo>
                    <a:pt x="42" y="54"/>
                  </a:lnTo>
                  <a:lnTo>
                    <a:pt x="42" y="49"/>
                  </a:lnTo>
                  <a:lnTo>
                    <a:pt x="42" y="49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191" name="Croatia">
              <a:extLst>
                <a:ext uri="{FF2B5EF4-FFF2-40B4-BE49-F238E27FC236}">
                  <a16:creationId xmlns:a16="http://schemas.microsoft.com/office/drawing/2014/main" id="{86FCA0BB-CFE0-4E46-B9D0-0AFB98684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0429" y="3108155"/>
              <a:ext cx="127261" cy="110985"/>
            </a:xfrm>
            <a:custGeom>
              <a:avLst/>
              <a:gdLst/>
              <a:ahLst/>
              <a:cxnLst>
                <a:cxn ang="0">
                  <a:pos x="50" y="59"/>
                </a:cxn>
                <a:cxn ang="0">
                  <a:pos x="43" y="52"/>
                </a:cxn>
                <a:cxn ang="0">
                  <a:pos x="37" y="47"/>
                </a:cxn>
                <a:cxn ang="0">
                  <a:pos x="36" y="44"/>
                </a:cxn>
                <a:cxn ang="0">
                  <a:pos x="33" y="38"/>
                </a:cxn>
                <a:cxn ang="0">
                  <a:pos x="29" y="34"/>
                </a:cxn>
                <a:cxn ang="0">
                  <a:pos x="29" y="31"/>
                </a:cxn>
                <a:cxn ang="0">
                  <a:pos x="33" y="28"/>
                </a:cxn>
                <a:cxn ang="0">
                  <a:pos x="36" y="30"/>
                </a:cxn>
                <a:cxn ang="0">
                  <a:pos x="42" y="28"/>
                </a:cxn>
                <a:cxn ang="0">
                  <a:pos x="46" y="27"/>
                </a:cxn>
                <a:cxn ang="0">
                  <a:pos x="60" y="28"/>
                </a:cxn>
                <a:cxn ang="0">
                  <a:pos x="71" y="30"/>
                </a:cxn>
                <a:cxn ang="0">
                  <a:pos x="86" y="37"/>
                </a:cxn>
                <a:cxn ang="0">
                  <a:pos x="84" y="32"/>
                </a:cxn>
                <a:cxn ang="0">
                  <a:pos x="83" y="27"/>
                </a:cxn>
                <a:cxn ang="0">
                  <a:pos x="80" y="21"/>
                </a:cxn>
                <a:cxn ang="0">
                  <a:pos x="79" y="20"/>
                </a:cxn>
                <a:cxn ang="0">
                  <a:pos x="76" y="12"/>
                </a:cxn>
                <a:cxn ang="0">
                  <a:pos x="70" y="14"/>
                </a:cxn>
                <a:cxn ang="0">
                  <a:pos x="66" y="14"/>
                </a:cxn>
                <a:cxn ang="0">
                  <a:pos x="57" y="12"/>
                </a:cxn>
                <a:cxn ang="0">
                  <a:pos x="53" y="10"/>
                </a:cxn>
                <a:cxn ang="0">
                  <a:pos x="40" y="0"/>
                </a:cxn>
                <a:cxn ang="0">
                  <a:pos x="36" y="4"/>
                </a:cxn>
                <a:cxn ang="0">
                  <a:pos x="30" y="7"/>
                </a:cxn>
                <a:cxn ang="0">
                  <a:pos x="29" y="11"/>
                </a:cxn>
                <a:cxn ang="0">
                  <a:pos x="27" y="14"/>
                </a:cxn>
                <a:cxn ang="0">
                  <a:pos x="25" y="15"/>
                </a:cxn>
                <a:cxn ang="0">
                  <a:pos x="22" y="21"/>
                </a:cxn>
                <a:cxn ang="0">
                  <a:pos x="20" y="22"/>
                </a:cxn>
                <a:cxn ang="0">
                  <a:pos x="13" y="21"/>
                </a:cxn>
                <a:cxn ang="0">
                  <a:pos x="12" y="21"/>
                </a:cxn>
                <a:cxn ang="0">
                  <a:pos x="0" y="22"/>
                </a:cxn>
                <a:cxn ang="0">
                  <a:pos x="2" y="30"/>
                </a:cxn>
                <a:cxn ang="0">
                  <a:pos x="3" y="30"/>
                </a:cxn>
                <a:cxn ang="0">
                  <a:pos x="13" y="32"/>
                </a:cxn>
                <a:cxn ang="0">
                  <a:pos x="15" y="35"/>
                </a:cxn>
                <a:cxn ang="0">
                  <a:pos x="20" y="47"/>
                </a:cxn>
                <a:cxn ang="0">
                  <a:pos x="29" y="58"/>
                </a:cxn>
                <a:cxn ang="0">
                  <a:pos x="37" y="61"/>
                </a:cxn>
                <a:cxn ang="0">
                  <a:pos x="42" y="65"/>
                </a:cxn>
                <a:cxn ang="0">
                  <a:pos x="43" y="67"/>
                </a:cxn>
                <a:cxn ang="0">
                  <a:pos x="50" y="71"/>
                </a:cxn>
                <a:cxn ang="0">
                  <a:pos x="56" y="72"/>
                </a:cxn>
                <a:cxn ang="0">
                  <a:pos x="63" y="75"/>
                </a:cxn>
                <a:cxn ang="0">
                  <a:pos x="59" y="69"/>
                </a:cxn>
                <a:cxn ang="0">
                  <a:pos x="50" y="62"/>
                </a:cxn>
                <a:cxn ang="0">
                  <a:pos x="50" y="59"/>
                </a:cxn>
              </a:cxnLst>
              <a:rect l="0" t="0" r="r" b="b"/>
              <a:pathLst>
                <a:path w="86" h="75">
                  <a:moveTo>
                    <a:pt x="50" y="59"/>
                  </a:moveTo>
                  <a:lnTo>
                    <a:pt x="50" y="59"/>
                  </a:lnTo>
                  <a:lnTo>
                    <a:pt x="47" y="57"/>
                  </a:lnTo>
                  <a:lnTo>
                    <a:pt x="43" y="52"/>
                  </a:lnTo>
                  <a:lnTo>
                    <a:pt x="39" y="48"/>
                  </a:lnTo>
                  <a:lnTo>
                    <a:pt x="37" y="47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1"/>
                  </a:lnTo>
                  <a:lnTo>
                    <a:pt x="33" y="38"/>
                  </a:lnTo>
                  <a:lnTo>
                    <a:pt x="30" y="35"/>
                  </a:lnTo>
                  <a:lnTo>
                    <a:pt x="29" y="34"/>
                  </a:lnTo>
                  <a:lnTo>
                    <a:pt x="29" y="34"/>
                  </a:lnTo>
                  <a:lnTo>
                    <a:pt x="29" y="31"/>
                  </a:lnTo>
                  <a:lnTo>
                    <a:pt x="32" y="28"/>
                  </a:lnTo>
                  <a:lnTo>
                    <a:pt x="33" y="28"/>
                  </a:lnTo>
                  <a:lnTo>
                    <a:pt x="36" y="30"/>
                  </a:lnTo>
                  <a:lnTo>
                    <a:pt x="36" y="30"/>
                  </a:lnTo>
                  <a:lnTo>
                    <a:pt x="39" y="30"/>
                  </a:lnTo>
                  <a:lnTo>
                    <a:pt x="42" y="28"/>
                  </a:lnTo>
                  <a:lnTo>
                    <a:pt x="43" y="27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60" y="28"/>
                  </a:lnTo>
                  <a:lnTo>
                    <a:pt x="71" y="30"/>
                  </a:lnTo>
                  <a:lnTo>
                    <a:pt x="71" y="30"/>
                  </a:lnTo>
                  <a:lnTo>
                    <a:pt x="76" y="31"/>
                  </a:lnTo>
                  <a:lnTo>
                    <a:pt x="86" y="37"/>
                  </a:lnTo>
                  <a:lnTo>
                    <a:pt x="86" y="37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3" y="27"/>
                  </a:lnTo>
                  <a:lnTo>
                    <a:pt x="83" y="24"/>
                  </a:lnTo>
                  <a:lnTo>
                    <a:pt x="80" y="21"/>
                  </a:lnTo>
                  <a:lnTo>
                    <a:pt x="80" y="21"/>
                  </a:lnTo>
                  <a:lnTo>
                    <a:pt x="79" y="20"/>
                  </a:lnTo>
                  <a:lnTo>
                    <a:pt x="77" y="18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70" y="14"/>
                  </a:lnTo>
                  <a:lnTo>
                    <a:pt x="70" y="14"/>
                  </a:lnTo>
                  <a:lnTo>
                    <a:pt x="66" y="14"/>
                  </a:lnTo>
                  <a:lnTo>
                    <a:pt x="62" y="14"/>
                  </a:lnTo>
                  <a:lnTo>
                    <a:pt x="57" y="12"/>
                  </a:lnTo>
                  <a:lnTo>
                    <a:pt x="53" y="10"/>
                  </a:lnTo>
                  <a:lnTo>
                    <a:pt x="53" y="10"/>
                  </a:lnTo>
                  <a:lnTo>
                    <a:pt x="47" y="4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6" y="4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9" y="8"/>
                  </a:lnTo>
                  <a:lnTo>
                    <a:pt x="29" y="11"/>
                  </a:lnTo>
                  <a:lnTo>
                    <a:pt x="29" y="12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5" y="15"/>
                  </a:lnTo>
                  <a:lnTo>
                    <a:pt x="23" y="17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0" y="22"/>
                  </a:lnTo>
                  <a:lnTo>
                    <a:pt x="17" y="21"/>
                  </a:lnTo>
                  <a:lnTo>
                    <a:pt x="13" y="21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0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10" y="31"/>
                  </a:lnTo>
                  <a:lnTo>
                    <a:pt x="13" y="32"/>
                  </a:lnTo>
                  <a:lnTo>
                    <a:pt x="15" y="35"/>
                  </a:lnTo>
                  <a:lnTo>
                    <a:pt x="15" y="35"/>
                  </a:lnTo>
                  <a:lnTo>
                    <a:pt x="17" y="41"/>
                  </a:lnTo>
                  <a:lnTo>
                    <a:pt x="20" y="47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33" y="59"/>
                  </a:lnTo>
                  <a:lnTo>
                    <a:pt x="37" y="61"/>
                  </a:lnTo>
                  <a:lnTo>
                    <a:pt x="40" y="62"/>
                  </a:lnTo>
                  <a:lnTo>
                    <a:pt x="42" y="65"/>
                  </a:lnTo>
                  <a:lnTo>
                    <a:pt x="42" y="65"/>
                  </a:lnTo>
                  <a:lnTo>
                    <a:pt x="43" y="67"/>
                  </a:lnTo>
                  <a:lnTo>
                    <a:pt x="46" y="69"/>
                  </a:lnTo>
                  <a:lnTo>
                    <a:pt x="50" y="71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9" y="72"/>
                  </a:lnTo>
                  <a:lnTo>
                    <a:pt x="63" y="75"/>
                  </a:lnTo>
                  <a:lnTo>
                    <a:pt x="63" y="75"/>
                  </a:lnTo>
                  <a:lnTo>
                    <a:pt x="59" y="69"/>
                  </a:lnTo>
                  <a:lnTo>
                    <a:pt x="54" y="65"/>
                  </a:lnTo>
                  <a:lnTo>
                    <a:pt x="50" y="62"/>
                  </a:lnTo>
                  <a:lnTo>
                    <a:pt x="50" y="59"/>
                  </a:lnTo>
                  <a:lnTo>
                    <a:pt x="50" y="59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192" name="Albania">
              <a:extLst>
                <a:ext uri="{FF2B5EF4-FFF2-40B4-BE49-F238E27FC236}">
                  <a16:creationId xmlns:a16="http://schemas.microsoft.com/office/drawing/2014/main" id="{8628182B-44AB-ED49-AD1B-999FEFA91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3251" y="3223578"/>
              <a:ext cx="44394" cy="85827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21" y="50"/>
                </a:cxn>
                <a:cxn ang="0">
                  <a:pos x="21" y="48"/>
                </a:cxn>
                <a:cxn ang="0">
                  <a:pos x="23" y="45"/>
                </a:cxn>
                <a:cxn ang="0">
                  <a:pos x="23" y="44"/>
                </a:cxn>
                <a:cxn ang="0">
                  <a:pos x="23" y="44"/>
                </a:cxn>
                <a:cxn ang="0">
                  <a:pos x="27" y="40"/>
                </a:cxn>
                <a:cxn ang="0">
                  <a:pos x="28" y="35"/>
                </a:cxn>
                <a:cxn ang="0">
                  <a:pos x="28" y="35"/>
                </a:cxn>
                <a:cxn ang="0">
                  <a:pos x="30" y="34"/>
                </a:cxn>
                <a:cxn ang="0">
                  <a:pos x="30" y="34"/>
                </a:cxn>
                <a:cxn ang="0">
                  <a:pos x="23" y="30"/>
                </a:cxn>
                <a:cxn ang="0">
                  <a:pos x="20" y="24"/>
                </a:cxn>
                <a:cxn ang="0">
                  <a:pos x="20" y="24"/>
                </a:cxn>
                <a:cxn ang="0">
                  <a:pos x="20" y="17"/>
                </a:cxn>
                <a:cxn ang="0">
                  <a:pos x="21" y="8"/>
                </a:cxn>
                <a:cxn ang="0">
                  <a:pos x="21" y="8"/>
                </a:cxn>
                <a:cxn ang="0">
                  <a:pos x="14" y="3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6" y="1"/>
                </a:cxn>
                <a:cxn ang="0">
                  <a:pos x="3" y="4"/>
                </a:cxn>
                <a:cxn ang="0">
                  <a:pos x="1" y="7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4" y="14"/>
                </a:cxn>
                <a:cxn ang="0">
                  <a:pos x="6" y="16"/>
                </a:cxn>
                <a:cxn ang="0">
                  <a:pos x="7" y="18"/>
                </a:cxn>
                <a:cxn ang="0">
                  <a:pos x="4" y="21"/>
                </a:cxn>
                <a:cxn ang="0">
                  <a:pos x="4" y="21"/>
                </a:cxn>
                <a:cxn ang="0">
                  <a:pos x="1" y="27"/>
                </a:cxn>
                <a:cxn ang="0">
                  <a:pos x="1" y="34"/>
                </a:cxn>
                <a:cxn ang="0">
                  <a:pos x="1" y="41"/>
                </a:cxn>
                <a:cxn ang="0">
                  <a:pos x="3" y="44"/>
                </a:cxn>
                <a:cxn ang="0">
                  <a:pos x="4" y="45"/>
                </a:cxn>
                <a:cxn ang="0">
                  <a:pos x="4" y="45"/>
                </a:cxn>
                <a:cxn ang="0">
                  <a:pos x="7" y="48"/>
                </a:cxn>
                <a:cxn ang="0">
                  <a:pos x="10" y="53"/>
                </a:cxn>
                <a:cxn ang="0">
                  <a:pos x="11" y="57"/>
                </a:cxn>
                <a:cxn ang="0">
                  <a:pos x="14" y="58"/>
                </a:cxn>
                <a:cxn ang="0">
                  <a:pos x="14" y="58"/>
                </a:cxn>
                <a:cxn ang="0">
                  <a:pos x="17" y="54"/>
                </a:cxn>
                <a:cxn ang="0">
                  <a:pos x="18" y="51"/>
                </a:cxn>
                <a:cxn ang="0">
                  <a:pos x="20" y="50"/>
                </a:cxn>
                <a:cxn ang="0">
                  <a:pos x="20" y="50"/>
                </a:cxn>
              </a:cxnLst>
              <a:rect l="0" t="0" r="r" b="b"/>
              <a:pathLst>
                <a:path w="30" h="58">
                  <a:moveTo>
                    <a:pt x="20" y="50"/>
                  </a:moveTo>
                  <a:lnTo>
                    <a:pt x="20" y="50"/>
                  </a:lnTo>
                  <a:lnTo>
                    <a:pt x="21" y="50"/>
                  </a:lnTo>
                  <a:lnTo>
                    <a:pt x="21" y="48"/>
                  </a:lnTo>
                  <a:lnTo>
                    <a:pt x="23" y="45"/>
                  </a:lnTo>
                  <a:lnTo>
                    <a:pt x="23" y="44"/>
                  </a:lnTo>
                  <a:lnTo>
                    <a:pt x="23" y="44"/>
                  </a:lnTo>
                  <a:lnTo>
                    <a:pt x="27" y="40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30" y="34"/>
                  </a:lnTo>
                  <a:lnTo>
                    <a:pt x="30" y="34"/>
                  </a:lnTo>
                  <a:lnTo>
                    <a:pt x="23" y="30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17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14" y="3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3" y="4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4" y="14"/>
                  </a:lnTo>
                  <a:lnTo>
                    <a:pt x="6" y="16"/>
                  </a:lnTo>
                  <a:lnTo>
                    <a:pt x="7" y="18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1" y="27"/>
                  </a:lnTo>
                  <a:lnTo>
                    <a:pt x="1" y="34"/>
                  </a:lnTo>
                  <a:lnTo>
                    <a:pt x="1" y="41"/>
                  </a:lnTo>
                  <a:lnTo>
                    <a:pt x="3" y="44"/>
                  </a:lnTo>
                  <a:lnTo>
                    <a:pt x="4" y="45"/>
                  </a:lnTo>
                  <a:lnTo>
                    <a:pt x="4" y="45"/>
                  </a:lnTo>
                  <a:lnTo>
                    <a:pt x="7" y="48"/>
                  </a:lnTo>
                  <a:lnTo>
                    <a:pt x="10" y="53"/>
                  </a:lnTo>
                  <a:lnTo>
                    <a:pt x="11" y="57"/>
                  </a:lnTo>
                  <a:lnTo>
                    <a:pt x="14" y="58"/>
                  </a:lnTo>
                  <a:lnTo>
                    <a:pt x="14" y="58"/>
                  </a:lnTo>
                  <a:lnTo>
                    <a:pt x="17" y="54"/>
                  </a:lnTo>
                  <a:lnTo>
                    <a:pt x="18" y="51"/>
                  </a:lnTo>
                  <a:lnTo>
                    <a:pt x="20" y="50"/>
                  </a:lnTo>
                  <a:lnTo>
                    <a:pt x="20" y="5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193" name="Austria">
              <a:extLst>
                <a:ext uri="{FF2B5EF4-FFF2-40B4-BE49-F238E27FC236}">
                  <a16:creationId xmlns:a16="http://schemas.microsoft.com/office/drawing/2014/main" id="{557C24FE-2458-E54F-9B07-527220E27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4243" y="3031207"/>
              <a:ext cx="174614" cy="81389"/>
            </a:xfrm>
            <a:custGeom>
              <a:avLst/>
              <a:gdLst/>
              <a:ahLst/>
              <a:cxnLst>
                <a:cxn ang="0">
                  <a:pos x="99" y="5"/>
                </a:cxn>
                <a:cxn ang="0">
                  <a:pos x="91" y="0"/>
                </a:cxn>
                <a:cxn ang="0">
                  <a:pos x="85" y="0"/>
                </a:cxn>
                <a:cxn ang="0">
                  <a:pos x="82" y="8"/>
                </a:cxn>
                <a:cxn ang="0">
                  <a:pos x="80" y="9"/>
                </a:cxn>
                <a:cxn ang="0">
                  <a:pos x="68" y="9"/>
                </a:cxn>
                <a:cxn ang="0">
                  <a:pos x="64" y="12"/>
                </a:cxn>
                <a:cxn ang="0">
                  <a:pos x="60" y="15"/>
                </a:cxn>
                <a:cxn ang="0">
                  <a:pos x="58" y="16"/>
                </a:cxn>
                <a:cxn ang="0">
                  <a:pos x="53" y="20"/>
                </a:cxn>
                <a:cxn ang="0">
                  <a:pos x="53" y="25"/>
                </a:cxn>
                <a:cxn ang="0">
                  <a:pos x="51" y="30"/>
                </a:cxn>
                <a:cxn ang="0">
                  <a:pos x="47" y="29"/>
                </a:cxn>
                <a:cxn ang="0">
                  <a:pos x="38" y="29"/>
                </a:cxn>
                <a:cxn ang="0">
                  <a:pos x="30" y="32"/>
                </a:cxn>
                <a:cxn ang="0">
                  <a:pos x="28" y="33"/>
                </a:cxn>
                <a:cxn ang="0">
                  <a:pos x="21" y="33"/>
                </a:cxn>
                <a:cxn ang="0">
                  <a:pos x="16" y="32"/>
                </a:cxn>
                <a:cxn ang="0">
                  <a:pos x="11" y="35"/>
                </a:cxn>
                <a:cxn ang="0">
                  <a:pos x="10" y="36"/>
                </a:cxn>
                <a:cxn ang="0">
                  <a:pos x="4" y="33"/>
                </a:cxn>
                <a:cxn ang="0">
                  <a:pos x="3" y="32"/>
                </a:cxn>
                <a:cxn ang="0">
                  <a:pos x="0" y="36"/>
                </a:cxn>
                <a:cxn ang="0">
                  <a:pos x="0" y="40"/>
                </a:cxn>
                <a:cxn ang="0">
                  <a:pos x="6" y="45"/>
                </a:cxn>
                <a:cxn ang="0">
                  <a:pos x="8" y="45"/>
                </a:cxn>
                <a:cxn ang="0">
                  <a:pos x="14" y="45"/>
                </a:cxn>
                <a:cxn ang="0">
                  <a:pos x="18" y="47"/>
                </a:cxn>
                <a:cxn ang="0">
                  <a:pos x="24" y="46"/>
                </a:cxn>
                <a:cxn ang="0">
                  <a:pos x="28" y="43"/>
                </a:cxn>
                <a:cxn ang="0">
                  <a:pos x="35" y="42"/>
                </a:cxn>
                <a:cxn ang="0">
                  <a:pos x="41" y="42"/>
                </a:cxn>
                <a:cxn ang="0">
                  <a:pos x="44" y="49"/>
                </a:cxn>
                <a:cxn ang="0">
                  <a:pos x="50" y="50"/>
                </a:cxn>
                <a:cxn ang="0">
                  <a:pos x="60" y="50"/>
                </a:cxn>
                <a:cxn ang="0">
                  <a:pos x="77" y="55"/>
                </a:cxn>
                <a:cxn ang="0">
                  <a:pos x="80" y="53"/>
                </a:cxn>
                <a:cxn ang="0">
                  <a:pos x="87" y="50"/>
                </a:cxn>
                <a:cxn ang="0">
                  <a:pos x="91" y="49"/>
                </a:cxn>
                <a:cxn ang="0">
                  <a:pos x="98" y="47"/>
                </a:cxn>
                <a:cxn ang="0">
                  <a:pos x="102" y="46"/>
                </a:cxn>
                <a:cxn ang="0">
                  <a:pos x="102" y="46"/>
                </a:cxn>
                <a:cxn ang="0">
                  <a:pos x="104" y="42"/>
                </a:cxn>
                <a:cxn ang="0">
                  <a:pos x="105" y="40"/>
                </a:cxn>
                <a:cxn ang="0">
                  <a:pos x="107" y="36"/>
                </a:cxn>
                <a:cxn ang="0">
                  <a:pos x="107" y="35"/>
                </a:cxn>
                <a:cxn ang="0">
                  <a:pos x="108" y="30"/>
                </a:cxn>
                <a:cxn ang="0">
                  <a:pos x="109" y="29"/>
                </a:cxn>
                <a:cxn ang="0">
                  <a:pos x="114" y="29"/>
                </a:cxn>
                <a:cxn ang="0">
                  <a:pos x="117" y="25"/>
                </a:cxn>
                <a:cxn ang="0">
                  <a:pos x="117" y="22"/>
                </a:cxn>
                <a:cxn ang="0">
                  <a:pos x="118" y="20"/>
                </a:cxn>
                <a:cxn ang="0">
                  <a:pos x="112" y="6"/>
                </a:cxn>
                <a:cxn ang="0">
                  <a:pos x="107" y="8"/>
                </a:cxn>
                <a:cxn ang="0">
                  <a:pos x="99" y="5"/>
                </a:cxn>
              </a:cxnLst>
              <a:rect l="0" t="0" r="r" b="b"/>
              <a:pathLst>
                <a:path w="118" h="55">
                  <a:moveTo>
                    <a:pt x="99" y="5"/>
                  </a:moveTo>
                  <a:lnTo>
                    <a:pt x="99" y="5"/>
                  </a:lnTo>
                  <a:lnTo>
                    <a:pt x="95" y="2"/>
                  </a:lnTo>
                  <a:lnTo>
                    <a:pt x="91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4" y="3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0" y="9"/>
                  </a:lnTo>
                  <a:lnTo>
                    <a:pt x="77" y="9"/>
                  </a:lnTo>
                  <a:lnTo>
                    <a:pt x="68" y="9"/>
                  </a:lnTo>
                  <a:lnTo>
                    <a:pt x="68" y="9"/>
                  </a:lnTo>
                  <a:lnTo>
                    <a:pt x="64" y="12"/>
                  </a:lnTo>
                  <a:lnTo>
                    <a:pt x="61" y="13"/>
                  </a:lnTo>
                  <a:lnTo>
                    <a:pt x="60" y="15"/>
                  </a:lnTo>
                  <a:lnTo>
                    <a:pt x="60" y="15"/>
                  </a:lnTo>
                  <a:lnTo>
                    <a:pt x="58" y="16"/>
                  </a:lnTo>
                  <a:lnTo>
                    <a:pt x="55" y="18"/>
                  </a:lnTo>
                  <a:lnTo>
                    <a:pt x="53" y="20"/>
                  </a:lnTo>
                  <a:lnTo>
                    <a:pt x="53" y="25"/>
                  </a:lnTo>
                  <a:lnTo>
                    <a:pt x="53" y="25"/>
                  </a:lnTo>
                  <a:lnTo>
                    <a:pt x="54" y="29"/>
                  </a:lnTo>
                  <a:lnTo>
                    <a:pt x="51" y="30"/>
                  </a:lnTo>
                  <a:lnTo>
                    <a:pt x="50" y="30"/>
                  </a:lnTo>
                  <a:lnTo>
                    <a:pt x="47" y="29"/>
                  </a:lnTo>
                  <a:lnTo>
                    <a:pt x="47" y="29"/>
                  </a:lnTo>
                  <a:lnTo>
                    <a:pt x="38" y="29"/>
                  </a:lnTo>
                  <a:lnTo>
                    <a:pt x="34" y="30"/>
                  </a:lnTo>
                  <a:lnTo>
                    <a:pt x="30" y="32"/>
                  </a:lnTo>
                  <a:lnTo>
                    <a:pt x="30" y="32"/>
                  </a:lnTo>
                  <a:lnTo>
                    <a:pt x="28" y="33"/>
                  </a:lnTo>
                  <a:lnTo>
                    <a:pt x="26" y="35"/>
                  </a:lnTo>
                  <a:lnTo>
                    <a:pt x="21" y="33"/>
                  </a:lnTo>
                  <a:lnTo>
                    <a:pt x="21" y="33"/>
                  </a:lnTo>
                  <a:lnTo>
                    <a:pt x="16" y="32"/>
                  </a:lnTo>
                  <a:lnTo>
                    <a:pt x="14" y="33"/>
                  </a:lnTo>
                  <a:lnTo>
                    <a:pt x="11" y="35"/>
                  </a:lnTo>
                  <a:lnTo>
                    <a:pt x="11" y="35"/>
                  </a:lnTo>
                  <a:lnTo>
                    <a:pt x="10" y="36"/>
                  </a:lnTo>
                  <a:lnTo>
                    <a:pt x="7" y="35"/>
                  </a:lnTo>
                  <a:lnTo>
                    <a:pt x="4" y="33"/>
                  </a:lnTo>
                  <a:lnTo>
                    <a:pt x="3" y="32"/>
                  </a:lnTo>
                  <a:lnTo>
                    <a:pt x="3" y="32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3" y="43"/>
                  </a:lnTo>
                  <a:lnTo>
                    <a:pt x="6" y="45"/>
                  </a:lnTo>
                  <a:lnTo>
                    <a:pt x="8" y="45"/>
                  </a:lnTo>
                  <a:lnTo>
                    <a:pt x="8" y="45"/>
                  </a:lnTo>
                  <a:lnTo>
                    <a:pt x="11" y="45"/>
                  </a:lnTo>
                  <a:lnTo>
                    <a:pt x="14" y="45"/>
                  </a:lnTo>
                  <a:lnTo>
                    <a:pt x="18" y="47"/>
                  </a:lnTo>
                  <a:lnTo>
                    <a:pt x="18" y="47"/>
                  </a:lnTo>
                  <a:lnTo>
                    <a:pt x="21" y="47"/>
                  </a:lnTo>
                  <a:lnTo>
                    <a:pt x="24" y="46"/>
                  </a:lnTo>
                  <a:lnTo>
                    <a:pt x="28" y="43"/>
                  </a:lnTo>
                  <a:lnTo>
                    <a:pt x="28" y="43"/>
                  </a:lnTo>
                  <a:lnTo>
                    <a:pt x="31" y="43"/>
                  </a:lnTo>
                  <a:lnTo>
                    <a:pt x="35" y="42"/>
                  </a:lnTo>
                  <a:lnTo>
                    <a:pt x="41" y="42"/>
                  </a:lnTo>
                  <a:lnTo>
                    <a:pt x="41" y="42"/>
                  </a:lnTo>
                  <a:lnTo>
                    <a:pt x="43" y="45"/>
                  </a:lnTo>
                  <a:lnTo>
                    <a:pt x="44" y="49"/>
                  </a:lnTo>
                  <a:lnTo>
                    <a:pt x="44" y="49"/>
                  </a:lnTo>
                  <a:lnTo>
                    <a:pt x="50" y="50"/>
                  </a:lnTo>
                  <a:lnTo>
                    <a:pt x="60" y="50"/>
                  </a:lnTo>
                  <a:lnTo>
                    <a:pt x="60" y="50"/>
                  </a:lnTo>
                  <a:lnTo>
                    <a:pt x="70" y="53"/>
                  </a:lnTo>
                  <a:lnTo>
                    <a:pt x="77" y="55"/>
                  </a:lnTo>
                  <a:lnTo>
                    <a:pt x="77" y="55"/>
                  </a:lnTo>
                  <a:lnTo>
                    <a:pt x="80" y="53"/>
                  </a:lnTo>
                  <a:lnTo>
                    <a:pt x="82" y="52"/>
                  </a:lnTo>
                  <a:lnTo>
                    <a:pt x="87" y="50"/>
                  </a:lnTo>
                  <a:lnTo>
                    <a:pt x="91" y="49"/>
                  </a:lnTo>
                  <a:lnTo>
                    <a:pt x="91" y="49"/>
                  </a:lnTo>
                  <a:lnTo>
                    <a:pt x="95" y="49"/>
                  </a:lnTo>
                  <a:lnTo>
                    <a:pt x="98" y="47"/>
                  </a:lnTo>
                  <a:lnTo>
                    <a:pt x="102" y="46"/>
                  </a:lnTo>
                  <a:lnTo>
                    <a:pt x="102" y="46"/>
                  </a:lnTo>
                  <a:lnTo>
                    <a:pt x="102" y="46"/>
                  </a:lnTo>
                  <a:lnTo>
                    <a:pt x="102" y="46"/>
                  </a:lnTo>
                  <a:lnTo>
                    <a:pt x="102" y="43"/>
                  </a:lnTo>
                  <a:lnTo>
                    <a:pt x="104" y="42"/>
                  </a:lnTo>
                  <a:lnTo>
                    <a:pt x="104" y="42"/>
                  </a:lnTo>
                  <a:lnTo>
                    <a:pt x="105" y="40"/>
                  </a:lnTo>
                  <a:lnTo>
                    <a:pt x="107" y="39"/>
                  </a:lnTo>
                  <a:lnTo>
                    <a:pt x="107" y="36"/>
                  </a:lnTo>
                  <a:lnTo>
                    <a:pt x="107" y="35"/>
                  </a:lnTo>
                  <a:lnTo>
                    <a:pt x="107" y="35"/>
                  </a:lnTo>
                  <a:lnTo>
                    <a:pt x="108" y="33"/>
                  </a:lnTo>
                  <a:lnTo>
                    <a:pt x="108" y="30"/>
                  </a:lnTo>
                  <a:lnTo>
                    <a:pt x="108" y="29"/>
                  </a:lnTo>
                  <a:lnTo>
                    <a:pt x="109" y="29"/>
                  </a:lnTo>
                  <a:lnTo>
                    <a:pt x="109" y="29"/>
                  </a:lnTo>
                  <a:lnTo>
                    <a:pt x="114" y="29"/>
                  </a:lnTo>
                  <a:lnTo>
                    <a:pt x="115" y="27"/>
                  </a:lnTo>
                  <a:lnTo>
                    <a:pt x="117" y="25"/>
                  </a:lnTo>
                  <a:lnTo>
                    <a:pt x="117" y="25"/>
                  </a:lnTo>
                  <a:lnTo>
                    <a:pt x="117" y="22"/>
                  </a:lnTo>
                  <a:lnTo>
                    <a:pt x="118" y="20"/>
                  </a:lnTo>
                  <a:lnTo>
                    <a:pt x="118" y="20"/>
                  </a:lnTo>
                  <a:lnTo>
                    <a:pt x="114" y="12"/>
                  </a:lnTo>
                  <a:lnTo>
                    <a:pt x="112" y="6"/>
                  </a:lnTo>
                  <a:lnTo>
                    <a:pt x="112" y="6"/>
                  </a:lnTo>
                  <a:lnTo>
                    <a:pt x="107" y="8"/>
                  </a:lnTo>
                  <a:lnTo>
                    <a:pt x="104" y="8"/>
                  </a:lnTo>
                  <a:lnTo>
                    <a:pt x="99" y="5"/>
                  </a:lnTo>
                  <a:lnTo>
                    <a:pt x="99" y="5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194" name="Hungary">
              <a:extLst>
                <a:ext uri="{FF2B5EF4-FFF2-40B4-BE49-F238E27FC236}">
                  <a16:creationId xmlns:a16="http://schemas.microsoft.com/office/drawing/2014/main" id="{CB26F003-C5D9-874A-AB49-5BCBBA9D9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5181" y="3043045"/>
              <a:ext cx="152418" cy="85827"/>
            </a:xfrm>
            <a:custGeom>
              <a:avLst/>
              <a:gdLst/>
              <a:ahLst/>
              <a:cxnLst>
                <a:cxn ang="0">
                  <a:pos x="100" y="11"/>
                </a:cxn>
                <a:cxn ang="0">
                  <a:pos x="97" y="8"/>
                </a:cxn>
                <a:cxn ang="0">
                  <a:pos x="87" y="5"/>
                </a:cxn>
                <a:cxn ang="0">
                  <a:pos x="83" y="2"/>
                </a:cxn>
                <a:cxn ang="0">
                  <a:pos x="71" y="0"/>
                </a:cxn>
                <a:cxn ang="0">
                  <a:pos x="69" y="1"/>
                </a:cxn>
                <a:cxn ang="0">
                  <a:pos x="60" y="8"/>
                </a:cxn>
                <a:cxn ang="0">
                  <a:pos x="57" y="10"/>
                </a:cxn>
                <a:cxn ang="0">
                  <a:pos x="42" y="12"/>
                </a:cxn>
                <a:cxn ang="0">
                  <a:pos x="40" y="15"/>
                </a:cxn>
                <a:cxn ang="0">
                  <a:pos x="39" y="15"/>
                </a:cxn>
                <a:cxn ang="0">
                  <a:pos x="30" y="18"/>
                </a:cxn>
                <a:cxn ang="0">
                  <a:pos x="19" y="15"/>
                </a:cxn>
                <a:cxn ang="0">
                  <a:pos x="16" y="12"/>
                </a:cxn>
                <a:cxn ang="0">
                  <a:pos x="15" y="14"/>
                </a:cxn>
                <a:cxn ang="0">
                  <a:pos x="15" y="17"/>
                </a:cxn>
                <a:cxn ang="0">
                  <a:pos x="12" y="21"/>
                </a:cxn>
                <a:cxn ang="0">
                  <a:pos x="7" y="21"/>
                </a:cxn>
                <a:cxn ang="0">
                  <a:pos x="6" y="22"/>
                </a:cxn>
                <a:cxn ang="0">
                  <a:pos x="5" y="27"/>
                </a:cxn>
                <a:cxn ang="0">
                  <a:pos x="5" y="28"/>
                </a:cxn>
                <a:cxn ang="0">
                  <a:pos x="3" y="32"/>
                </a:cxn>
                <a:cxn ang="0">
                  <a:pos x="2" y="34"/>
                </a:cxn>
                <a:cxn ang="0">
                  <a:pos x="0" y="38"/>
                </a:cxn>
                <a:cxn ang="0">
                  <a:pos x="2" y="41"/>
                </a:cxn>
                <a:cxn ang="0">
                  <a:pos x="3" y="44"/>
                </a:cxn>
                <a:cxn ang="0">
                  <a:pos x="3" y="44"/>
                </a:cxn>
                <a:cxn ang="0">
                  <a:pos x="16" y="54"/>
                </a:cxn>
                <a:cxn ang="0">
                  <a:pos x="20" y="56"/>
                </a:cxn>
                <a:cxn ang="0">
                  <a:pos x="29" y="58"/>
                </a:cxn>
                <a:cxn ang="0">
                  <a:pos x="33" y="58"/>
                </a:cxn>
                <a:cxn ang="0">
                  <a:pos x="56" y="51"/>
                </a:cxn>
                <a:cxn ang="0">
                  <a:pos x="62" y="52"/>
                </a:cxn>
                <a:cxn ang="0">
                  <a:pos x="67" y="54"/>
                </a:cxn>
                <a:cxn ang="0">
                  <a:pos x="76" y="47"/>
                </a:cxn>
                <a:cxn ang="0">
                  <a:pos x="80" y="41"/>
                </a:cxn>
                <a:cxn ang="0">
                  <a:pos x="91" y="22"/>
                </a:cxn>
                <a:cxn ang="0">
                  <a:pos x="101" y="15"/>
                </a:cxn>
                <a:cxn ang="0">
                  <a:pos x="103" y="14"/>
                </a:cxn>
                <a:cxn ang="0">
                  <a:pos x="103" y="11"/>
                </a:cxn>
                <a:cxn ang="0">
                  <a:pos x="100" y="11"/>
                </a:cxn>
              </a:cxnLst>
              <a:rect l="0" t="0" r="r" b="b"/>
              <a:pathLst>
                <a:path w="103" h="58">
                  <a:moveTo>
                    <a:pt x="100" y="11"/>
                  </a:moveTo>
                  <a:lnTo>
                    <a:pt x="100" y="11"/>
                  </a:lnTo>
                  <a:lnTo>
                    <a:pt x="97" y="8"/>
                  </a:lnTo>
                  <a:lnTo>
                    <a:pt x="97" y="8"/>
                  </a:lnTo>
                  <a:lnTo>
                    <a:pt x="90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3" y="2"/>
                  </a:lnTo>
                  <a:lnTo>
                    <a:pt x="79" y="1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69" y="1"/>
                  </a:lnTo>
                  <a:lnTo>
                    <a:pt x="64" y="4"/>
                  </a:lnTo>
                  <a:lnTo>
                    <a:pt x="60" y="8"/>
                  </a:lnTo>
                  <a:lnTo>
                    <a:pt x="57" y="10"/>
                  </a:lnTo>
                  <a:lnTo>
                    <a:pt x="57" y="10"/>
                  </a:lnTo>
                  <a:lnTo>
                    <a:pt x="47" y="11"/>
                  </a:lnTo>
                  <a:lnTo>
                    <a:pt x="42" y="12"/>
                  </a:lnTo>
                  <a:lnTo>
                    <a:pt x="40" y="14"/>
                  </a:lnTo>
                  <a:lnTo>
                    <a:pt x="40" y="15"/>
                  </a:lnTo>
                  <a:lnTo>
                    <a:pt x="40" y="15"/>
                  </a:lnTo>
                  <a:lnTo>
                    <a:pt x="39" y="15"/>
                  </a:lnTo>
                  <a:lnTo>
                    <a:pt x="37" y="17"/>
                  </a:lnTo>
                  <a:lnTo>
                    <a:pt x="30" y="18"/>
                  </a:lnTo>
                  <a:lnTo>
                    <a:pt x="23" y="17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5" y="14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3" y="19"/>
                  </a:lnTo>
                  <a:lnTo>
                    <a:pt x="12" y="21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6" y="21"/>
                  </a:lnTo>
                  <a:lnTo>
                    <a:pt x="6" y="22"/>
                  </a:lnTo>
                  <a:lnTo>
                    <a:pt x="6" y="25"/>
                  </a:lnTo>
                  <a:lnTo>
                    <a:pt x="5" y="27"/>
                  </a:lnTo>
                  <a:lnTo>
                    <a:pt x="5" y="27"/>
                  </a:lnTo>
                  <a:lnTo>
                    <a:pt x="5" y="28"/>
                  </a:lnTo>
                  <a:lnTo>
                    <a:pt x="5" y="31"/>
                  </a:lnTo>
                  <a:lnTo>
                    <a:pt x="3" y="32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0" y="3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2" y="41"/>
                  </a:lnTo>
                  <a:lnTo>
                    <a:pt x="3" y="44"/>
                  </a:lnTo>
                  <a:lnTo>
                    <a:pt x="3" y="44"/>
                  </a:lnTo>
                  <a:lnTo>
                    <a:pt x="3" y="44"/>
                  </a:lnTo>
                  <a:lnTo>
                    <a:pt x="3" y="44"/>
                  </a:lnTo>
                  <a:lnTo>
                    <a:pt x="10" y="48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20" y="56"/>
                  </a:lnTo>
                  <a:lnTo>
                    <a:pt x="25" y="58"/>
                  </a:lnTo>
                  <a:lnTo>
                    <a:pt x="29" y="58"/>
                  </a:lnTo>
                  <a:lnTo>
                    <a:pt x="33" y="58"/>
                  </a:lnTo>
                  <a:lnTo>
                    <a:pt x="33" y="58"/>
                  </a:lnTo>
                  <a:lnTo>
                    <a:pt x="56" y="51"/>
                  </a:lnTo>
                  <a:lnTo>
                    <a:pt x="56" y="51"/>
                  </a:lnTo>
                  <a:lnTo>
                    <a:pt x="62" y="52"/>
                  </a:lnTo>
                  <a:lnTo>
                    <a:pt x="62" y="52"/>
                  </a:lnTo>
                  <a:lnTo>
                    <a:pt x="67" y="54"/>
                  </a:lnTo>
                  <a:lnTo>
                    <a:pt x="67" y="54"/>
                  </a:lnTo>
                  <a:lnTo>
                    <a:pt x="70" y="51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80" y="41"/>
                  </a:lnTo>
                  <a:lnTo>
                    <a:pt x="84" y="34"/>
                  </a:lnTo>
                  <a:lnTo>
                    <a:pt x="91" y="22"/>
                  </a:lnTo>
                  <a:lnTo>
                    <a:pt x="91" y="22"/>
                  </a:lnTo>
                  <a:lnTo>
                    <a:pt x="101" y="15"/>
                  </a:lnTo>
                  <a:lnTo>
                    <a:pt x="101" y="15"/>
                  </a:lnTo>
                  <a:lnTo>
                    <a:pt x="103" y="14"/>
                  </a:lnTo>
                  <a:lnTo>
                    <a:pt x="103" y="12"/>
                  </a:lnTo>
                  <a:lnTo>
                    <a:pt x="103" y="11"/>
                  </a:lnTo>
                  <a:lnTo>
                    <a:pt x="100" y="11"/>
                  </a:lnTo>
                  <a:lnTo>
                    <a:pt x="100" y="11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195" name="Czech Republic">
              <a:extLst>
                <a:ext uri="{FF2B5EF4-FFF2-40B4-BE49-F238E27FC236}">
                  <a16:creationId xmlns:a16="http://schemas.microsoft.com/office/drawing/2014/main" id="{45C65A45-788E-D745-8CAE-6853FA3F3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7874" y="2969055"/>
              <a:ext cx="146499" cy="76949"/>
            </a:xfrm>
            <a:custGeom>
              <a:avLst/>
              <a:gdLst/>
              <a:ahLst/>
              <a:cxnLst>
                <a:cxn ang="0">
                  <a:pos x="93" y="24"/>
                </a:cxn>
                <a:cxn ang="0">
                  <a:pos x="85" y="23"/>
                </a:cxn>
                <a:cxn ang="0">
                  <a:pos x="84" y="21"/>
                </a:cxn>
                <a:cxn ang="0">
                  <a:pos x="81" y="15"/>
                </a:cxn>
                <a:cxn ang="0">
                  <a:pos x="79" y="15"/>
                </a:cxn>
                <a:cxn ang="0">
                  <a:pos x="72" y="15"/>
                </a:cxn>
                <a:cxn ang="0">
                  <a:pos x="69" y="17"/>
                </a:cxn>
                <a:cxn ang="0">
                  <a:pos x="65" y="17"/>
                </a:cxn>
                <a:cxn ang="0">
                  <a:pos x="61" y="13"/>
                </a:cxn>
                <a:cxn ang="0">
                  <a:pos x="61" y="11"/>
                </a:cxn>
                <a:cxn ang="0">
                  <a:pos x="51" y="5"/>
                </a:cxn>
                <a:cxn ang="0">
                  <a:pos x="41" y="0"/>
                </a:cxn>
                <a:cxn ang="0">
                  <a:pos x="41" y="3"/>
                </a:cxn>
                <a:cxn ang="0">
                  <a:pos x="39" y="3"/>
                </a:cxn>
                <a:cxn ang="0">
                  <a:pos x="34" y="1"/>
                </a:cxn>
                <a:cxn ang="0">
                  <a:pos x="32" y="3"/>
                </a:cxn>
                <a:cxn ang="0">
                  <a:pos x="27" y="5"/>
                </a:cxn>
                <a:cxn ang="0">
                  <a:pos x="20" y="8"/>
                </a:cxn>
                <a:cxn ang="0">
                  <a:pos x="15" y="11"/>
                </a:cxn>
                <a:cxn ang="0">
                  <a:pos x="2" y="15"/>
                </a:cxn>
                <a:cxn ang="0">
                  <a:pos x="0" y="17"/>
                </a:cxn>
                <a:cxn ang="0">
                  <a:pos x="4" y="24"/>
                </a:cxn>
                <a:cxn ang="0">
                  <a:pos x="5" y="31"/>
                </a:cxn>
                <a:cxn ang="0">
                  <a:pos x="8" y="37"/>
                </a:cxn>
                <a:cxn ang="0">
                  <a:pos x="18" y="44"/>
                </a:cxn>
                <a:cxn ang="0">
                  <a:pos x="25" y="50"/>
                </a:cxn>
                <a:cxn ang="0">
                  <a:pos x="25" y="51"/>
                </a:cxn>
                <a:cxn ang="0">
                  <a:pos x="37" y="51"/>
                </a:cxn>
                <a:cxn ang="0">
                  <a:pos x="39" y="50"/>
                </a:cxn>
                <a:cxn ang="0">
                  <a:pos x="42" y="42"/>
                </a:cxn>
                <a:cxn ang="0">
                  <a:pos x="48" y="42"/>
                </a:cxn>
                <a:cxn ang="0">
                  <a:pos x="56" y="47"/>
                </a:cxn>
                <a:cxn ang="0">
                  <a:pos x="61" y="50"/>
                </a:cxn>
                <a:cxn ang="0">
                  <a:pos x="69" y="48"/>
                </a:cxn>
                <a:cxn ang="0">
                  <a:pos x="69" y="52"/>
                </a:cxn>
                <a:cxn ang="0">
                  <a:pos x="72" y="48"/>
                </a:cxn>
                <a:cxn ang="0">
                  <a:pos x="75" y="47"/>
                </a:cxn>
                <a:cxn ang="0">
                  <a:pos x="86" y="42"/>
                </a:cxn>
                <a:cxn ang="0">
                  <a:pos x="89" y="40"/>
                </a:cxn>
                <a:cxn ang="0">
                  <a:pos x="99" y="31"/>
                </a:cxn>
                <a:cxn ang="0">
                  <a:pos x="96" y="27"/>
                </a:cxn>
                <a:cxn ang="0">
                  <a:pos x="93" y="24"/>
                </a:cxn>
              </a:cxnLst>
              <a:rect l="0" t="0" r="r" b="b"/>
              <a:pathLst>
                <a:path w="99" h="52">
                  <a:moveTo>
                    <a:pt x="93" y="24"/>
                  </a:moveTo>
                  <a:lnTo>
                    <a:pt x="93" y="24"/>
                  </a:lnTo>
                  <a:lnTo>
                    <a:pt x="88" y="23"/>
                  </a:lnTo>
                  <a:lnTo>
                    <a:pt x="85" y="23"/>
                  </a:lnTo>
                  <a:lnTo>
                    <a:pt x="84" y="21"/>
                  </a:lnTo>
                  <a:lnTo>
                    <a:pt x="84" y="21"/>
                  </a:lnTo>
                  <a:lnTo>
                    <a:pt x="82" y="17"/>
                  </a:lnTo>
                  <a:lnTo>
                    <a:pt x="81" y="15"/>
                  </a:lnTo>
                  <a:lnTo>
                    <a:pt x="79" y="15"/>
                  </a:lnTo>
                  <a:lnTo>
                    <a:pt x="79" y="15"/>
                  </a:lnTo>
                  <a:lnTo>
                    <a:pt x="74" y="15"/>
                  </a:lnTo>
                  <a:lnTo>
                    <a:pt x="72" y="15"/>
                  </a:lnTo>
                  <a:lnTo>
                    <a:pt x="69" y="17"/>
                  </a:lnTo>
                  <a:lnTo>
                    <a:pt x="69" y="17"/>
                  </a:lnTo>
                  <a:lnTo>
                    <a:pt x="68" y="18"/>
                  </a:lnTo>
                  <a:lnTo>
                    <a:pt x="65" y="17"/>
                  </a:lnTo>
                  <a:lnTo>
                    <a:pt x="62" y="15"/>
                  </a:lnTo>
                  <a:lnTo>
                    <a:pt x="61" y="13"/>
                  </a:lnTo>
                  <a:lnTo>
                    <a:pt x="61" y="13"/>
                  </a:lnTo>
                  <a:lnTo>
                    <a:pt x="61" y="11"/>
                  </a:lnTo>
                  <a:lnTo>
                    <a:pt x="59" y="10"/>
                  </a:lnTo>
                  <a:lnTo>
                    <a:pt x="51" y="5"/>
                  </a:lnTo>
                  <a:lnTo>
                    <a:pt x="51" y="5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39" y="3"/>
                  </a:lnTo>
                  <a:lnTo>
                    <a:pt x="37" y="3"/>
                  </a:lnTo>
                  <a:lnTo>
                    <a:pt x="34" y="1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29" y="4"/>
                  </a:lnTo>
                  <a:lnTo>
                    <a:pt x="27" y="5"/>
                  </a:lnTo>
                  <a:lnTo>
                    <a:pt x="22" y="7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15" y="11"/>
                  </a:lnTo>
                  <a:lnTo>
                    <a:pt x="11" y="13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0" y="17"/>
                  </a:lnTo>
                  <a:lnTo>
                    <a:pt x="1" y="18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5" y="31"/>
                  </a:lnTo>
                  <a:lnTo>
                    <a:pt x="7" y="34"/>
                  </a:lnTo>
                  <a:lnTo>
                    <a:pt x="8" y="37"/>
                  </a:lnTo>
                  <a:lnTo>
                    <a:pt x="8" y="37"/>
                  </a:lnTo>
                  <a:lnTo>
                    <a:pt x="18" y="44"/>
                  </a:lnTo>
                  <a:lnTo>
                    <a:pt x="25" y="50"/>
                  </a:lnTo>
                  <a:lnTo>
                    <a:pt x="25" y="50"/>
                  </a:lnTo>
                  <a:lnTo>
                    <a:pt x="25" y="51"/>
                  </a:lnTo>
                  <a:lnTo>
                    <a:pt x="25" y="51"/>
                  </a:lnTo>
                  <a:lnTo>
                    <a:pt x="34" y="51"/>
                  </a:lnTo>
                  <a:lnTo>
                    <a:pt x="37" y="51"/>
                  </a:lnTo>
                  <a:lnTo>
                    <a:pt x="39" y="50"/>
                  </a:lnTo>
                  <a:lnTo>
                    <a:pt x="39" y="50"/>
                  </a:lnTo>
                  <a:lnTo>
                    <a:pt x="41" y="45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48" y="42"/>
                  </a:lnTo>
                  <a:lnTo>
                    <a:pt x="52" y="44"/>
                  </a:lnTo>
                  <a:lnTo>
                    <a:pt x="56" y="47"/>
                  </a:lnTo>
                  <a:lnTo>
                    <a:pt x="56" y="47"/>
                  </a:lnTo>
                  <a:lnTo>
                    <a:pt x="61" y="50"/>
                  </a:lnTo>
                  <a:lnTo>
                    <a:pt x="64" y="50"/>
                  </a:lnTo>
                  <a:lnTo>
                    <a:pt x="69" y="48"/>
                  </a:lnTo>
                  <a:lnTo>
                    <a:pt x="69" y="48"/>
                  </a:lnTo>
                  <a:lnTo>
                    <a:pt x="69" y="52"/>
                  </a:lnTo>
                  <a:lnTo>
                    <a:pt x="69" y="52"/>
                  </a:lnTo>
                  <a:lnTo>
                    <a:pt x="72" y="48"/>
                  </a:lnTo>
                  <a:lnTo>
                    <a:pt x="75" y="47"/>
                  </a:lnTo>
                  <a:lnTo>
                    <a:pt x="75" y="47"/>
                  </a:lnTo>
                  <a:lnTo>
                    <a:pt x="82" y="45"/>
                  </a:lnTo>
                  <a:lnTo>
                    <a:pt x="86" y="42"/>
                  </a:lnTo>
                  <a:lnTo>
                    <a:pt x="89" y="40"/>
                  </a:lnTo>
                  <a:lnTo>
                    <a:pt x="89" y="40"/>
                  </a:lnTo>
                  <a:lnTo>
                    <a:pt x="93" y="35"/>
                  </a:lnTo>
                  <a:lnTo>
                    <a:pt x="99" y="31"/>
                  </a:lnTo>
                  <a:lnTo>
                    <a:pt x="99" y="31"/>
                  </a:lnTo>
                  <a:lnTo>
                    <a:pt x="96" y="27"/>
                  </a:lnTo>
                  <a:lnTo>
                    <a:pt x="93" y="24"/>
                  </a:lnTo>
                  <a:lnTo>
                    <a:pt x="93" y="2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196" name="Slovakia">
              <a:extLst>
                <a:ext uri="{FF2B5EF4-FFF2-40B4-BE49-F238E27FC236}">
                  <a16:creationId xmlns:a16="http://schemas.microsoft.com/office/drawing/2014/main" id="{0143CDB4-EA32-C547-90DA-1F8E50911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978" y="3014929"/>
              <a:ext cx="134661" cy="54753"/>
            </a:xfrm>
            <a:custGeom>
              <a:avLst/>
              <a:gdLst/>
              <a:ahLst/>
              <a:cxnLst>
                <a:cxn ang="0">
                  <a:pos x="67" y="4"/>
                </a:cxn>
                <a:cxn ang="0">
                  <a:pos x="61" y="3"/>
                </a:cxn>
                <a:cxn ang="0">
                  <a:pos x="56" y="3"/>
                </a:cxn>
                <a:cxn ang="0">
                  <a:pos x="52" y="3"/>
                </a:cxn>
                <a:cxn ang="0">
                  <a:pos x="42" y="2"/>
                </a:cxn>
                <a:cxn ang="0">
                  <a:pos x="40" y="2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30" y="0"/>
                </a:cxn>
                <a:cxn ang="0">
                  <a:pos x="20" y="9"/>
                </a:cxn>
                <a:cxn ang="0">
                  <a:pos x="17" y="11"/>
                </a:cxn>
                <a:cxn ang="0">
                  <a:pos x="6" y="16"/>
                </a:cxn>
                <a:cxn ang="0">
                  <a:pos x="3" y="17"/>
                </a:cxn>
                <a:cxn ang="0">
                  <a:pos x="0" y="21"/>
                </a:cxn>
                <a:cxn ang="0">
                  <a:pos x="9" y="34"/>
                </a:cxn>
                <a:cxn ang="0">
                  <a:pos x="13" y="36"/>
                </a:cxn>
                <a:cxn ang="0">
                  <a:pos x="27" y="36"/>
                </a:cxn>
                <a:cxn ang="0">
                  <a:pos x="30" y="34"/>
                </a:cxn>
                <a:cxn ang="0">
                  <a:pos x="30" y="33"/>
                </a:cxn>
                <a:cxn ang="0">
                  <a:pos x="37" y="30"/>
                </a:cxn>
                <a:cxn ang="0">
                  <a:pos x="47" y="29"/>
                </a:cxn>
                <a:cxn ang="0">
                  <a:pos x="54" y="23"/>
                </a:cxn>
                <a:cxn ang="0">
                  <a:pos x="61" y="19"/>
                </a:cxn>
                <a:cxn ang="0">
                  <a:pos x="69" y="20"/>
                </a:cxn>
                <a:cxn ang="0">
                  <a:pos x="77" y="24"/>
                </a:cxn>
                <a:cxn ang="0">
                  <a:pos x="80" y="26"/>
                </a:cxn>
                <a:cxn ang="0">
                  <a:pos x="87" y="27"/>
                </a:cxn>
                <a:cxn ang="0">
                  <a:pos x="83" y="21"/>
                </a:cxn>
                <a:cxn ang="0">
                  <a:pos x="84" y="19"/>
                </a:cxn>
                <a:cxn ang="0">
                  <a:pos x="90" y="10"/>
                </a:cxn>
                <a:cxn ang="0">
                  <a:pos x="91" y="10"/>
                </a:cxn>
                <a:cxn ang="0">
                  <a:pos x="84" y="9"/>
                </a:cxn>
                <a:cxn ang="0">
                  <a:pos x="81" y="7"/>
                </a:cxn>
                <a:cxn ang="0">
                  <a:pos x="67" y="4"/>
                </a:cxn>
              </a:cxnLst>
              <a:rect l="0" t="0" r="r" b="b"/>
              <a:pathLst>
                <a:path w="91" h="37">
                  <a:moveTo>
                    <a:pt x="67" y="4"/>
                  </a:moveTo>
                  <a:lnTo>
                    <a:pt x="67" y="4"/>
                  </a:lnTo>
                  <a:lnTo>
                    <a:pt x="64" y="4"/>
                  </a:lnTo>
                  <a:lnTo>
                    <a:pt x="61" y="3"/>
                  </a:lnTo>
                  <a:lnTo>
                    <a:pt x="59" y="3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2" y="3"/>
                  </a:lnTo>
                  <a:lnTo>
                    <a:pt x="47" y="3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0" y="2"/>
                  </a:lnTo>
                  <a:lnTo>
                    <a:pt x="37" y="2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4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17" y="11"/>
                  </a:lnTo>
                  <a:lnTo>
                    <a:pt x="13" y="14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3" y="17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5" y="27"/>
                  </a:lnTo>
                  <a:lnTo>
                    <a:pt x="9" y="34"/>
                  </a:lnTo>
                  <a:lnTo>
                    <a:pt x="9" y="34"/>
                  </a:lnTo>
                  <a:lnTo>
                    <a:pt x="13" y="36"/>
                  </a:lnTo>
                  <a:lnTo>
                    <a:pt x="20" y="37"/>
                  </a:lnTo>
                  <a:lnTo>
                    <a:pt x="27" y="36"/>
                  </a:lnTo>
                  <a:lnTo>
                    <a:pt x="29" y="34"/>
                  </a:lnTo>
                  <a:lnTo>
                    <a:pt x="30" y="34"/>
                  </a:lnTo>
                  <a:lnTo>
                    <a:pt x="30" y="34"/>
                  </a:lnTo>
                  <a:lnTo>
                    <a:pt x="30" y="33"/>
                  </a:lnTo>
                  <a:lnTo>
                    <a:pt x="32" y="31"/>
                  </a:lnTo>
                  <a:lnTo>
                    <a:pt x="37" y="30"/>
                  </a:lnTo>
                  <a:lnTo>
                    <a:pt x="47" y="29"/>
                  </a:lnTo>
                  <a:lnTo>
                    <a:pt x="47" y="29"/>
                  </a:lnTo>
                  <a:lnTo>
                    <a:pt x="50" y="27"/>
                  </a:lnTo>
                  <a:lnTo>
                    <a:pt x="54" y="23"/>
                  </a:lnTo>
                  <a:lnTo>
                    <a:pt x="59" y="20"/>
                  </a:lnTo>
                  <a:lnTo>
                    <a:pt x="61" y="19"/>
                  </a:lnTo>
                  <a:lnTo>
                    <a:pt x="61" y="19"/>
                  </a:lnTo>
                  <a:lnTo>
                    <a:pt x="69" y="20"/>
                  </a:lnTo>
                  <a:lnTo>
                    <a:pt x="73" y="21"/>
                  </a:lnTo>
                  <a:lnTo>
                    <a:pt x="77" y="24"/>
                  </a:lnTo>
                  <a:lnTo>
                    <a:pt x="77" y="24"/>
                  </a:lnTo>
                  <a:lnTo>
                    <a:pt x="80" y="26"/>
                  </a:lnTo>
                  <a:lnTo>
                    <a:pt x="87" y="27"/>
                  </a:lnTo>
                  <a:lnTo>
                    <a:pt x="87" y="27"/>
                  </a:lnTo>
                  <a:lnTo>
                    <a:pt x="84" y="24"/>
                  </a:lnTo>
                  <a:lnTo>
                    <a:pt x="83" y="21"/>
                  </a:lnTo>
                  <a:lnTo>
                    <a:pt x="83" y="21"/>
                  </a:lnTo>
                  <a:lnTo>
                    <a:pt x="84" y="19"/>
                  </a:lnTo>
                  <a:lnTo>
                    <a:pt x="86" y="16"/>
                  </a:lnTo>
                  <a:lnTo>
                    <a:pt x="90" y="10"/>
                  </a:lnTo>
                  <a:lnTo>
                    <a:pt x="90" y="10"/>
                  </a:lnTo>
                  <a:lnTo>
                    <a:pt x="91" y="10"/>
                  </a:lnTo>
                  <a:lnTo>
                    <a:pt x="91" y="10"/>
                  </a:lnTo>
                  <a:lnTo>
                    <a:pt x="84" y="9"/>
                  </a:lnTo>
                  <a:lnTo>
                    <a:pt x="81" y="7"/>
                  </a:lnTo>
                  <a:lnTo>
                    <a:pt x="81" y="7"/>
                  </a:lnTo>
                  <a:lnTo>
                    <a:pt x="76" y="4"/>
                  </a:lnTo>
                  <a:lnTo>
                    <a:pt x="67" y="4"/>
                  </a:lnTo>
                  <a:lnTo>
                    <a:pt x="67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197" name="Netherlands">
              <a:extLst>
                <a:ext uri="{FF2B5EF4-FFF2-40B4-BE49-F238E27FC236}">
                  <a16:creationId xmlns:a16="http://schemas.microsoft.com/office/drawing/2014/main" id="{4D46EA0C-6EFF-2846-A092-04D4C8A5A1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0345" y="2893587"/>
              <a:ext cx="96186" cy="82868"/>
            </a:xfrm>
            <a:custGeom>
              <a:avLst/>
              <a:gdLst/>
              <a:ahLst/>
              <a:cxnLst>
                <a:cxn ang="0">
                  <a:pos x="21" y="44"/>
                </a:cxn>
                <a:cxn ang="0">
                  <a:pos x="26" y="42"/>
                </a:cxn>
                <a:cxn ang="0">
                  <a:pos x="31" y="45"/>
                </a:cxn>
                <a:cxn ang="0">
                  <a:pos x="37" y="48"/>
                </a:cxn>
                <a:cxn ang="0">
                  <a:pos x="43" y="52"/>
                </a:cxn>
                <a:cxn ang="0">
                  <a:pos x="47" y="56"/>
                </a:cxn>
                <a:cxn ang="0">
                  <a:pos x="48" y="44"/>
                </a:cxn>
                <a:cxn ang="0">
                  <a:pos x="48" y="41"/>
                </a:cxn>
                <a:cxn ang="0">
                  <a:pos x="48" y="37"/>
                </a:cxn>
                <a:cxn ang="0">
                  <a:pos x="50" y="37"/>
                </a:cxn>
                <a:cxn ang="0">
                  <a:pos x="57" y="34"/>
                </a:cxn>
                <a:cxn ang="0">
                  <a:pos x="58" y="32"/>
                </a:cxn>
                <a:cxn ang="0">
                  <a:pos x="60" y="28"/>
                </a:cxn>
                <a:cxn ang="0">
                  <a:pos x="63" y="27"/>
                </a:cxn>
                <a:cxn ang="0">
                  <a:pos x="60" y="22"/>
                </a:cxn>
                <a:cxn ang="0">
                  <a:pos x="57" y="18"/>
                </a:cxn>
                <a:cxn ang="0">
                  <a:pos x="58" y="15"/>
                </a:cxn>
                <a:cxn ang="0">
                  <a:pos x="65" y="11"/>
                </a:cxn>
                <a:cxn ang="0">
                  <a:pos x="65" y="5"/>
                </a:cxn>
                <a:cxn ang="0">
                  <a:pos x="64" y="0"/>
                </a:cxn>
                <a:cxn ang="0">
                  <a:pos x="60" y="1"/>
                </a:cxn>
                <a:cxn ang="0">
                  <a:pos x="57" y="0"/>
                </a:cxn>
                <a:cxn ang="0">
                  <a:pos x="44" y="1"/>
                </a:cxn>
                <a:cxn ang="0">
                  <a:pos x="40" y="4"/>
                </a:cxn>
                <a:cxn ang="0">
                  <a:pos x="37" y="10"/>
                </a:cxn>
                <a:cxn ang="0">
                  <a:pos x="37" y="12"/>
                </a:cxn>
                <a:cxn ang="0">
                  <a:pos x="37" y="15"/>
                </a:cxn>
                <a:cxn ang="0">
                  <a:pos x="31" y="15"/>
                </a:cxn>
                <a:cxn ang="0">
                  <a:pos x="30" y="14"/>
                </a:cxn>
                <a:cxn ang="0">
                  <a:pos x="26" y="12"/>
                </a:cxn>
                <a:cxn ang="0">
                  <a:pos x="23" y="17"/>
                </a:cxn>
                <a:cxn ang="0">
                  <a:pos x="21" y="21"/>
                </a:cxn>
                <a:cxn ang="0">
                  <a:pos x="16" y="27"/>
                </a:cxn>
                <a:cxn ang="0">
                  <a:pos x="16" y="29"/>
                </a:cxn>
                <a:cxn ang="0">
                  <a:pos x="11" y="38"/>
                </a:cxn>
                <a:cxn ang="0">
                  <a:pos x="3" y="45"/>
                </a:cxn>
                <a:cxn ang="0">
                  <a:pos x="0" y="47"/>
                </a:cxn>
                <a:cxn ang="0">
                  <a:pos x="6" y="48"/>
                </a:cxn>
                <a:cxn ang="0">
                  <a:pos x="19" y="45"/>
                </a:cxn>
                <a:cxn ang="0">
                  <a:pos x="21" y="44"/>
                </a:cxn>
              </a:cxnLst>
              <a:rect l="0" t="0" r="r" b="b"/>
              <a:pathLst>
                <a:path w="65" h="56">
                  <a:moveTo>
                    <a:pt x="21" y="44"/>
                  </a:moveTo>
                  <a:lnTo>
                    <a:pt x="21" y="44"/>
                  </a:lnTo>
                  <a:lnTo>
                    <a:pt x="23" y="42"/>
                  </a:lnTo>
                  <a:lnTo>
                    <a:pt x="26" y="42"/>
                  </a:lnTo>
                  <a:lnTo>
                    <a:pt x="30" y="44"/>
                  </a:lnTo>
                  <a:lnTo>
                    <a:pt x="31" y="45"/>
                  </a:lnTo>
                  <a:lnTo>
                    <a:pt x="31" y="45"/>
                  </a:lnTo>
                  <a:lnTo>
                    <a:pt x="37" y="48"/>
                  </a:lnTo>
                  <a:lnTo>
                    <a:pt x="43" y="52"/>
                  </a:lnTo>
                  <a:lnTo>
                    <a:pt x="43" y="52"/>
                  </a:lnTo>
                  <a:lnTo>
                    <a:pt x="47" y="56"/>
                  </a:lnTo>
                  <a:lnTo>
                    <a:pt x="47" y="56"/>
                  </a:lnTo>
                  <a:lnTo>
                    <a:pt x="47" y="49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8" y="41"/>
                  </a:lnTo>
                  <a:lnTo>
                    <a:pt x="48" y="38"/>
                  </a:lnTo>
                  <a:lnTo>
                    <a:pt x="48" y="37"/>
                  </a:lnTo>
                  <a:lnTo>
                    <a:pt x="50" y="37"/>
                  </a:lnTo>
                  <a:lnTo>
                    <a:pt x="50" y="37"/>
                  </a:lnTo>
                  <a:lnTo>
                    <a:pt x="56" y="35"/>
                  </a:lnTo>
                  <a:lnTo>
                    <a:pt x="57" y="34"/>
                  </a:lnTo>
                  <a:lnTo>
                    <a:pt x="58" y="32"/>
                  </a:lnTo>
                  <a:lnTo>
                    <a:pt x="58" y="32"/>
                  </a:lnTo>
                  <a:lnTo>
                    <a:pt x="58" y="29"/>
                  </a:lnTo>
                  <a:lnTo>
                    <a:pt x="60" y="28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61" y="24"/>
                  </a:lnTo>
                  <a:lnTo>
                    <a:pt x="60" y="22"/>
                  </a:lnTo>
                  <a:lnTo>
                    <a:pt x="57" y="18"/>
                  </a:lnTo>
                  <a:lnTo>
                    <a:pt x="57" y="18"/>
                  </a:lnTo>
                  <a:lnTo>
                    <a:pt x="57" y="17"/>
                  </a:lnTo>
                  <a:lnTo>
                    <a:pt x="58" y="15"/>
                  </a:lnTo>
                  <a:lnTo>
                    <a:pt x="61" y="14"/>
                  </a:lnTo>
                  <a:lnTo>
                    <a:pt x="65" y="11"/>
                  </a:lnTo>
                  <a:lnTo>
                    <a:pt x="65" y="11"/>
                  </a:lnTo>
                  <a:lnTo>
                    <a:pt x="65" y="5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3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57" y="0"/>
                  </a:lnTo>
                  <a:lnTo>
                    <a:pt x="5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0" y="4"/>
                  </a:lnTo>
                  <a:lnTo>
                    <a:pt x="37" y="7"/>
                  </a:lnTo>
                  <a:lnTo>
                    <a:pt x="37" y="10"/>
                  </a:lnTo>
                  <a:lnTo>
                    <a:pt x="37" y="12"/>
                  </a:lnTo>
                  <a:lnTo>
                    <a:pt x="37" y="12"/>
                  </a:lnTo>
                  <a:lnTo>
                    <a:pt x="38" y="14"/>
                  </a:lnTo>
                  <a:lnTo>
                    <a:pt x="37" y="15"/>
                  </a:lnTo>
                  <a:lnTo>
                    <a:pt x="36" y="15"/>
                  </a:lnTo>
                  <a:lnTo>
                    <a:pt x="31" y="15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29" y="11"/>
                  </a:lnTo>
                  <a:lnTo>
                    <a:pt x="26" y="12"/>
                  </a:lnTo>
                  <a:lnTo>
                    <a:pt x="23" y="14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1" y="21"/>
                  </a:lnTo>
                  <a:lnTo>
                    <a:pt x="19" y="24"/>
                  </a:lnTo>
                  <a:lnTo>
                    <a:pt x="16" y="27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4" y="35"/>
                  </a:lnTo>
                  <a:lnTo>
                    <a:pt x="11" y="38"/>
                  </a:lnTo>
                  <a:lnTo>
                    <a:pt x="3" y="45"/>
                  </a:lnTo>
                  <a:lnTo>
                    <a:pt x="3" y="45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14" y="47"/>
                  </a:lnTo>
                  <a:lnTo>
                    <a:pt x="19" y="45"/>
                  </a:lnTo>
                  <a:lnTo>
                    <a:pt x="21" y="44"/>
                  </a:lnTo>
                  <a:lnTo>
                    <a:pt x="21" y="4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198" name="Luxembourg">
              <a:extLst>
                <a:ext uri="{FF2B5EF4-FFF2-40B4-BE49-F238E27FC236}">
                  <a16:creationId xmlns:a16="http://schemas.microsoft.com/office/drawing/2014/main" id="{6C07E62F-E32C-8B4F-8748-27E98FF5A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3977" y="2998651"/>
              <a:ext cx="14798" cy="2219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4"/>
                </a:cxn>
                <a:cxn ang="0">
                  <a:pos x="0" y="8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10" y="15"/>
                </a:cxn>
                <a:cxn ang="0">
                  <a:pos x="10" y="15"/>
                </a:cxn>
                <a:cxn ang="0">
                  <a:pos x="8" y="10"/>
                </a:cxn>
                <a:cxn ang="0">
                  <a:pos x="7" y="5"/>
                </a:cxn>
                <a:cxn ang="0">
                  <a:pos x="5" y="1"/>
                </a:cxn>
                <a:cxn ang="0">
                  <a:pos x="5" y="1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10" h="15">
                  <a:moveTo>
                    <a:pt x="5" y="0"/>
                  </a:moveTo>
                  <a:lnTo>
                    <a:pt x="5" y="0"/>
                  </a:lnTo>
                  <a:lnTo>
                    <a:pt x="3" y="1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8" y="10"/>
                  </a:lnTo>
                  <a:lnTo>
                    <a:pt x="7" y="5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199" name="Belgium">
              <a:extLst>
                <a:ext uri="{FF2B5EF4-FFF2-40B4-BE49-F238E27FC236}">
                  <a16:creationId xmlns:a16="http://schemas.microsoft.com/office/drawing/2014/main" id="{FDB483A8-FB2A-E74A-8B41-2BBDBCD9E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068" y="2955738"/>
              <a:ext cx="91747" cy="63631"/>
            </a:xfrm>
            <a:custGeom>
              <a:avLst/>
              <a:gdLst/>
              <a:ahLst/>
              <a:cxnLst>
                <a:cxn ang="0">
                  <a:pos x="3" y="12"/>
                </a:cxn>
                <a:cxn ang="0">
                  <a:pos x="7" y="17"/>
                </a:cxn>
                <a:cxn ang="0">
                  <a:pos x="8" y="17"/>
                </a:cxn>
                <a:cxn ang="0">
                  <a:pos x="11" y="19"/>
                </a:cxn>
                <a:cxn ang="0">
                  <a:pos x="17" y="22"/>
                </a:cxn>
                <a:cxn ang="0">
                  <a:pos x="25" y="27"/>
                </a:cxn>
                <a:cxn ang="0">
                  <a:pos x="27" y="29"/>
                </a:cxn>
                <a:cxn ang="0">
                  <a:pos x="28" y="33"/>
                </a:cxn>
                <a:cxn ang="0">
                  <a:pos x="31" y="33"/>
                </a:cxn>
                <a:cxn ang="0">
                  <a:pos x="37" y="29"/>
                </a:cxn>
                <a:cxn ang="0">
                  <a:pos x="38" y="30"/>
                </a:cxn>
                <a:cxn ang="0">
                  <a:pos x="41" y="37"/>
                </a:cxn>
                <a:cxn ang="0">
                  <a:pos x="42" y="37"/>
                </a:cxn>
                <a:cxn ang="0">
                  <a:pos x="47" y="40"/>
                </a:cxn>
                <a:cxn ang="0">
                  <a:pos x="51" y="43"/>
                </a:cxn>
                <a:cxn ang="0">
                  <a:pos x="54" y="43"/>
                </a:cxn>
                <a:cxn ang="0">
                  <a:pos x="54" y="37"/>
                </a:cxn>
                <a:cxn ang="0">
                  <a:pos x="57" y="30"/>
                </a:cxn>
                <a:cxn ang="0">
                  <a:pos x="59" y="29"/>
                </a:cxn>
                <a:cxn ang="0">
                  <a:pos x="62" y="24"/>
                </a:cxn>
                <a:cxn ang="0">
                  <a:pos x="61" y="22"/>
                </a:cxn>
                <a:cxn ang="0">
                  <a:pos x="58" y="17"/>
                </a:cxn>
                <a:cxn ang="0">
                  <a:pos x="58" y="14"/>
                </a:cxn>
                <a:cxn ang="0">
                  <a:pos x="58" y="14"/>
                </a:cxn>
                <a:cxn ang="0">
                  <a:pos x="54" y="10"/>
                </a:cxn>
                <a:cxn ang="0">
                  <a:pos x="42" y="3"/>
                </a:cxn>
                <a:cxn ang="0">
                  <a:pos x="41" y="2"/>
                </a:cxn>
                <a:cxn ang="0">
                  <a:pos x="34" y="0"/>
                </a:cxn>
                <a:cxn ang="0">
                  <a:pos x="32" y="2"/>
                </a:cxn>
                <a:cxn ang="0">
                  <a:pos x="25" y="5"/>
                </a:cxn>
                <a:cxn ang="0">
                  <a:pos x="17" y="6"/>
                </a:cxn>
                <a:cxn ang="0">
                  <a:pos x="11" y="5"/>
                </a:cxn>
                <a:cxn ang="0">
                  <a:pos x="0" y="9"/>
                </a:cxn>
                <a:cxn ang="0">
                  <a:pos x="1" y="10"/>
                </a:cxn>
                <a:cxn ang="0">
                  <a:pos x="3" y="12"/>
                </a:cxn>
              </a:cxnLst>
              <a:rect l="0" t="0" r="r" b="b"/>
              <a:pathLst>
                <a:path w="62" h="43">
                  <a:moveTo>
                    <a:pt x="3" y="12"/>
                  </a:moveTo>
                  <a:lnTo>
                    <a:pt x="3" y="12"/>
                  </a:lnTo>
                  <a:lnTo>
                    <a:pt x="5" y="16"/>
                  </a:lnTo>
                  <a:lnTo>
                    <a:pt x="7" y="17"/>
                  </a:lnTo>
                  <a:lnTo>
                    <a:pt x="8" y="17"/>
                  </a:lnTo>
                  <a:lnTo>
                    <a:pt x="8" y="17"/>
                  </a:lnTo>
                  <a:lnTo>
                    <a:pt x="10" y="17"/>
                  </a:lnTo>
                  <a:lnTo>
                    <a:pt x="11" y="19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22" y="24"/>
                  </a:lnTo>
                  <a:lnTo>
                    <a:pt x="25" y="27"/>
                  </a:lnTo>
                  <a:lnTo>
                    <a:pt x="27" y="29"/>
                  </a:lnTo>
                  <a:lnTo>
                    <a:pt x="27" y="29"/>
                  </a:lnTo>
                  <a:lnTo>
                    <a:pt x="27" y="32"/>
                  </a:lnTo>
                  <a:lnTo>
                    <a:pt x="28" y="33"/>
                  </a:lnTo>
                  <a:lnTo>
                    <a:pt x="31" y="33"/>
                  </a:lnTo>
                  <a:lnTo>
                    <a:pt x="31" y="33"/>
                  </a:lnTo>
                  <a:lnTo>
                    <a:pt x="35" y="30"/>
                  </a:lnTo>
                  <a:lnTo>
                    <a:pt x="37" y="29"/>
                  </a:lnTo>
                  <a:lnTo>
                    <a:pt x="38" y="30"/>
                  </a:lnTo>
                  <a:lnTo>
                    <a:pt x="38" y="30"/>
                  </a:lnTo>
                  <a:lnTo>
                    <a:pt x="40" y="34"/>
                  </a:lnTo>
                  <a:lnTo>
                    <a:pt x="41" y="37"/>
                  </a:lnTo>
                  <a:lnTo>
                    <a:pt x="42" y="37"/>
                  </a:lnTo>
                  <a:lnTo>
                    <a:pt x="42" y="37"/>
                  </a:lnTo>
                  <a:lnTo>
                    <a:pt x="45" y="39"/>
                  </a:lnTo>
                  <a:lnTo>
                    <a:pt x="47" y="40"/>
                  </a:lnTo>
                  <a:lnTo>
                    <a:pt x="48" y="42"/>
                  </a:lnTo>
                  <a:lnTo>
                    <a:pt x="51" y="43"/>
                  </a:lnTo>
                  <a:lnTo>
                    <a:pt x="51" y="43"/>
                  </a:lnTo>
                  <a:lnTo>
                    <a:pt x="54" y="43"/>
                  </a:lnTo>
                  <a:lnTo>
                    <a:pt x="54" y="43"/>
                  </a:lnTo>
                  <a:lnTo>
                    <a:pt x="54" y="37"/>
                  </a:lnTo>
                  <a:lnTo>
                    <a:pt x="55" y="33"/>
                  </a:lnTo>
                  <a:lnTo>
                    <a:pt x="57" y="30"/>
                  </a:lnTo>
                  <a:lnTo>
                    <a:pt x="59" y="29"/>
                  </a:lnTo>
                  <a:lnTo>
                    <a:pt x="59" y="29"/>
                  </a:lnTo>
                  <a:lnTo>
                    <a:pt x="61" y="27"/>
                  </a:lnTo>
                  <a:lnTo>
                    <a:pt x="62" y="24"/>
                  </a:lnTo>
                  <a:lnTo>
                    <a:pt x="62" y="24"/>
                  </a:lnTo>
                  <a:lnTo>
                    <a:pt x="61" y="22"/>
                  </a:lnTo>
                  <a:lnTo>
                    <a:pt x="59" y="20"/>
                  </a:lnTo>
                  <a:lnTo>
                    <a:pt x="58" y="17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48" y="6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1" y="2"/>
                  </a:lnTo>
                  <a:lnTo>
                    <a:pt x="37" y="0"/>
                  </a:lnTo>
                  <a:lnTo>
                    <a:pt x="34" y="0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0" y="3"/>
                  </a:lnTo>
                  <a:lnTo>
                    <a:pt x="25" y="5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1" y="5"/>
                  </a:lnTo>
                  <a:lnTo>
                    <a:pt x="11" y="5"/>
                  </a:lnTo>
                  <a:lnTo>
                    <a:pt x="5" y="7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3" y="1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00" name="Romania">
              <a:extLst>
                <a:ext uri="{FF2B5EF4-FFF2-40B4-BE49-F238E27FC236}">
                  <a16:creationId xmlns:a16="http://schemas.microsoft.com/office/drawing/2014/main" id="{B3FFBD68-4841-C44F-8347-A0AEB1635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2846" y="3053403"/>
              <a:ext cx="214569" cy="139100"/>
            </a:xfrm>
            <a:custGeom>
              <a:avLst/>
              <a:gdLst/>
              <a:ahLst/>
              <a:cxnLst>
                <a:cxn ang="0">
                  <a:pos x="131" y="62"/>
                </a:cxn>
                <a:cxn ang="0">
                  <a:pos x="124" y="59"/>
                </a:cxn>
                <a:cxn ang="0">
                  <a:pos x="124" y="58"/>
                </a:cxn>
                <a:cxn ang="0">
                  <a:pos x="124" y="58"/>
                </a:cxn>
                <a:cxn ang="0">
                  <a:pos x="121" y="48"/>
                </a:cxn>
                <a:cxn ang="0">
                  <a:pos x="122" y="40"/>
                </a:cxn>
                <a:cxn ang="0">
                  <a:pos x="122" y="38"/>
                </a:cxn>
                <a:cxn ang="0">
                  <a:pos x="119" y="30"/>
                </a:cxn>
                <a:cxn ang="0">
                  <a:pos x="111" y="17"/>
                </a:cxn>
                <a:cxn ang="0">
                  <a:pos x="101" y="0"/>
                </a:cxn>
                <a:cxn ang="0">
                  <a:pos x="94" y="3"/>
                </a:cxn>
                <a:cxn ang="0">
                  <a:pos x="89" y="7"/>
                </a:cxn>
                <a:cxn ang="0">
                  <a:pos x="84" y="8"/>
                </a:cxn>
                <a:cxn ang="0">
                  <a:pos x="78" y="7"/>
                </a:cxn>
                <a:cxn ang="0">
                  <a:pos x="77" y="8"/>
                </a:cxn>
                <a:cxn ang="0">
                  <a:pos x="69" y="11"/>
                </a:cxn>
                <a:cxn ang="0">
                  <a:pos x="69" y="11"/>
                </a:cxn>
                <a:cxn ang="0">
                  <a:pos x="60" y="8"/>
                </a:cxn>
                <a:cxn ang="0">
                  <a:pos x="51" y="7"/>
                </a:cxn>
                <a:cxn ang="0">
                  <a:pos x="44" y="5"/>
                </a:cxn>
                <a:cxn ang="0">
                  <a:pos x="37" y="5"/>
                </a:cxn>
                <a:cxn ang="0">
                  <a:pos x="35" y="8"/>
                </a:cxn>
                <a:cxn ang="0">
                  <a:pos x="25" y="15"/>
                </a:cxn>
                <a:cxn ang="0">
                  <a:pos x="18" y="27"/>
                </a:cxn>
                <a:cxn ang="0">
                  <a:pos x="10" y="40"/>
                </a:cxn>
                <a:cxn ang="0">
                  <a:pos x="4" y="45"/>
                </a:cxn>
                <a:cxn ang="0">
                  <a:pos x="0" y="47"/>
                </a:cxn>
                <a:cxn ang="0">
                  <a:pos x="1" y="49"/>
                </a:cxn>
                <a:cxn ang="0">
                  <a:pos x="5" y="54"/>
                </a:cxn>
                <a:cxn ang="0">
                  <a:pos x="5" y="57"/>
                </a:cxn>
                <a:cxn ang="0">
                  <a:pos x="8" y="62"/>
                </a:cxn>
                <a:cxn ang="0">
                  <a:pos x="11" y="62"/>
                </a:cxn>
                <a:cxn ang="0">
                  <a:pos x="13" y="64"/>
                </a:cxn>
                <a:cxn ang="0">
                  <a:pos x="13" y="71"/>
                </a:cxn>
                <a:cxn ang="0">
                  <a:pos x="14" y="72"/>
                </a:cxn>
                <a:cxn ang="0">
                  <a:pos x="28" y="75"/>
                </a:cxn>
                <a:cxn ang="0">
                  <a:pos x="31" y="78"/>
                </a:cxn>
                <a:cxn ang="0">
                  <a:pos x="32" y="81"/>
                </a:cxn>
                <a:cxn ang="0">
                  <a:pos x="32" y="85"/>
                </a:cxn>
                <a:cxn ang="0">
                  <a:pos x="38" y="88"/>
                </a:cxn>
                <a:cxn ang="0">
                  <a:pos x="41" y="91"/>
                </a:cxn>
                <a:cxn ang="0">
                  <a:pos x="50" y="92"/>
                </a:cxn>
                <a:cxn ang="0">
                  <a:pos x="58" y="92"/>
                </a:cxn>
                <a:cxn ang="0">
                  <a:pos x="75" y="94"/>
                </a:cxn>
                <a:cxn ang="0">
                  <a:pos x="87" y="88"/>
                </a:cxn>
                <a:cxn ang="0">
                  <a:pos x="91" y="86"/>
                </a:cxn>
                <a:cxn ang="0">
                  <a:pos x="106" y="85"/>
                </a:cxn>
                <a:cxn ang="0">
                  <a:pos x="114" y="86"/>
                </a:cxn>
                <a:cxn ang="0">
                  <a:pos x="119" y="89"/>
                </a:cxn>
                <a:cxn ang="0">
                  <a:pos x="122" y="91"/>
                </a:cxn>
                <a:cxn ang="0">
                  <a:pos x="128" y="94"/>
                </a:cxn>
                <a:cxn ang="0">
                  <a:pos x="128" y="85"/>
                </a:cxn>
                <a:cxn ang="0">
                  <a:pos x="131" y="77"/>
                </a:cxn>
                <a:cxn ang="0">
                  <a:pos x="136" y="72"/>
                </a:cxn>
                <a:cxn ang="0">
                  <a:pos x="139" y="71"/>
                </a:cxn>
                <a:cxn ang="0">
                  <a:pos x="145" y="68"/>
                </a:cxn>
                <a:cxn ang="0">
                  <a:pos x="145" y="64"/>
                </a:cxn>
                <a:cxn ang="0">
                  <a:pos x="145" y="62"/>
                </a:cxn>
                <a:cxn ang="0">
                  <a:pos x="139" y="58"/>
                </a:cxn>
                <a:cxn ang="0">
                  <a:pos x="131" y="62"/>
                </a:cxn>
              </a:cxnLst>
              <a:rect l="0" t="0" r="r" b="b"/>
              <a:pathLst>
                <a:path w="145" h="94">
                  <a:moveTo>
                    <a:pt x="131" y="62"/>
                  </a:moveTo>
                  <a:lnTo>
                    <a:pt x="131" y="62"/>
                  </a:lnTo>
                  <a:lnTo>
                    <a:pt x="125" y="61"/>
                  </a:lnTo>
                  <a:lnTo>
                    <a:pt x="124" y="59"/>
                  </a:lnTo>
                  <a:lnTo>
                    <a:pt x="124" y="58"/>
                  </a:lnTo>
                  <a:lnTo>
                    <a:pt x="124" y="58"/>
                  </a:lnTo>
                  <a:lnTo>
                    <a:pt x="124" y="58"/>
                  </a:lnTo>
                  <a:lnTo>
                    <a:pt x="124" y="58"/>
                  </a:lnTo>
                  <a:lnTo>
                    <a:pt x="122" y="54"/>
                  </a:lnTo>
                  <a:lnTo>
                    <a:pt x="121" y="48"/>
                  </a:lnTo>
                  <a:lnTo>
                    <a:pt x="121" y="44"/>
                  </a:lnTo>
                  <a:lnTo>
                    <a:pt x="122" y="40"/>
                  </a:lnTo>
                  <a:lnTo>
                    <a:pt x="122" y="40"/>
                  </a:lnTo>
                  <a:lnTo>
                    <a:pt x="122" y="38"/>
                  </a:lnTo>
                  <a:lnTo>
                    <a:pt x="122" y="35"/>
                  </a:lnTo>
                  <a:lnTo>
                    <a:pt x="119" y="30"/>
                  </a:lnTo>
                  <a:lnTo>
                    <a:pt x="111" y="17"/>
                  </a:lnTo>
                  <a:lnTo>
                    <a:pt x="111" y="17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95" y="1"/>
                  </a:lnTo>
                  <a:lnTo>
                    <a:pt x="94" y="3"/>
                  </a:lnTo>
                  <a:lnTo>
                    <a:pt x="94" y="3"/>
                  </a:lnTo>
                  <a:lnTo>
                    <a:pt x="89" y="7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79" y="7"/>
                  </a:lnTo>
                  <a:lnTo>
                    <a:pt x="78" y="7"/>
                  </a:lnTo>
                  <a:lnTo>
                    <a:pt x="77" y="8"/>
                  </a:lnTo>
                  <a:lnTo>
                    <a:pt x="77" y="8"/>
                  </a:lnTo>
                  <a:lnTo>
                    <a:pt x="72" y="11"/>
                  </a:lnTo>
                  <a:lnTo>
                    <a:pt x="69" y="11"/>
                  </a:lnTo>
                  <a:lnTo>
                    <a:pt x="69" y="11"/>
                  </a:lnTo>
                  <a:lnTo>
                    <a:pt x="69" y="11"/>
                  </a:lnTo>
                  <a:lnTo>
                    <a:pt x="65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51" y="7"/>
                  </a:lnTo>
                  <a:lnTo>
                    <a:pt x="44" y="5"/>
                  </a:lnTo>
                  <a:lnTo>
                    <a:pt x="44" y="5"/>
                  </a:lnTo>
                  <a:lnTo>
                    <a:pt x="37" y="5"/>
                  </a:lnTo>
                  <a:lnTo>
                    <a:pt x="37" y="5"/>
                  </a:lnTo>
                  <a:lnTo>
                    <a:pt x="37" y="7"/>
                  </a:lnTo>
                  <a:lnTo>
                    <a:pt x="35" y="8"/>
                  </a:lnTo>
                  <a:lnTo>
                    <a:pt x="35" y="8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18" y="27"/>
                  </a:lnTo>
                  <a:lnTo>
                    <a:pt x="14" y="34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4" y="45"/>
                  </a:lnTo>
                  <a:lnTo>
                    <a:pt x="1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1" y="49"/>
                  </a:lnTo>
                  <a:lnTo>
                    <a:pt x="3" y="51"/>
                  </a:lnTo>
                  <a:lnTo>
                    <a:pt x="5" y="54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7" y="61"/>
                  </a:lnTo>
                  <a:lnTo>
                    <a:pt x="8" y="62"/>
                  </a:lnTo>
                  <a:lnTo>
                    <a:pt x="11" y="62"/>
                  </a:lnTo>
                  <a:lnTo>
                    <a:pt x="11" y="62"/>
                  </a:lnTo>
                  <a:lnTo>
                    <a:pt x="13" y="62"/>
                  </a:lnTo>
                  <a:lnTo>
                    <a:pt x="13" y="64"/>
                  </a:lnTo>
                  <a:lnTo>
                    <a:pt x="13" y="67"/>
                  </a:lnTo>
                  <a:lnTo>
                    <a:pt x="13" y="71"/>
                  </a:lnTo>
                  <a:lnTo>
                    <a:pt x="14" y="72"/>
                  </a:lnTo>
                  <a:lnTo>
                    <a:pt x="14" y="72"/>
                  </a:lnTo>
                  <a:lnTo>
                    <a:pt x="24" y="74"/>
                  </a:lnTo>
                  <a:lnTo>
                    <a:pt x="28" y="75"/>
                  </a:lnTo>
                  <a:lnTo>
                    <a:pt x="31" y="77"/>
                  </a:lnTo>
                  <a:lnTo>
                    <a:pt x="31" y="78"/>
                  </a:lnTo>
                  <a:lnTo>
                    <a:pt x="31" y="78"/>
                  </a:lnTo>
                  <a:lnTo>
                    <a:pt x="32" y="81"/>
                  </a:lnTo>
                  <a:lnTo>
                    <a:pt x="32" y="85"/>
                  </a:lnTo>
                  <a:lnTo>
                    <a:pt x="32" y="85"/>
                  </a:lnTo>
                  <a:lnTo>
                    <a:pt x="35" y="86"/>
                  </a:lnTo>
                  <a:lnTo>
                    <a:pt x="38" y="88"/>
                  </a:lnTo>
                  <a:lnTo>
                    <a:pt x="40" y="89"/>
                  </a:lnTo>
                  <a:lnTo>
                    <a:pt x="41" y="91"/>
                  </a:lnTo>
                  <a:lnTo>
                    <a:pt x="41" y="91"/>
                  </a:lnTo>
                  <a:lnTo>
                    <a:pt x="50" y="92"/>
                  </a:lnTo>
                  <a:lnTo>
                    <a:pt x="58" y="92"/>
                  </a:lnTo>
                  <a:lnTo>
                    <a:pt x="58" y="92"/>
                  </a:lnTo>
                  <a:lnTo>
                    <a:pt x="75" y="94"/>
                  </a:lnTo>
                  <a:lnTo>
                    <a:pt x="75" y="94"/>
                  </a:lnTo>
                  <a:lnTo>
                    <a:pt x="81" y="92"/>
                  </a:lnTo>
                  <a:lnTo>
                    <a:pt x="87" y="88"/>
                  </a:lnTo>
                  <a:lnTo>
                    <a:pt x="87" y="88"/>
                  </a:lnTo>
                  <a:lnTo>
                    <a:pt x="91" y="86"/>
                  </a:lnTo>
                  <a:lnTo>
                    <a:pt x="97" y="85"/>
                  </a:lnTo>
                  <a:lnTo>
                    <a:pt x="106" y="85"/>
                  </a:lnTo>
                  <a:lnTo>
                    <a:pt x="106" y="85"/>
                  </a:lnTo>
                  <a:lnTo>
                    <a:pt x="114" y="86"/>
                  </a:lnTo>
                  <a:lnTo>
                    <a:pt x="116" y="88"/>
                  </a:lnTo>
                  <a:lnTo>
                    <a:pt x="119" y="89"/>
                  </a:lnTo>
                  <a:lnTo>
                    <a:pt x="119" y="89"/>
                  </a:lnTo>
                  <a:lnTo>
                    <a:pt x="122" y="91"/>
                  </a:lnTo>
                  <a:lnTo>
                    <a:pt x="128" y="94"/>
                  </a:lnTo>
                  <a:lnTo>
                    <a:pt x="128" y="94"/>
                  </a:lnTo>
                  <a:lnTo>
                    <a:pt x="128" y="85"/>
                  </a:lnTo>
                  <a:lnTo>
                    <a:pt x="128" y="85"/>
                  </a:lnTo>
                  <a:lnTo>
                    <a:pt x="129" y="81"/>
                  </a:lnTo>
                  <a:lnTo>
                    <a:pt x="131" y="77"/>
                  </a:lnTo>
                  <a:lnTo>
                    <a:pt x="133" y="74"/>
                  </a:lnTo>
                  <a:lnTo>
                    <a:pt x="136" y="72"/>
                  </a:lnTo>
                  <a:lnTo>
                    <a:pt x="136" y="72"/>
                  </a:lnTo>
                  <a:lnTo>
                    <a:pt x="139" y="71"/>
                  </a:lnTo>
                  <a:lnTo>
                    <a:pt x="142" y="71"/>
                  </a:lnTo>
                  <a:lnTo>
                    <a:pt x="145" y="68"/>
                  </a:lnTo>
                  <a:lnTo>
                    <a:pt x="145" y="64"/>
                  </a:lnTo>
                  <a:lnTo>
                    <a:pt x="145" y="64"/>
                  </a:lnTo>
                  <a:lnTo>
                    <a:pt x="145" y="62"/>
                  </a:lnTo>
                  <a:lnTo>
                    <a:pt x="145" y="62"/>
                  </a:lnTo>
                  <a:lnTo>
                    <a:pt x="139" y="58"/>
                  </a:lnTo>
                  <a:lnTo>
                    <a:pt x="139" y="58"/>
                  </a:lnTo>
                  <a:lnTo>
                    <a:pt x="135" y="61"/>
                  </a:lnTo>
                  <a:lnTo>
                    <a:pt x="131" y="62"/>
                  </a:lnTo>
                  <a:lnTo>
                    <a:pt x="131" y="6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01" name="Moldova">
              <a:extLst>
                <a:ext uri="{FF2B5EF4-FFF2-40B4-BE49-F238E27FC236}">
                  <a16:creationId xmlns:a16="http://schemas.microsoft.com/office/drawing/2014/main" id="{C900D52A-BC77-4143-A461-1E9353DB8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2305" y="3048964"/>
              <a:ext cx="73989" cy="90267"/>
            </a:xfrm>
            <a:custGeom>
              <a:avLst/>
              <a:gdLst/>
              <a:ahLst/>
              <a:cxnLst>
                <a:cxn ang="0">
                  <a:pos x="35" y="15"/>
                </a:cxn>
                <a:cxn ang="0">
                  <a:pos x="35" y="15"/>
                </a:cxn>
                <a:cxn ang="0">
                  <a:pos x="34" y="11"/>
                </a:cxn>
                <a:cxn ang="0">
                  <a:pos x="31" y="8"/>
                </a:cxn>
                <a:cxn ang="0">
                  <a:pos x="27" y="7"/>
                </a:cxn>
                <a:cxn ang="0">
                  <a:pos x="24" y="7"/>
                </a:cxn>
                <a:cxn ang="0">
                  <a:pos x="24" y="7"/>
                </a:cxn>
                <a:cxn ang="0">
                  <a:pos x="21" y="6"/>
                </a:cxn>
                <a:cxn ang="0">
                  <a:pos x="18" y="3"/>
                </a:cxn>
                <a:cxn ang="0">
                  <a:pos x="14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10" y="20"/>
                </a:cxn>
                <a:cxn ang="0">
                  <a:pos x="10" y="20"/>
                </a:cxn>
                <a:cxn ang="0">
                  <a:pos x="18" y="33"/>
                </a:cxn>
                <a:cxn ang="0">
                  <a:pos x="21" y="38"/>
                </a:cxn>
                <a:cxn ang="0">
                  <a:pos x="21" y="41"/>
                </a:cxn>
                <a:cxn ang="0">
                  <a:pos x="21" y="43"/>
                </a:cxn>
                <a:cxn ang="0">
                  <a:pos x="21" y="43"/>
                </a:cxn>
                <a:cxn ang="0">
                  <a:pos x="20" y="47"/>
                </a:cxn>
                <a:cxn ang="0">
                  <a:pos x="20" y="51"/>
                </a:cxn>
                <a:cxn ang="0">
                  <a:pos x="21" y="57"/>
                </a:cxn>
                <a:cxn ang="0">
                  <a:pos x="23" y="61"/>
                </a:cxn>
                <a:cxn ang="0">
                  <a:pos x="23" y="61"/>
                </a:cxn>
                <a:cxn ang="0">
                  <a:pos x="28" y="54"/>
                </a:cxn>
                <a:cxn ang="0">
                  <a:pos x="31" y="50"/>
                </a:cxn>
                <a:cxn ang="0">
                  <a:pos x="32" y="47"/>
                </a:cxn>
                <a:cxn ang="0">
                  <a:pos x="32" y="47"/>
                </a:cxn>
                <a:cxn ang="0">
                  <a:pos x="34" y="41"/>
                </a:cxn>
                <a:cxn ang="0">
                  <a:pos x="35" y="40"/>
                </a:cxn>
                <a:cxn ang="0">
                  <a:pos x="38" y="40"/>
                </a:cxn>
                <a:cxn ang="0">
                  <a:pos x="38" y="40"/>
                </a:cxn>
                <a:cxn ang="0">
                  <a:pos x="47" y="41"/>
                </a:cxn>
                <a:cxn ang="0">
                  <a:pos x="48" y="43"/>
                </a:cxn>
                <a:cxn ang="0">
                  <a:pos x="50" y="41"/>
                </a:cxn>
                <a:cxn ang="0">
                  <a:pos x="50" y="41"/>
                </a:cxn>
                <a:cxn ang="0">
                  <a:pos x="48" y="37"/>
                </a:cxn>
                <a:cxn ang="0">
                  <a:pos x="45" y="31"/>
                </a:cxn>
                <a:cxn ang="0">
                  <a:pos x="45" y="31"/>
                </a:cxn>
                <a:cxn ang="0">
                  <a:pos x="41" y="24"/>
                </a:cxn>
                <a:cxn ang="0">
                  <a:pos x="35" y="15"/>
                </a:cxn>
                <a:cxn ang="0">
                  <a:pos x="35" y="15"/>
                </a:cxn>
              </a:cxnLst>
              <a:rect l="0" t="0" r="r" b="b"/>
              <a:pathLst>
                <a:path w="50" h="61">
                  <a:moveTo>
                    <a:pt x="35" y="15"/>
                  </a:moveTo>
                  <a:lnTo>
                    <a:pt x="35" y="15"/>
                  </a:lnTo>
                  <a:lnTo>
                    <a:pt x="34" y="11"/>
                  </a:lnTo>
                  <a:lnTo>
                    <a:pt x="31" y="8"/>
                  </a:lnTo>
                  <a:lnTo>
                    <a:pt x="27" y="7"/>
                  </a:lnTo>
                  <a:lnTo>
                    <a:pt x="24" y="7"/>
                  </a:lnTo>
                  <a:lnTo>
                    <a:pt x="24" y="7"/>
                  </a:lnTo>
                  <a:lnTo>
                    <a:pt x="21" y="6"/>
                  </a:lnTo>
                  <a:lnTo>
                    <a:pt x="18" y="3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8" y="33"/>
                  </a:lnTo>
                  <a:lnTo>
                    <a:pt x="21" y="38"/>
                  </a:lnTo>
                  <a:lnTo>
                    <a:pt x="21" y="41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20" y="47"/>
                  </a:lnTo>
                  <a:lnTo>
                    <a:pt x="20" y="51"/>
                  </a:lnTo>
                  <a:lnTo>
                    <a:pt x="21" y="57"/>
                  </a:lnTo>
                  <a:lnTo>
                    <a:pt x="23" y="61"/>
                  </a:lnTo>
                  <a:lnTo>
                    <a:pt x="23" y="61"/>
                  </a:lnTo>
                  <a:lnTo>
                    <a:pt x="28" y="54"/>
                  </a:lnTo>
                  <a:lnTo>
                    <a:pt x="31" y="50"/>
                  </a:lnTo>
                  <a:lnTo>
                    <a:pt x="32" y="47"/>
                  </a:lnTo>
                  <a:lnTo>
                    <a:pt x="32" y="47"/>
                  </a:lnTo>
                  <a:lnTo>
                    <a:pt x="34" y="41"/>
                  </a:lnTo>
                  <a:lnTo>
                    <a:pt x="35" y="40"/>
                  </a:lnTo>
                  <a:lnTo>
                    <a:pt x="38" y="40"/>
                  </a:lnTo>
                  <a:lnTo>
                    <a:pt x="38" y="40"/>
                  </a:lnTo>
                  <a:lnTo>
                    <a:pt x="47" y="41"/>
                  </a:lnTo>
                  <a:lnTo>
                    <a:pt x="48" y="43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48" y="37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41" y="24"/>
                  </a:lnTo>
                  <a:lnTo>
                    <a:pt x="35" y="15"/>
                  </a:lnTo>
                  <a:lnTo>
                    <a:pt x="35" y="15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02" name="Bulgaria">
              <a:extLst>
                <a:ext uri="{FF2B5EF4-FFF2-40B4-BE49-F238E27FC236}">
                  <a16:creationId xmlns:a16="http://schemas.microsoft.com/office/drawing/2014/main" id="{B0708E5D-5927-1648-BCBB-79EA525B9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4280" y="3179184"/>
              <a:ext cx="147978" cy="79908"/>
            </a:xfrm>
            <a:custGeom>
              <a:avLst/>
              <a:gdLst/>
              <a:ahLst/>
              <a:cxnLst>
                <a:cxn ang="0">
                  <a:pos x="78" y="0"/>
                </a:cxn>
                <a:cxn ang="0">
                  <a:pos x="63" y="1"/>
                </a:cxn>
                <a:cxn ang="0">
                  <a:pos x="59" y="3"/>
                </a:cxn>
                <a:cxn ang="0">
                  <a:pos x="47" y="9"/>
                </a:cxn>
                <a:cxn ang="0">
                  <a:pos x="30" y="7"/>
                </a:cxn>
                <a:cxn ang="0">
                  <a:pos x="22" y="7"/>
                </a:cxn>
                <a:cxn ang="0">
                  <a:pos x="13" y="6"/>
                </a:cxn>
                <a:cxn ang="0">
                  <a:pos x="10" y="3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2" y="3"/>
                </a:cxn>
                <a:cxn ang="0">
                  <a:pos x="0" y="9"/>
                </a:cxn>
                <a:cxn ang="0">
                  <a:pos x="3" y="11"/>
                </a:cxn>
                <a:cxn ang="0">
                  <a:pos x="9" y="21"/>
                </a:cxn>
                <a:cxn ang="0">
                  <a:pos x="7" y="23"/>
                </a:cxn>
                <a:cxn ang="0">
                  <a:pos x="6" y="23"/>
                </a:cxn>
                <a:cxn ang="0">
                  <a:pos x="3" y="28"/>
                </a:cxn>
                <a:cxn ang="0">
                  <a:pos x="2" y="33"/>
                </a:cxn>
                <a:cxn ang="0">
                  <a:pos x="3" y="37"/>
                </a:cxn>
                <a:cxn ang="0">
                  <a:pos x="12" y="47"/>
                </a:cxn>
                <a:cxn ang="0">
                  <a:pos x="13" y="50"/>
                </a:cxn>
                <a:cxn ang="0">
                  <a:pos x="14" y="51"/>
                </a:cxn>
                <a:cxn ang="0">
                  <a:pos x="33" y="51"/>
                </a:cxn>
                <a:cxn ang="0">
                  <a:pos x="36" y="51"/>
                </a:cxn>
                <a:cxn ang="0">
                  <a:pos x="53" y="54"/>
                </a:cxn>
                <a:cxn ang="0">
                  <a:pos x="59" y="54"/>
                </a:cxn>
                <a:cxn ang="0">
                  <a:pos x="60" y="51"/>
                </a:cxn>
                <a:cxn ang="0">
                  <a:pos x="60" y="50"/>
                </a:cxn>
                <a:cxn ang="0">
                  <a:pos x="67" y="47"/>
                </a:cxn>
                <a:cxn ang="0">
                  <a:pos x="66" y="44"/>
                </a:cxn>
                <a:cxn ang="0">
                  <a:pos x="67" y="43"/>
                </a:cxn>
                <a:cxn ang="0">
                  <a:pos x="78" y="41"/>
                </a:cxn>
                <a:cxn ang="0">
                  <a:pos x="83" y="43"/>
                </a:cxn>
                <a:cxn ang="0">
                  <a:pos x="90" y="41"/>
                </a:cxn>
                <a:cxn ang="0">
                  <a:pos x="88" y="38"/>
                </a:cxn>
                <a:cxn ang="0">
                  <a:pos x="87" y="37"/>
                </a:cxn>
                <a:cxn ang="0">
                  <a:pos x="84" y="31"/>
                </a:cxn>
                <a:cxn ang="0">
                  <a:pos x="83" y="26"/>
                </a:cxn>
                <a:cxn ang="0">
                  <a:pos x="84" y="26"/>
                </a:cxn>
                <a:cxn ang="0">
                  <a:pos x="90" y="19"/>
                </a:cxn>
                <a:cxn ang="0">
                  <a:pos x="97" y="11"/>
                </a:cxn>
                <a:cxn ang="0">
                  <a:pos x="100" y="10"/>
                </a:cxn>
                <a:cxn ang="0">
                  <a:pos x="100" y="9"/>
                </a:cxn>
                <a:cxn ang="0">
                  <a:pos x="91" y="4"/>
                </a:cxn>
                <a:cxn ang="0">
                  <a:pos x="88" y="3"/>
                </a:cxn>
                <a:cxn ang="0">
                  <a:pos x="78" y="0"/>
                </a:cxn>
              </a:cxnLst>
              <a:rect l="0" t="0" r="r" b="b"/>
              <a:pathLst>
                <a:path w="100" h="54">
                  <a:moveTo>
                    <a:pt x="78" y="0"/>
                  </a:moveTo>
                  <a:lnTo>
                    <a:pt x="78" y="0"/>
                  </a:lnTo>
                  <a:lnTo>
                    <a:pt x="69" y="0"/>
                  </a:lnTo>
                  <a:lnTo>
                    <a:pt x="63" y="1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53" y="7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2" y="7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2" y="4"/>
                  </a:lnTo>
                  <a:lnTo>
                    <a:pt x="10" y="3"/>
                  </a:lnTo>
                  <a:lnTo>
                    <a:pt x="7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2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7" y="19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6" y="23"/>
                  </a:lnTo>
                  <a:lnTo>
                    <a:pt x="4" y="24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2" y="33"/>
                  </a:lnTo>
                  <a:lnTo>
                    <a:pt x="3" y="37"/>
                  </a:lnTo>
                  <a:lnTo>
                    <a:pt x="3" y="37"/>
                  </a:lnTo>
                  <a:lnTo>
                    <a:pt x="7" y="41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3" y="50"/>
                  </a:lnTo>
                  <a:lnTo>
                    <a:pt x="14" y="51"/>
                  </a:lnTo>
                  <a:lnTo>
                    <a:pt x="14" y="51"/>
                  </a:lnTo>
                  <a:lnTo>
                    <a:pt x="26" y="51"/>
                  </a:lnTo>
                  <a:lnTo>
                    <a:pt x="33" y="51"/>
                  </a:lnTo>
                  <a:lnTo>
                    <a:pt x="36" y="51"/>
                  </a:lnTo>
                  <a:lnTo>
                    <a:pt x="36" y="51"/>
                  </a:lnTo>
                  <a:lnTo>
                    <a:pt x="46" y="54"/>
                  </a:lnTo>
                  <a:lnTo>
                    <a:pt x="53" y="54"/>
                  </a:lnTo>
                  <a:lnTo>
                    <a:pt x="53" y="54"/>
                  </a:lnTo>
                  <a:lnTo>
                    <a:pt x="59" y="54"/>
                  </a:lnTo>
                  <a:lnTo>
                    <a:pt x="59" y="53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60" y="50"/>
                  </a:lnTo>
                  <a:lnTo>
                    <a:pt x="61" y="48"/>
                  </a:lnTo>
                  <a:lnTo>
                    <a:pt x="67" y="47"/>
                  </a:lnTo>
                  <a:lnTo>
                    <a:pt x="67" y="47"/>
                  </a:lnTo>
                  <a:lnTo>
                    <a:pt x="66" y="44"/>
                  </a:lnTo>
                  <a:lnTo>
                    <a:pt x="67" y="43"/>
                  </a:lnTo>
                  <a:lnTo>
                    <a:pt x="67" y="43"/>
                  </a:lnTo>
                  <a:lnTo>
                    <a:pt x="74" y="41"/>
                  </a:lnTo>
                  <a:lnTo>
                    <a:pt x="78" y="41"/>
                  </a:lnTo>
                  <a:lnTo>
                    <a:pt x="83" y="43"/>
                  </a:lnTo>
                  <a:lnTo>
                    <a:pt x="83" y="43"/>
                  </a:lnTo>
                  <a:lnTo>
                    <a:pt x="87" y="43"/>
                  </a:lnTo>
                  <a:lnTo>
                    <a:pt x="90" y="41"/>
                  </a:lnTo>
                  <a:lnTo>
                    <a:pt x="90" y="41"/>
                  </a:lnTo>
                  <a:lnTo>
                    <a:pt x="88" y="38"/>
                  </a:lnTo>
                  <a:lnTo>
                    <a:pt x="87" y="37"/>
                  </a:lnTo>
                  <a:lnTo>
                    <a:pt x="87" y="37"/>
                  </a:lnTo>
                  <a:lnTo>
                    <a:pt x="86" y="36"/>
                  </a:lnTo>
                  <a:lnTo>
                    <a:pt x="84" y="31"/>
                  </a:lnTo>
                  <a:lnTo>
                    <a:pt x="83" y="27"/>
                  </a:lnTo>
                  <a:lnTo>
                    <a:pt x="83" y="26"/>
                  </a:lnTo>
                  <a:lnTo>
                    <a:pt x="84" y="26"/>
                  </a:lnTo>
                  <a:lnTo>
                    <a:pt x="84" y="26"/>
                  </a:lnTo>
                  <a:lnTo>
                    <a:pt x="87" y="23"/>
                  </a:lnTo>
                  <a:lnTo>
                    <a:pt x="90" y="19"/>
                  </a:lnTo>
                  <a:lnTo>
                    <a:pt x="93" y="14"/>
                  </a:lnTo>
                  <a:lnTo>
                    <a:pt x="97" y="11"/>
                  </a:lnTo>
                  <a:lnTo>
                    <a:pt x="97" y="11"/>
                  </a:lnTo>
                  <a:lnTo>
                    <a:pt x="100" y="10"/>
                  </a:lnTo>
                  <a:lnTo>
                    <a:pt x="100" y="9"/>
                  </a:lnTo>
                  <a:lnTo>
                    <a:pt x="100" y="9"/>
                  </a:lnTo>
                  <a:lnTo>
                    <a:pt x="94" y="6"/>
                  </a:lnTo>
                  <a:lnTo>
                    <a:pt x="91" y="4"/>
                  </a:lnTo>
                  <a:lnTo>
                    <a:pt x="91" y="4"/>
                  </a:lnTo>
                  <a:lnTo>
                    <a:pt x="88" y="3"/>
                  </a:lnTo>
                  <a:lnTo>
                    <a:pt x="86" y="1"/>
                  </a:lnTo>
                  <a:lnTo>
                    <a:pt x="78" y="0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03" name="Macedonia">
              <a:extLst>
                <a:ext uri="{FF2B5EF4-FFF2-40B4-BE49-F238E27FC236}">
                  <a16:creationId xmlns:a16="http://schemas.microsoft.com/office/drawing/2014/main" id="{6988F9EA-E556-2D49-9B83-EAD9546C2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2846" y="3229498"/>
              <a:ext cx="62150" cy="44394"/>
            </a:xfrm>
            <a:custGeom>
              <a:avLst/>
              <a:gdLst/>
              <a:ahLst/>
              <a:cxnLst>
                <a:cxn ang="0">
                  <a:pos x="10" y="30"/>
                </a:cxn>
                <a:cxn ang="0">
                  <a:pos x="10" y="30"/>
                </a:cxn>
                <a:cxn ang="0">
                  <a:pos x="10" y="30"/>
                </a:cxn>
                <a:cxn ang="0">
                  <a:pos x="10" y="30"/>
                </a:cxn>
                <a:cxn ang="0">
                  <a:pos x="10" y="30"/>
                </a:cxn>
                <a:cxn ang="0">
                  <a:pos x="10" y="30"/>
                </a:cxn>
                <a:cxn ang="0">
                  <a:pos x="10" y="30"/>
                </a:cxn>
                <a:cxn ang="0">
                  <a:pos x="11" y="30"/>
                </a:cxn>
                <a:cxn ang="0">
                  <a:pos x="11" y="30"/>
                </a:cxn>
                <a:cxn ang="0">
                  <a:pos x="11" y="30"/>
                </a:cxn>
                <a:cxn ang="0">
                  <a:pos x="11" y="30"/>
                </a:cxn>
                <a:cxn ang="0">
                  <a:pos x="15" y="30"/>
                </a:cxn>
                <a:cxn ang="0">
                  <a:pos x="15" y="30"/>
                </a:cxn>
                <a:cxn ang="0">
                  <a:pos x="17" y="30"/>
                </a:cxn>
                <a:cxn ang="0">
                  <a:pos x="17" y="30"/>
                </a:cxn>
                <a:cxn ang="0">
                  <a:pos x="18" y="30"/>
                </a:cxn>
                <a:cxn ang="0">
                  <a:pos x="18" y="30"/>
                </a:cxn>
                <a:cxn ang="0">
                  <a:pos x="18" y="30"/>
                </a:cxn>
                <a:cxn ang="0">
                  <a:pos x="18" y="30"/>
                </a:cxn>
                <a:cxn ang="0">
                  <a:pos x="20" y="30"/>
                </a:cxn>
                <a:cxn ang="0">
                  <a:pos x="20" y="30"/>
                </a:cxn>
                <a:cxn ang="0">
                  <a:pos x="23" y="29"/>
                </a:cxn>
                <a:cxn ang="0">
                  <a:pos x="24" y="26"/>
                </a:cxn>
                <a:cxn ang="0">
                  <a:pos x="25" y="24"/>
                </a:cxn>
                <a:cxn ang="0">
                  <a:pos x="27" y="24"/>
                </a:cxn>
                <a:cxn ang="0">
                  <a:pos x="27" y="24"/>
                </a:cxn>
                <a:cxn ang="0">
                  <a:pos x="30" y="24"/>
                </a:cxn>
                <a:cxn ang="0">
                  <a:pos x="35" y="23"/>
                </a:cxn>
                <a:cxn ang="0">
                  <a:pos x="42" y="19"/>
                </a:cxn>
                <a:cxn ang="0">
                  <a:pos x="42" y="19"/>
                </a:cxn>
                <a:cxn ang="0">
                  <a:pos x="42" y="17"/>
                </a:cxn>
                <a:cxn ang="0">
                  <a:pos x="42" y="17"/>
                </a:cxn>
                <a:cxn ang="0">
                  <a:pos x="41" y="16"/>
                </a:cxn>
                <a:cxn ang="0">
                  <a:pos x="40" y="13"/>
                </a:cxn>
                <a:cxn ang="0">
                  <a:pos x="40" y="13"/>
                </a:cxn>
                <a:cxn ang="0">
                  <a:pos x="35" y="7"/>
                </a:cxn>
                <a:cxn ang="0">
                  <a:pos x="31" y="3"/>
                </a:cxn>
                <a:cxn ang="0">
                  <a:pos x="31" y="3"/>
                </a:cxn>
                <a:cxn ang="0">
                  <a:pos x="30" y="2"/>
                </a:cxn>
                <a:cxn ang="0">
                  <a:pos x="30" y="2"/>
                </a:cxn>
                <a:cxn ang="0">
                  <a:pos x="30" y="2"/>
                </a:cxn>
                <a:cxn ang="0">
                  <a:pos x="30" y="2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0" y="13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3" y="26"/>
                </a:cxn>
                <a:cxn ang="0">
                  <a:pos x="10" y="30"/>
                </a:cxn>
                <a:cxn ang="0">
                  <a:pos x="10" y="30"/>
                </a:cxn>
              </a:cxnLst>
              <a:rect l="0" t="0" r="r" b="b"/>
              <a:pathLst>
                <a:path w="42" h="30">
                  <a:moveTo>
                    <a:pt x="10" y="30"/>
                  </a:moveTo>
                  <a:lnTo>
                    <a:pt x="10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1" y="30"/>
                  </a:lnTo>
                  <a:lnTo>
                    <a:pt x="11" y="30"/>
                  </a:lnTo>
                  <a:lnTo>
                    <a:pt x="11" y="30"/>
                  </a:lnTo>
                  <a:lnTo>
                    <a:pt x="11" y="30"/>
                  </a:lnTo>
                  <a:lnTo>
                    <a:pt x="15" y="30"/>
                  </a:lnTo>
                  <a:lnTo>
                    <a:pt x="15" y="30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20" y="30"/>
                  </a:lnTo>
                  <a:lnTo>
                    <a:pt x="20" y="30"/>
                  </a:lnTo>
                  <a:lnTo>
                    <a:pt x="23" y="29"/>
                  </a:lnTo>
                  <a:lnTo>
                    <a:pt x="24" y="26"/>
                  </a:lnTo>
                  <a:lnTo>
                    <a:pt x="25" y="24"/>
                  </a:lnTo>
                  <a:lnTo>
                    <a:pt x="27" y="24"/>
                  </a:lnTo>
                  <a:lnTo>
                    <a:pt x="27" y="24"/>
                  </a:lnTo>
                  <a:lnTo>
                    <a:pt x="30" y="24"/>
                  </a:lnTo>
                  <a:lnTo>
                    <a:pt x="35" y="23"/>
                  </a:lnTo>
                  <a:lnTo>
                    <a:pt x="42" y="19"/>
                  </a:lnTo>
                  <a:lnTo>
                    <a:pt x="42" y="19"/>
                  </a:lnTo>
                  <a:lnTo>
                    <a:pt x="42" y="17"/>
                  </a:lnTo>
                  <a:lnTo>
                    <a:pt x="42" y="17"/>
                  </a:lnTo>
                  <a:lnTo>
                    <a:pt x="41" y="16"/>
                  </a:lnTo>
                  <a:lnTo>
                    <a:pt x="40" y="13"/>
                  </a:lnTo>
                  <a:lnTo>
                    <a:pt x="40" y="13"/>
                  </a:lnTo>
                  <a:lnTo>
                    <a:pt x="35" y="7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3" y="26"/>
                  </a:lnTo>
                  <a:lnTo>
                    <a:pt x="10" y="30"/>
                  </a:lnTo>
                  <a:lnTo>
                    <a:pt x="10" y="3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04" name="Ukraine">
              <a:extLst>
                <a:ext uri="{FF2B5EF4-FFF2-40B4-BE49-F238E27FC236}">
                  <a16:creationId xmlns:a16="http://schemas.microsoft.com/office/drawing/2014/main" id="{DB0781E2-17DC-5D41-ACC6-EF0467BD0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2801" y="2926142"/>
              <a:ext cx="423218" cy="242684"/>
            </a:xfrm>
            <a:custGeom>
              <a:avLst/>
              <a:gdLst/>
              <a:ahLst/>
              <a:cxnLst>
                <a:cxn ang="0">
                  <a:pos x="264" y="96"/>
                </a:cxn>
                <a:cxn ang="0">
                  <a:pos x="280" y="94"/>
                </a:cxn>
                <a:cxn ang="0">
                  <a:pos x="280" y="83"/>
                </a:cxn>
                <a:cxn ang="0">
                  <a:pos x="283" y="77"/>
                </a:cxn>
                <a:cxn ang="0">
                  <a:pos x="283" y="73"/>
                </a:cxn>
                <a:cxn ang="0">
                  <a:pos x="286" y="64"/>
                </a:cxn>
                <a:cxn ang="0">
                  <a:pos x="277" y="59"/>
                </a:cxn>
                <a:cxn ang="0">
                  <a:pos x="259" y="53"/>
                </a:cxn>
                <a:cxn ang="0">
                  <a:pos x="247" y="49"/>
                </a:cxn>
                <a:cxn ang="0">
                  <a:pos x="235" y="44"/>
                </a:cxn>
                <a:cxn ang="0">
                  <a:pos x="222" y="43"/>
                </a:cxn>
                <a:cxn ang="0">
                  <a:pos x="212" y="40"/>
                </a:cxn>
                <a:cxn ang="0">
                  <a:pos x="205" y="26"/>
                </a:cxn>
                <a:cxn ang="0">
                  <a:pos x="193" y="23"/>
                </a:cxn>
                <a:cxn ang="0">
                  <a:pos x="190" y="12"/>
                </a:cxn>
                <a:cxn ang="0">
                  <a:pos x="180" y="0"/>
                </a:cxn>
                <a:cxn ang="0">
                  <a:pos x="163" y="2"/>
                </a:cxn>
                <a:cxn ang="0">
                  <a:pos x="156" y="5"/>
                </a:cxn>
                <a:cxn ang="0">
                  <a:pos x="142" y="6"/>
                </a:cxn>
                <a:cxn ang="0">
                  <a:pos x="132" y="16"/>
                </a:cxn>
                <a:cxn ang="0">
                  <a:pos x="126" y="20"/>
                </a:cxn>
                <a:cxn ang="0">
                  <a:pos x="109" y="17"/>
                </a:cxn>
                <a:cxn ang="0">
                  <a:pos x="98" y="16"/>
                </a:cxn>
                <a:cxn ang="0">
                  <a:pos x="89" y="17"/>
                </a:cxn>
                <a:cxn ang="0">
                  <a:pos x="71" y="13"/>
                </a:cxn>
                <a:cxn ang="0">
                  <a:pos x="41" y="9"/>
                </a:cxn>
                <a:cxn ang="0">
                  <a:pos x="30" y="15"/>
                </a:cxn>
                <a:cxn ang="0">
                  <a:pos x="23" y="22"/>
                </a:cxn>
                <a:cxn ang="0">
                  <a:pos x="30" y="37"/>
                </a:cxn>
                <a:cxn ang="0">
                  <a:pos x="14" y="52"/>
                </a:cxn>
                <a:cxn ang="0">
                  <a:pos x="7" y="70"/>
                </a:cxn>
                <a:cxn ang="0">
                  <a:pos x="0" y="81"/>
                </a:cxn>
                <a:cxn ang="0">
                  <a:pos x="10" y="91"/>
                </a:cxn>
                <a:cxn ang="0">
                  <a:pos x="33" y="94"/>
                </a:cxn>
                <a:cxn ang="0">
                  <a:pos x="42" y="97"/>
                </a:cxn>
                <a:cxn ang="0">
                  <a:pos x="52" y="93"/>
                </a:cxn>
                <a:cxn ang="0">
                  <a:pos x="67" y="89"/>
                </a:cxn>
                <a:cxn ang="0">
                  <a:pos x="88" y="83"/>
                </a:cxn>
                <a:cxn ang="0">
                  <a:pos x="101" y="90"/>
                </a:cxn>
                <a:cxn ang="0">
                  <a:pos x="115" y="107"/>
                </a:cxn>
                <a:cxn ang="0">
                  <a:pos x="124" y="124"/>
                </a:cxn>
                <a:cxn ang="0">
                  <a:pos x="109" y="123"/>
                </a:cxn>
                <a:cxn ang="0">
                  <a:pos x="102" y="137"/>
                </a:cxn>
                <a:cxn ang="0">
                  <a:pos x="104" y="148"/>
                </a:cxn>
                <a:cxn ang="0">
                  <a:pos x="118" y="148"/>
                </a:cxn>
                <a:cxn ang="0">
                  <a:pos x="125" y="137"/>
                </a:cxn>
                <a:cxn ang="0">
                  <a:pos x="139" y="120"/>
                </a:cxn>
                <a:cxn ang="0">
                  <a:pos x="159" y="118"/>
                </a:cxn>
                <a:cxn ang="0">
                  <a:pos x="159" y="128"/>
                </a:cxn>
                <a:cxn ang="0">
                  <a:pos x="183" y="130"/>
                </a:cxn>
                <a:cxn ang="0">
                  <a:pos x="173" y="138"/>
                </a:cxn>
                <a:cxn ang="0">
                  <a:pos x="171" y="147"/>
                </a:cxn>
                <a:cxn ang="0">
                  <a:pos x="179" y="161"/>
                </a:cxn>
                <a:cxn ang="0">
                  <a:pos x="193" y="160"/>
                </a:cxn>
                <a:cxn ang="0">
                  <a:pos x="209" y="154"/>
                </a:cxn>
                <a:cxn ang="0">
                  <a:pos x="230" y="151"/>
                </a:cxn>
                <a:cxn ang="0">
                  <a:pos x="213" y="147"/>
                </a:cxn>
                <a:cxn ang="0">
                  <a:pos x="203" y="141"/>
                </a:cxn>
                <a:cxn ang="0">
                  <a:pos x="207" y="126"/>
                </a:cxn>
                <a:cxn ang="0">
                  <a:pos x="242" y="114"/>
                </a:cxn>
                <a:cxn ang="0">
                  <a:pos x="253" y="104"/>
                </a:cxn>
              </a:cxnLst>
              <a:rect l="0" t="0" r="r" b="b"/>
              <a:pathLst>
                <a:path w="286" h="164">
                  <a:moveTo>
                    <a:pt x="254" y="103"/>
                  </a:moveTo>
                  <a:lnTo>
                    <a:pt x="254" y="103"/>
                  </a:lnTo>
                  <a:lnTo>
                    <a:pt x="257" y="101"/>
                  </a:lnTo>
                  <a:lnTo>
                    <a:pt x="260" y="98"/>
                  </a:lnTo>
                  <a:lnTo>
                    <a:pt x="264" y="96"/>
                  </a:lnTo>
                  <a:lnTo>
                    <a:pt x="267" y="94"/>
                  </a:lnTo>
                  <a:lnTo>
                    <a:pt x="267" y="94"/>
                  </a:lnTo>
                  <a:lnTo>
                    <a:pt x="274" y="96"/>
                  </a:lnTo>
                  <a:lnTo>
                    <a:pt x="279" y="96"/>
                  </a:lnTo>
                  <a:lnTo>
                    <a:pt x="280" y="94"/>
                  </a:lnTo>
                  <a:lnTo>
                    <a:pt x="280" y="94"/>
                  </a:lnTo>
                  <a:lnTo>
                    <a:pt x="281" y="90"/>
                  </a:lnTo>
                  <a:lnTo>
                    <a:pt x="283" y="86"/>
                  </a:lnTo>
                  <a:lnTo>
                    <a:pt x="283" y="86"/>
                  </a:lnTo>
                  <a:lnTo>
                    <a:pt x="280" y="83"/>
                  </a:lnTo>
                  <a:lnTo>
                    <a:pt x="280" y="80"/>
                  </a:lnTo>
                  <a:lnTo>
                    <a:pt x="280" y="79"/>
                  </a:lnTo>
                  <a:lnTo>
                    <a:pt x="280" y="79"/>
                  </a:lnTo>
                  <a:lnTo>
                    <a:pt x="280" y="79"/>
                  </a:lnTo>
                  <a:lnTo>
                    <a:pt x="283" y="77"/>
                  </a:lnTo>
                  <a:lnTo>
                    <a:pt x="284" y="77"/>
                  </a:lnTo>
                  <a:lnTo>
                    <a:pt x="286" y="76"/>
                  </a:lnTo>
                  <a:lnTo>
                    <a:pt x="286" y="76"/>
                  </a:lnTo>
                  <a:lnTo>
                    <a:pt x="284" y="74"/>
                  </a:lnTo>
                  <a:lnTo>
                    <a:pt x="283" y="73"/>
                  </a:lnTo>
                  <a:lnTo>
                    <a:pt x="281" y="70"/>
                  </a:lnTo>
                  <a:lnTo>
                    <a:pt x="281" y="70"/>
                  </a:lnTo>
                  <a:lnTo>
                    <a:pt x="284" y="67"/>
                  </a:lnTo>
                  <a:lnTo>
                    <a:pt x="286" y="66"/>
                  </a:lnTo>
                  <a:lnTo>
                    <a:pt x="286" y="64"/>
                  </a:lnTo>
                  <a:lnTo>
                    <a:pt x="286" y="64"/>
                  </a:lnTo>
                  <a:lnTo>
                    <a:pt x="284" y="62"/>
                  </a:lnTo>
                  <a:lnTo>
                    <a:pt x="283" y="62"/>
                  </a:lnTo>
                  <a:lnTo>
                    <a:pt x="277" y="59"/>
                  </a:lnTo>
                  <a:lnTo>
                    <a:pt x="277" y="59"/>
                  </a:lnTo>
                  <a:lnTo>
                    <a:pt x="273" y="57"/>
                  </a:lnTo>
                  <a:lnTo>
                    <a:pt x="270" y="56"/>
                  </a:lnTo>
                  <a:lnTo>
                    <a:pt x="263" y="54"/>
                  </a:lnTo>
                  <a:lnTo>
                    <a:pt x="263" y="54"/>
                  </a:lnTo>
                  <a:lnTo>
                    <a:pt x="259" y="53"/>
                  </a:lnTo>
                  <a:lnTo>
                    <a:pt x="254" y="53"/>
                  </a:lnTo>
                  <a:lnTo>
                    <a:pt x="252" y="53"/>
                  </a:lnTo>
                  <a:lnTo>
                    <a:pt x="250" y="53"/>
                  </a:lnTo>
                  <a:lnTo>
                    <a:pt x="250" y="53"/>
                  </a:lnTo>
                  <a:lnTo>
                    <a:pt x="247" y="49"/>
                  </a:lnTo>
                  <a:lnTo>
                    <a:pt x="243" y="44"/>
                  </a:lnTo>
                  <a:lnTo>
                    <a:pt x="243" y="44"/>
                  </a:lnTo>
                  <a:lnTo>
                    <a:pt x="242" y="43"/>
                  </a:lnTo>
                  <a:lnTo>
                    <a:pt x="239" y="43"/>
                  </a:lnTo>
                  <a:lnTo>
                    <a:pt x="235" y="44"/>
                  </a:lnTo>
                  <a:lnTo>
                    <a:pt x="235" y="44"/>
                  </a:lnTo>
                  <a:lnTo>
                    <a:pt x="230" y="46"/>
                  </a:lnTo>
                  <a:lnTo>
                    <a:pt x="226" y="46"/>
                  </a:lnTo>
                  <a:lnTo>
                    <a:pt x="226" y="46"/>
                  </a:lnTo>
                  <a:lnTo>
                    <a:pt x="222" y="43"/>
                  </a:lnTo>
                  <a:lnTo>
                    <a:pt x="220" y="42"/>
                  </a:lnTo>
                  <a:lnTo>
                    <a:pt x="217" y="42"/>
                  </a:lnTo>
                  <a:lnTo>
                    <a:pt x="217" y="42"/>
                  </a:lnTo>
                  <a:lnTo>
                    <a:pt x="213" y="42"/>
                  </a:lnTo>
                  <a:lnTo>
                    <a:pt x="212" y="40"/>
                  </a:lnTo>
                  <a:lnTo>
                    <a:pt x="212" y="39"/>
                  </a:lnTo>
                  <a:lnTo>
                    <a:pt x="212" y="39"/>
                  </a:lnTo>
                  <a:lnTo>
                    <a:pt x="212" y="36"/>
                  </a:lnTo>
                  <a:lnTo>
                    <a:pt x="210" y="32"/>
                  </a:lnTo>
                  <a:lnTo>
                    <a:pt x="205" y="26"/>
                  </a:lnTo>
                  <a:lnTo>
                    <a:pt x="205" y="26"/>
                  </a:lnTo>
                  <a:lnTo>
                    <a:pt x="199" y="26"/>
                  </a:lnTo>
                  <a:lnTo>
                    <a:pt x="195" y="25"/>
                  </a:lnTo>
                  <a:lnTo>
                    <a:pt x="193" y="23"/>
                  </a:lnTo>
                  <a:lnTo>
                    <a:pt x="193" y="23"/>
                  </a:lnTo>
                  <a:lnTo>
                    <a:pt x="190" y="19"/>
                  </a:lnTo>
                  <a:lnTo>
                    <a:pt x="189" y="16"/>
                  </a:lnTo>
                  <a:lnTo>
                    <a:pt x="189" y="15"/>
                  </a:lnTo>
                  <a:lnTo>
                    <a:pt x="189" y="15"/>
                  </a:lnTo>
                  <a:lnTo>
                    <a:pt x="190" y="12"/>
                  </a:lnTo>
                  <a:lnTo>
                    <a:pt x="189" y="9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5" y="0"/>
                  </a:lnTo>
                  <a:lnTo>
                    <a:pt x="180" y="0"/>
                  </a:lnTo>
                  <a:lnTo>
                    <a:pt x="175" y="0"/>
                  </a:lnTo>
                  <a:lnTo>
                    <a:pt x="175" y="0"/>
                  </a:lnTo>
                  <a:lnTo>
                    <a:pt x="169" y="0"/>
                  </a:lnTo>
                  <a:lnTo>
                    <a:pt x="166" y="0"/>
                  </a:lnTo>
                  <a:lnTo>
                    <a:pt x="163" y="2"/>
                  </a:lnTo>
                  <a:lnTo>
                    <a:pt x="163" y="2"/>
                  </a:lnTo>
                  <a:lnTo>
                    <a:pt x="161" y="3"/>
                  </a:lnTo>
                  <a:lnTo>
                    <a:pt x="158" y="5"/>
                  </a:lnTo>
                  <a:lnTo>
                    <a:pt x="156" y="5"/>
                  </a:lnTo>
                  <a:lnTo>
                    <a:pt x="156" y="5"/>
                  </a:lnTo>
                  <a:lnTo>
                    <a:pt x="153" y="5"/>
                  </a:lnTo>
                  <a:lnTo>
                    <a:pt x="152" y="3"/>
                  </a:lnTo>
                  <a:lnTo>
                    <a:pt x="152" y="3"/>
                  </a:lnTo>
                  <a:lnTo>
                    <a:pt x="145" y="5"/>
                  </a:lnTo>
                  <a:lnTo>
                    <a:pt x="142" y="6"/>
                  </a:lnTo>
                  <a:lnTo>
                    <a:pt x="142" y="6"/>
                  </a:lnTo>
                  <a:lnTo>
                    <a:pt x="136" y="9"/>
                  </a:lnTo>
                  <a:lnTo>
                    <a:pt x="134" y="13"/>
                  </a:lnTo>
                  <a:lnTo>
                    <a:pt x="132" y="16"/>
                  </a:lnTo>
                  <a:lnTo>
                    <a:pt x="132" y="16"/>
                  </a:lnTo>
                  <a:lnTo>
                    <a:pt x="131" y="20"/>
                  </a:lnTo>
                  <a:lnTo>
                    <a:pt x="131" y="22"/>
                  </a:lnTo>
                  <a:lnTo>
                    <a:pt x="129" y="22"/>
                  </a:lnTo>
                  <a:lnTo>
                    <a:pt x="129" y="22"/>
                  </a:lnTo>
                  <a:lnTo>
                    <a:pt x="126" y="20"/>
                  </a:lnTo>
                  <a:lnTo>
                    <a:pt x="122" y="19"/>
                  </a:lnTo>
                  <a:lnTo>
                    <a:pt x="115" y="20"/>
                  </a:lnTo>
                  <a:lnTo>
                    <a:pt x="115" y="20"/>
                  </a:lnTo>
                  <a:lnTo>
                    <a:pt x="112" y="20"/>
                  </a:lnTo>
                  <a:lnTo>
                    <a:pt x="109" y="17"/>
                  </a:lnTo>
                  <a:lnTo>
                    <a:pt x="106" y="16"/>
                  </a:lnTo>
                  <a:lnTo>
                    <a:pt x="104" y="17"/>
                  </a:lnTo>
                  <a:lnTo>
                    <a:pt x="104" y="17"/>
                  </a:lnTo>
                  <a:lnTo>
                    <a:pt x="101" y="17"/>
                  </a:lnTo>
                  <a:lnTo>
                    <a:pt x="98" y="16"/>
                  </a:lnTo>
                  <a:lnTo>
                    <a:pt x="95" y="16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2" y="17"/>
                  </a:lnTo>
                  <a:lnTo>
                    <a:pt x="89" y="17"/>
                  </a:lnTo>
                  <a:lnTo>
                    <a:pt x="82" y="15"/>
                  </a:lnTo>
                  <a:lnTo>
                    <a:pt x="82" y="15"/>
                  </a:lnTo>
                  <a:lnTo>
                    <a:pt x="79" y="13"/>
                  </a:lnTo>
                  <a:lnTo>
                    <a:pt x="75" y="13"/>
                  </a:lnTo>
                  <a:lnTo>
                    <a:pt x="71" y="13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4" y="10"/>
                  </a:lnTo>
                  <a:lnTo>
                    <a:pt x="55" y="9"/>
                  </a:lnTo>
                  <a:lnTo>
                    <a:pt x="41" y="9"/>
                  </a:lnTo>
                  <a:lnTo>
                    <a:pt x="41" y="9"/>
                  </a:lnTo>
                  <a:lnTo>
                    <a:pt x="37" y="9"/>
                  </a:lnTo>
                  <a:lnTo>
                    <a:pt x="34" y="10"/>
                  </a:lnTo>
                  <a:lnTo>
                    <a:pt x="30" y="15"/>
                  </a:lnTo>
                  <a:lnTo>
                    <a:pt x="30" y="15"/>
                  </a:lnTo>
                  <a:lnTo>
                    <a:pt x="28" y="16"/>
                  </a:lnTo>
                  <a:lnTo>
                    <a:pt x="25" y="17"/>
                  </a:lnTo>
                  <a:lnTo>
                    <a:pt x="21" y="17"/>
                  </a:lnTo>
                  <a:lnTo>
                    <a:pt x="21" y="17"/>
                  </a:lnTo>
                  <a:lnTo>
                    <a:pt x="23" y="22"/>
                  </a:lnTo>
                  <a:lnTo>
                    <a:pt x="23" y="22"/>
                  </a:lnTo>
                  <a:lnTo>
                    <a:pt x="27" y="30"/>
                  </a:lnTo>
                  <a:lnTo>
                    <a:pt x="30" y="34"/>
                  </a:lnTo>
                  <a:lnTo>
                    <a:pt x="30" y="37"/>
                  </a:lnTo>
                  <a:lnTo>
                    <a:pt x="30" y="37"/>
                  </a:lnTo>
                  <a:lnTo>
                    <a:pt x="27" y="40"/>
                  </a:lnTo>
                  <a:lnTo>
                    <a:pt x="25" y="42"/>
                  </a:lnTo>
                  <a:lnTo>
                    <a:pt x="23" y="43"/>
                  </a:lnTo>
                  <a:lnTo>
                    <a:pt x="23" y="43"/>
                  </a:lnTo>
                  <a:lnTo>
                    <a:pt x="14" y="52"/>
                  </a:lnTo>
                  <a:lnTo>
                    <a:pt x="7" y="59"/>
                  </a:lnTo>
                  <a:lnTo>
                    <a:pt x="7" y="59"/>
                  </a:lnTo>
                  <a:lnTo>
                    <a:pt x="8" y="64"/>
                  </a:lnTo>
                  <a:lnTo>
                    <a:pt x="8" y="67"/>
                  </a:lnTo>
                  <a:lnTo>
                    <a:pt x="7" y="70"/>
                  </a:lnTo>
                  <a:lnTo>
                    <a:pt x="7" y="70"/>
                  </a:lnTo>
                  <a:lnTo>
                    <a:pt x="3" y="76"/>
                  </a:lnTo>
                  <a:lnTo>
                    <a:pt x="1" y="79"/>
                  </a:lnTo>
                  <a:lnTo>
                    <a:pt x="0" y="81"/>
                  </a:lnTo>
                  <a:lnTo>
                    <a:pt x="0" y="81"/>
                  </a:lnTo>
                  <a:lnTo>
                    <a:pt x="1" y="84"/>
                  </a:lnTo>
                  <a:lnTo>
                    <a:pt x="3" y="86"/>
                  </a:lnTo>
                  <a:lnTo>
                    <a:pt x="7" y="90"/>
                  </a:lnTo>
                  <a:lnTo>
                    <a:pt x="7" y="90"/>
                  </a:lnTo>
                  <a:lnTo>
                    <a:pt x="10" y="91"/>
                  </a:lnTo>
                  <a:lnTo>
                    <a:pt x="10" y="91"/>
                  </a:lnTo>
                  <a:lnTo>
                    <a:pt x="17" y="91"/>
                  </a:lnTo>
                  <a:lnTo>
                    <a:pt x="17" y="91"/>
                  </a:lnTo>
                  <a:lnTo>
                    <a:pt x="24" y="93"/>
                  </a:lnTo>
                  <a:lnTo>
                    <a:pt x="33" y="94"/>
                  </a:lnTo>
                  <a:lnTo>
                    <a:pt x="33" y="94"/>
                  </a:lnTo>
                  <a:lnTo>
                    <a:pt x="38" y="94"/>
                  </a:lnTo>
                  <a:lnTo>
                    <a:pt x="42" y="97"/>
                  </a:lnTo>
                  <a:lnTo>
                    <a:pt x="42" y="97"/>
                  </a:lnTo>
                  <a:lnTo>
                    <a:pt x="42" y="97"/>
                  </a:lnTo>
                  <a:lnTo>
                    <a:pt x="45" y="97"/>
                  </a:lnTo>
                  <a:lnTo>
                    <a:pt x="50" y="94"/>
                  </a:lnTo>
                  <a:lnTo>
                    <a:pt x="50" y="94"/>
                  </a:lnTo>
                  <a:lnTo>
                    <a:pt x="51" y="93"/>
                  </a:lnTo>
                  <a:lnTo>
                    <a:pt x="52" y="93"/>
                  </a:lnTo>
                  <a:lnTo>
                    <a:pt x="57" y="94"/>
                  </a:lnTo>
                  <a:lnTo>
                    <a:pt x="57" y="94"/>
                  </a:lnTo>
                  <a:lnTo>
                    <a:pt x="62" y="93"/>
                  </a:lnTo>
                  <a:lnTo>
                    <a:pt x="67" y="89"/>
                  </a:lnTo>
                  <a:lnTo>
                    <a:pt x="67" y="89"/>
                  </a:lnTo>
                  <a:lnTo>
                    <a:pt x="70" y="87"/>
                  </a:lnTo>
                  <a:lnTo>
                    <a:pt x="75" y="84"/>
                  </a:lnTo>
                  <a:lnTo>
                    <a:pt x="85" y="83"/>
                  </a:lnTo>
                  <a:lnTo>
                    <a:pt x="85" y="83"/>
                  </a:lnTo>
                  <a:lnTo>
                    <a:pt x="88" y="83"/>
                  </a:lnTo>
                  <a:lnTo>
                    <a:pt x="92" y="86"/>
                  </a:lnTo>
                  <a:lnTo>
                    <a:pt x="95" y="89"/>
                  </a:lnTo>
                  <a:lnTo>
                    <a:pt x="98" y="90"/>
                  </a:lnTo>
                  <a:lnTo>
                    <a:pt x="98" y="90"/>
                  </a:lnTo>
                  <a:lnTo>
                    <a:pt x="101" y="90"/>
                  </a:lnTo>
                  <a:lnTo>
                    <a:pt x="105" y="91"/>
                  </a:lnTo>
                  <a:lnTo>
                    <a:pt x="108" y="94"/>
                  </a:lnTo>
                  <a:lnTo>
                    <a:pt x="109" y="98"/>
                  </a:lnTo>
                  <a:lnTo>
                    <a:pt x="109" y="98"/>
                  </a:lnTo>
                  <a:lnTo>
                    <a:pt x="115" y="107"/>
                  </a:lnTo>
                  <a:lnTo>
                    <a:pt x="119" y="114"/>
                  </a:lnTo>
                  <a:lnTo>
                    <a:pt x="119" y="114"/>
                  </a:lnTo>
                  <a:lnTo>
                    <a:pt x="122" y="120"/>
                  </a:lnTo>
                  <a:lnTo>
                    <a:pt x="124" y="124"/>
                  </a:lnTo>
                  <a:lnTo>
                    <a:pt x="124" y="124"/>
                  </a:lnTo>
                  <a:lnTo>
                    <a:pt x="122" y="126"/>
                  </a:lnTo>
                  <a:lnTo>
                    <a:pt x="121" y="124"/>
                  </a:lnTo>
                  <a:lnTo>
                    <a:pt x="112" y="123"/>
                  </a:lnTo>
                  <a:lnTo>
                    <a:pt x="112" y="123"/>
                  </a:lnTo>
                  <a:lnTo>
                    <a:pt x="109" y="123"/>
                  </a:lnTo>
                  <a:lnTo>
                    <a:pt x="108" y="124"/>
                  </a:lnTo>
                  <a:lnTo>
                    <a:pt x="106" y="130"/>
                  </a:lnTo>
                  <a:lnTo>
                    <a:pt x="106" y="130"/>
                  </a:lnTo>
                  <a:lnTo>
                    <a:pt x="105" y="133"/>
                  </a:lnTo>
                  <a:lnTo>
                    <a:pt x="102" y="137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97" y="145"/>
                  </a:lnTo>
                  <a:lnTo>
                    <a:pt x="98" y="147"/>
                  </a:lnTo>
                  <a:lnTo>
                    <a:pt x="104" y="148"/>
                  </a:lnTo>
                  <a:lnTo>
                    <a:pt x="104" y="148"/>
                  </a:lnTo>
                  <a:lnTo>
                    <a:pt x="108" y="147"/>
                  </a:lnTo>
                  <a:lnTo>
                    <a:pt x="112" y="144"/>
                  </a:lnTo>
                  <a:lnTo>
                    <a:pt x="112" y="144"/>
                  </a:lnTo>
                  <a:lnTo>
                    <a:pt x="118" y="148"/>
                  </a:lnTo>
                  <a:lnTo>
                    <a:pt x="118" y="148"/>
                  </a:lnTo>
                  <a:lnTo>
                    <a:pt x="118" y="144"/>
                  </a:lnTo>
                  <a:lnTo>
                    <a:pt x="119" y="141"/>
                  </a:lnTo>
                  <a:lnTo>
                    <a:pt x="125" y="137"/>
                  </a:lnTo>
                  <a:lnTo>
                    <a:pt x="125" y="137"/>
                  </a:lnTo>
                  <a:lnTo>
                    <a:pt x="129" y="131"/>
                  </a:lnTo>
                  <a:lnTo>
                    <a:pt x="132" y="127"/>
                  </a:lnTo>
                  <a:lnTo>
                    <a:pt x="135" y="123"/>
                  </a:lnTo>
                  <a:lnTo>
                    <a:pt x="139" y="120"/>
                  </a:lnTo>
                  <a:lnTo>
                    <a:pt x="139" y="120"/>
                  </a:lnTo>
                  <a:lnTo>
                    <a:pt x="146" y="118"/>
                  </a:lnTo>
                  <a:lnTo>
                    <a:pt x="151" y="117"/>
                  </a:lnTo>
                  <a:lnTo>
                    <a:pt x="156" y="117"/>
                  </a:lnTo>
                  <a:lnTo>
                    <a:pt x="156" y="117"/>
                  </a:lnTo>
                  <a:lnTo>
                    <a:pt x="159" y="118"/>
                  </a:lnTo>
                  <a:lnTo>
                    <a:pt x="161" y="120"/>
                  </a:lnTo>
                  <a:lnTo>
                    <a:pt x="159" y="123"/>
                  </a:lnTo>
                  <a:lnTo>
                    <a:pt x="156" y="126"/>
                  </a:lnTo>
                  <a:lnTo>
                    <a:pt x="156" y="127"/>
                  </a:lnTo>
                  <a:lnTo>
                    <a:pt x="159" y="128"/>
                  </a:lnTo>
                  <a:lnTo>
                    <a:pt x="159" y="128"/>
                  </a:lnTo>
                  <a:lnTo>
                    <a:pt x="165" y="130"/>
                  </a:lnTo>
                  <a:lnTo>
                    <a:pt x="173" y="130"/>
                  </a:lnTo>
                  <a:lnTo>
                    <a:pt x="180" y="130"/>
                  </a:lnTo>
                  <a:lnTo>
                    <a:pt x="183" y="130"/>
                  </a:lnTo>
                  <a:lnTo>
                    <a:pt x="185" y="131"/>
                  </a:lnTo>
                  <a:lnTo>
                    <a:pt x="185" y="131"/>
                  </a:lnTo>
                  <a:lnTo>
                    <a:pt x="183" y="134"/>
                  </a:lnTo>
                  <a:lnTo>
                    <a:pt x="182" y="135"/>
                  </a:lnTo>
                  <a:lnTo>
                    <a:pt x="173" y="138"/>
                  </a:lnTo>
                  <a:lnTo>
                    <a:pt x="166" y="141"/>
                  </a:lnTo>
                  <a:lnTo>
                    <a:pt x="163" y="144"/>
                  </a:lnTo>
                  <a:lnTo>
                    <a:pt x="163" y="144"/>
                  </a:lnTo>
                  <a:lnTo>
                    <a:pt x="165" y="145"/>
                  </a:lnTo>
                  <a:lnTo>
                    <a:pt x="171" y="147"/>
                  </a:lnTo>
                  <a:lnTo>
                    <a:pt x="179" y="151"/>
                  </a:lnTo>
                  <a:lnTo>
                    <a:pt x="179" y="151"/>
                  </a:lnTo>
                  <a:lnTo>
                    <a:pt x="180" y="154"/>
                  </a:lnTo>
                  <a:lnTo>
                    <a:pt x="180" y="157"/>
                  </a:lnTo>
                  <a:lnTo>
                    <a:pt x="179" y="161"/>
                  </a:lnTo>
                  <a:lnTo>
                    <a:pt x="180" y="164"/>
                  </a:lnTo>
                  <a:lnTo>
                    <a:pt x="180" y="164"/>
                  </a:lnTo>
                  <a:lnTo>
                    <a:pt x="182" y="164"/>
                  </a:lnTo>
                  <a:lnTo>
                    <a:pt x="185" y="164"/>
                  </a:lnTo>
                  <a:lnTo>
                    <a:pt x="193" y="160"/>
                  </a:lnTo>
                  <a:lnTo>
                    <a:pt x="193" y="160"/>
                  </a:lnTo>
                  <a:lnTo>
                    <a:pt x="196" y="158"/>
                  </a:lnTo>
                  <a:lnTo>
                    <a:pt x="200" y="157"/>
                  </a:lnTo>
                  <a:lnTo>
                    <a:pt x="205" y="155"/>
                  </a:lnTo>
                  <a:lnTo>
                    <a:pt x="209" y="154"/>
                  </a:lnTo>
                  <a:lnTo>
                    <a:pt x="209" y="154"/>
                  </a:lnTo>
                  <a:lnTo>
                    <a:pt x="215" y="151"/>
                  </a:lnTo>
                  <a:lnTo>
                    <a:pt x="220" y="151"/>
                  </a:lnTo>
                  <a:lnTo>
                    <a:pt x="226" y="151"/>
                  </a:lnTo>
                  <a:lnTo>
                    <a:pt x="230" y="151"/>
                  </a:lnTo>
                  <a:lnTo>
                    <a:pt x="230" y="151"/>
                  </a:lnTo>
                  <a:lnTo>
                    <a:pt x="230" y="148"/>
                  </a:lnTo>
                  <a:lnTo>
                    <a:pt x="227" y="147"/>
                  </a:lnTo>
                  <a:lnTo>
                    <a:pt x="222" y="147"/>
                  </a:lnTo>
                  <a:lnTo>
                    <a:pt x="213" y="147"/>
                  </a:lnTo>
                  <a:lnTo>
                    <a:pt x="213" y="147"/>
                  </a:lnTo>
                  <a:lnTo>
                    <a:pt x="209" y="145"/>
                  </a:lnTo>
                  <a:lnTo>
                    <a:pt x="206" y="145"/>
                  </a:lnTo>
                  <a:lnTo>
                    <a:pt x="205" y="143"/>
                  </a:lnTo>
                  <a:lnTo>
                    <a:pt x="203" y="141"/>
                  </a:lnTo>
                  <a:lnTo>
                    <a:pt x="200" y="137"/>
                  </a:lnTo>
                  <a:lnTo>
                    <a:pt x="200" y="133"/>
                  </a:lnTo>
                  <a:lnTo>
                    <a:pt x="200" y="133"/>
                  </a:lnTo>
                  <a:lnTo>
                    <a:pt x="203" y="130"/>
                  </a:lnTo>
                  <a:lnTo>
                    <a:pt x="207" y="126"/>
                  </a:lnTo>
                  <a:lnTo>
                    <a:pt x="215" y="123"/>
                  </a:lnTo>
                  <a:lnTo>
                    <a:pt x="220" y="120"/>
                  </a:lnTo>
                  <a:lnTo>
                    <a:pt x="220" y="120"/>
                  </a:lnTo>
                  <a:lnTo>
                    <a:pt x="232" y="118"/>
                  </a:lnTo>
                  <a:lnTo>
                    <a:pt x="242" y="114"/>
                  </a:lnTo>
                  <a:lnTo>
                    <a:pt x="242" y="114"/>
                  </a:lnTo>
                  <a:lnTo>
                    <a:pt x="254" y="111"/>
                  </a:lnTo>
                  <a:lnTo>
                    <a:pt x="254" y="111"/>
                  </a:lnTo>
                  <a:lnTo>
                    <a:pt x="253" y="106"/>
                  </a:lnTo>
                  <a:lnTo>
                    <a:pt x="253" y="104"/>
                  </a:lnTo>
                  <a:lnTo>
                    <a:pt x="254" y="103"/>
                  </a:lnTo>
                  <a:lnTo>
                    <a:pt x="254" y="103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05" name="Belarus">
              <a:extLst>
                <a:ext uri="{FF2B5EF4-FFF2-40B4-BE49-F238E27FC236}">
                  <a16:creationId xmlns:a16="http://schemas.microsoft.com/office/drawing/2014/main" id="{7096E89A-CB70-A64F-8596-D4B821281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957" y="2800360"/>
              <a:ext cx="220488" cy="158338"/>
            </a:xfrm>
            <a:custGeom>
              <a:avLst/>
              <a:gdLst/>
              <a:ahLst/>
              <a:cxnLst>
                <a:cxn ang="0">
                  <a:pos x="138" y="51"/>
                </a:cxn>
                <a:cxn ang="0">
                  <a:pos x="131" y="44"/>
                </a:cxn>
                <a:cxn ang="0">
                  <a:pos x="128" y="40"/>
                </a:cxn>
                <a:cxn ang="0">
                  <a:pos x="124" y="34"/>
                </a:cxn>
                <a:cxn ang="0">
                  <a:pos x="122" y="23"/>
                </a:cxn>
                <a:cxn ang="0">
                  <a:pos x="122" y="13"/>
                </a:cxn>
                <a:cxn ang="0">
                  <a:pos x="114" y="9"/>
                </a:cxn>
                <a:cxn ang="0">
                  <a:pos x="105" y="7"/>
                </a:cxn>
                <a:cxn ang="0">
                  <a:pos x="97" y="7"/>
                </a:cxn>
                <a:cxn ang="0">
                  <a:pos x="91" y="3"/>
                </a:cxn>
                <a:cxn ang="0">
                  <a:pos x="87" y="4"/>
                </a:cxn>
                <a:cxn ang="0">
                  <a:pos x="81" y="1"/>
                </a:cxn>
                <a:cxn ang="0">
                  <a:pos x="75" y="1"/>
                </a:cxn>
                <a:cxn ang="0">
                  <a:pos x="71" y="7"/>
                </a:cxn>
                <a:cxn ang="0">
                  <a:pos x="62" y="7"/>
                </a:cxn>
                <a:cxn ang="0">
                  <a:pos x="58" y="9"/>
                </a:cxn>
                <a:cxn ang="0">
                  <a:pos x="54" y="17"/>
                </a:cxn>
                <a:cxn ang="0">
                  <a:pos x="51" y="24"/>
                </a:cxn>
                <a:cxn ang="0">
                  <a:pos x="48" y="26"/>
                </a:cxn>
                <a:cxn ang="0">
                  <a:pos x="47" y="28"/>
                </a:cxn>
                <a:cxn ang="0">
                  <a:pos x="38" y="36"/>
                </a:cxn>
                <a:cxn ang="0">
                  <a:pos x="35" y="43"/>
                </a:cxn>
                <a:cxn ang="0">
                  <a:pos x="27" y="46"/>
                </a:cxn>
                <a:cxn ang="0">
                  <a:pos x="23" y="50"/>
                </a:cxn>
                <a:cxn ang="0">
                  <a:pos x="17" y="50"/>
                </a:cxn>
                <a:cxn ang="0">
                  <a:pos x="6" y="51"/>
                </a:cxn>
                <a:cxn ang="0">
                  <a:pos x="6" y="58"/>
                </a:cxn>
                <a:cxn ang="0">
                  <a:pos x="8" y="63"/>
                </a:cxn>
                <a:cxn ang="0">
                  <a:pos x="10" y="74"/>
                </a:cxn>
                <a:cxn ang="0">
                  <a:pos x="3" y="81"/>
                </a:cxn>
                <a:cxn ang="0">
                  <a:pos x="0" y="85"/>
                </a:cxn>
                <a:cxn ang="0">
                  <a:pos x="4" y="91"/>
                </a:cxn>
                <a:cxn ang="0">
                  <a:pos x="4" y="102"/>
                </a:cxn>
                <a:cxn ang="0">
                  <a:pos x="11" y="101"/>
                </a:cxn>
                <a:cxn ang="0">
                  <a:pos x="17" y="95"/>
                </a:cxn>
                <a:cxn ang="0">
                  <a:pos x="24" y="94"/>
                </a:cxn>
                <a:cxn ang="0">
                  <a:pos x="51" y="97"/>
                </a:cxn>
                <a:cxn ang="0">
                  <a:pos x="58" y="98"/>
                </a:cxn>
                <a:cxn ang="0">
                  <a:pos x="65" y="100"/>
                </a:cxn>
                <a:cxn ang="0">
                  <a:pos x="77" y="101"/>
                </a:cxn>
                <a:cxn ang="0">
                  <a:pos x="81" y="101"/>
                </a:cxn>
                <a:cxn ang="0">
                  <a:pos x="87" y="102"/>
                </a:cxn>
                <a:cxn ang="0">
                  <a:pos x="95" y="105"/>
                </a:cxn>
                <a:cxn ang="0">
                  <a:pos x="105" y="104"/>
                </a:cxn>
                <a:cxn ang="0">
                  <a:pos x="112" y="107"/>
                </a:cxn>
                <a:cxn ang="0">
                  <a:pos x="115" y="101"/>
                </a:cxn>
                <a:cxn ang="0">
                  <a:pos x="119" y="94"/>
                </a:cxn>
                <a:cxn ang="0">
                  <a:pos x="128" y="90"/>
                </a:cxn>
                <a:cxn ang="0">
                  <a:pos x="132" y="81"/>
                </a:cxn>
                <a:cxn ang="0">
                  <a:pos x="129" y="70"/>
                </a:cxn>
                <a:cxn ang="0">
                  <a:pos x="132" y="67"/>
                </a:cxn>
                <a:cxn ang="0">
                  <a:pos x="141" y="68"/>
                </a:cxn>
                <a:cxn ang="0">
                  <a:pos x="149" y="64"/>
                </a:cxn>
                <a:cxn ang="0">
                  <a:pos x="148" y="58"/>
                </a:cxn>
                <a:cxn ang="0">
                  <a:pos x="141" y="53"/>
                </a:cxn>
              </a:cxnLst>
              <a:rect l="0" t="0" r="r" b="b"/>
              <a:pathLst>
                <a:path w="149" h="107">
                  <a:moveTo>
                    <a:pt x="141" y="53"/>
                  </a:moveTo>
                  <a:lnTo>
                    <a:pt x="141" y="53"/>
                  </a:lnTo>
                  <a:lnTo>
                    <a:pt x="138" y="51"/>
                  </a:lnTo>
                  <a:lnTo>
                    <a:pt x="136" y="48"/>
                  </a:lnTo>
                  <a:lnTo>
                    <a:pt x="134" y="46"/>
                  </a:lnTo>
                  <a:lnTo>
                    <a:pt x="131" y="44"/>
                  </a:lnTo>
                  <a:lnTo>
                    <a:pt x="131" y="44"/>
                  </a:lnTo>
                  <a:lnTo>
                    <a:pt x="129" y="43"/>
                  </a:lnTo>
                  <a:lnTo>
                    <a:pt x="128" y="40"/>
                  </a:lnTo>
                  <a:lnTo>
                    <a:pt x="126" y="37"/>
                  </a:lnTo>
                  <a:lnTo>
                    <a:pt x="124" y="34"/>
                  </a:lnTo>
                  <a:lnTo>
                    <a:pt x="124" y="34"/>
                  </a:lnTo>
                  <a:lnTo>
                    <a:pt x="122" y="31"/>
                  </a:lnTo>
                  <a:lnTo>
                    <a:pt x="122" y="28"/>
                  </a:lnTo>
                  <a:lnTo>
                    <a:pt x="122" y="23"/>
                  </a:lnTo>
                  <a:lnTo>
                    <a:pt x="122" y="23"/>
                  </a:lnTo>
                  <a:lnTo>
                    <a:pt x="122" y="16"/>
                  </a:lnTo>
                  <a:lnTo>
                    <a:pt x="122" y="13"/>
                  </a:lnTo>
                  <a:lnTo>
                    <a:pt x="121" y="11"/>
                  </a:lnTo>
                  <a:lnTo>
                    <a:pt x="121" y="11"/>
                  </a:lnTo>
                  <a:lnTo>
                    <a:pt x="114" y="9"/>
                  </a:lnTo>
                  <a:lnTo>
                    <a:pt x="109" y="7"/>
                  </a:lnTo>
                  <a:lnTo>
                    <a:pt x="105" y="7"/>
                  </a:lnTo>
                  <a:lnTo>
                    <a:pt x="105" y="7"/>
                  </a:lnTo>
                  <a:lnTo>
                    <a:pt x="101" y="9"/>
                  </a:lnTo>
                  <a:lnTo>
                    <a:pt x="98" y="9"/>
                  </a:lnTo>
                  <a:lnTo>
                    <a:pt x="97" y="7"/>
                  </a:lnTo>
                  <a:lnTo>
                    <a:pt x="97" y="7"/>
                  </a:lnTo>
                  <a:lnTo>
                    <a:pt x="94" y="4"/>
                  </a:lnTo>
                  <a:lnTo>
                    <a:pt x="91" y="3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87" y="4"/>
                  </a:lnTo>
                  <a:lnTo>
                    <a:pt x="84" y="3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2" y="6"/>
                  </a:lnTo>
                  <a:lnTo>
                    <a:pt x="71" y="7"/>
                  </a:lnTo>
                  <a:lnTo>
                    <a:pt x="68" y="7"/>
                  </a:lnTo>
                  <a:lnTo>
                    <a:pt x="68" y="7"/>
                  </a:lnTo>
                  <a:lnTo>
                    <a:pt x="62" y="7"/>
                  </a:lnTo>
                  <a:lnTo>
                    <a:pt x="61" y="7"/>
                  </a:lnTo>
                  <a:lnTo>
                    <a:pt x="58" y="9"/>
                  </a:lnTo>
                  <a:lnTo>
                    <a:pt x="58" y="9"/>
                  </a:lnTo>
                  <a:lnTo>
                    <a:pt x="54" y="13"/>
                  </a:lnTo>
                  <a:lnTo>
                    <a:pt x="54" y="17"/>
                  </a:lnTo>
                  <a:lnTo>
                    <a:pt x="54" y="17"/>
                  </a:lnTo>
                  <a:lnTo>
                    <a:pt x="54" y="21"/>
                  </a:lnTo>
                  <a:lnTo>
                    <a:pt x="53" y="23"/>
                  </a:lnTo>
                  <a:lnTo>
                    <a:pt x="51" y="24"/>
                  </a:lnTo>
                  <a:lnTo>
                    <a:pt x="51" y="24"/>
                  </a:lnTo>
                  <a:lnTo>
                    <a:pt x="50" y="24"/>
                  </a:lnTo>
                  <a:lnTo>
                    <a:pt x="48" y="26"/>
                  </a:lnTo>
                  <a:lnTo>
                    <a:pt x="48" y="27"/>
                  </a:lnTo>
                  <a:lnTo>
                    <a:pt x="47" y="28"/>
                  </a:lnTo>
                  <a:lnTo>
                    <a:pt x="47" y="28"/>
                  </a:lnTo>
                  <a:lnTo>
                    <a:pt x="41" y="31"/>
                  </a:lnTo>
                  <a:lnTo>
                    <a:pt x="38" y="36"/>
                  </a:lnTo>
                  <a:lnTo>
                    <a:pt x="38" y="36"/>
                  </a:lnTo>
                  <a:lnTo>
                    <a:pt x="37" y="40"/>
                  </a:lnTo>
                  <a:lnTo>
                    <a:pt x="37" y="43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1" y="44"/>
                  </a:lnTo>
                  <a:lnTo>
                    <a:pt x="27" y="46"/>
                  </a:lnTo>
                  <a:lnTo>
                    <a:pt x="25" y="47"/>
                  </a:lnTo>
                  <a:lnTo>
                    <a:pt x="25" y="47"/>
                  </a:lnTo>
                  <a:lnTo>
                    <a:pt x="23" y="50"/>
                  </a:lnTo>
                  <a:lnTo>
                    <a:pt x="20" y="50"/>
                  </a:lnTo>
                  <a:lnTo>
                    <a:pt x="17" y="50"/>
                  </a:lnTo>
                  <a:lnTo>
                    <a:pt x="17" y="50"/>
                  </a:lnTo>
                  <a:lnTo>
                    <a:pt x="6" y="50"/>
                  </a:lnTo>
                  <a:lnTo>
                    <a:pt x="6" y="50"/>
                  </a:lnTo>
                  <a:lnTo>
                    <a:pt x="6" y="51"/>
                  </a:lnTo>
                  <a:lnTo>
                    <a:pt x="6" y="51"/>
                  </a:lnTo>
                  <a:lnTo>
                    <a:pt x="4" y="54"/>
                  </a:lnTo>
                  <a:lnTo>
                    <a:pt x="6" y="58"/>
                  </a:lnTo>
                  <a:lnTo>
                    <a:pt x="6" y="61"/>
                  </a:lnTo>
                  <a:lnTo>
                    <a:pt x="8" y="63"/>
                  </a:lnTo>
                  <a:lnTo>
                    <a:pt x="8" y="63"/>
                  </a:lnTo>
                  <a:lnTo>
                    <a:pt x="10" y="65"/>
                  </a:lnTo>
                  <a:lnTo>
                    <a:pt x="10" y="70"/>
                  </a:lnTo>
                  <a:lnTo>
                    <a:pt x="10" y="74"/>
                  </a:lnTo>
                  <a:lnTo>
                    <a:pt x="8" y="77"/>
                  </a:lnTo>
                  <a:lnTo>
                    <a:pt x="8" y="77"/>
                  </a:lnTo>
                  <a:lnTo>
                    <a:pt x="3" y="81"/>
                  </a:lnTo>
                  <a:lnTo>
                    <a:pt x="0" y="82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87"/>
                  </a:lnTo>
                  <a:lnTo>
                    <a:pt x="3" y="88"/>
                  </a:lnTo>
                  <a:lnTo>
                    <a:pt x="4" y="91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102"/>
                  </a:lnTo>
                  <a:lnTo>
                    <a:pt x="4" y="102"/>
                  </a:lnTo>
                  <a:lnTo>
                    <a:pt x="8" y="102"/>
                  </a:lnTo>
                  <a:lnTo>
                    <a:pt x="11" y="101"/>
                  </a:lnTo>
                  <a:lnTo>
                    <a:pt x="13" y="100"/>
                  </a:lnTo>
                  <a:lnTo>
                    <a:pt x="13" y="100"/>
                  </a:lnTo>
                  <a:lnTo>
                    <a:pt x="17" y="95"/>
                  </a:lnTo>
                  <a:lnTo>
                    <a:pt x="20" y="94"/>
                  </a:lnTo>
                  <a:lnTo>
                    <a:pt x="24" y="94"/>
                  </a:lnTo>
                  <a:lnTo>
                    <a:pt x="24" y="94"/>
                  </a:lnTo>
                  <a:lnTo>
                    <a:pt x="38" y="94"/>
                  </a:lnTo>
                  <a:lnTo>
                    <a:pt x="47" y="95"/>
                  </a:lnTo>
                  <a:lnTo>
                    <a:pt x="51" y="97"/>
                  </a:lnTo>
                  <a:lnTo>
                    <a:pt x="51" y="97"/>
                  </a:lnTo>
                  <a:lnTo>
                    <a:pt x="54" y="98"/>
                  </a:lnTo>
                  <a:lnTo>
                    <a:pt x="58" y="98"/>
                  </a:lnTo>
                  <a:lnTo>
                    <a:pt x="62" y="98"/>
                  </a:lnTo>
                  <a:lnTo>
                    <a:pt x="65" y="100"/>
                  </a:lnTo>
                  <a:lnTo>
                    <a:pt x="65" y="100"/>
                  </a:lnTo>
                  <a:lnTo>
                    <a:pt x="72" y="102"/>
                  </a:lnTo>
                  <a:lnTo>
                    <a:pt x="75" y="102"/>
                  </a:lnTo>
                  <a:lnTo>
                    <a:pt x="77" y="101"/>
                  </a:lnTo>
                  <a:lnTo>
                    <a:pt x="77" y="101"/>
                  </a:lnTo>
                  <a:lnTo>
                    <a:pt x="78" y="101"/>
                  </a:lnTo>
                  <a:lnTo>
                    <a:pt x="81" y="101"/>
                  </a:lnTo>
                  <a:lnTo>
                    <a:pt x="84" y="102"/>
                  </a:lnTo>
                  <a:lnTo>
                    <a:pt x="87" y="102"/>
                  </a:lnTo>
                  <a:lnTo>
                    <a:pt x="87" y="102"/>
                  </a:lnTo>
                  <a:lnTo>
                    <a:pt x="89" y="101"/>
                  </a:lnTo>
                  <a:lnTo>
                    <a:pt x="92" y="102"/>
                  </a:lnTo>
                  <a:lnTo>
                    <a:pt x="95" y="105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105" y="104"/>
                  </a:lnTo>
                  <a:lnTo>
                    <a:pt x="109" y="105"/>
                  </a:lnTo>
                  <a:lnTo>
                    <a:pt x="112" y="107"/>
                  </a:lnTo>
                  <a:lnTo>
                    <a:pt x="112" y="107"/>
                  </a:lnTo>
                  <a:lnTo>
                    <a:pt x="114" y="107"/>
                  </a:lnTo>
                  <a:lnTo>
                    <a:pt x="114" y="105"/>
                  </a:lnTo>
                  <a:lnTo>
                    <a:pt x="115" y="101"/>
                  </a:lnTo>
                  <a:lnTo>
                    <a:pt x="115" y="101"/>
                  </a:lnTo>
                  <a:lnTo>
                    <a:pt x="117" y="98"/>
                  </a:lnTo>
                  <a:lnTo>
                    <a:pt x="119" y="94"/>
                  </a:lnTo>
                  <a:lnTo>
                    <a:pt x="125" y="91"/>
                  </a:lnTo>
                  <a:lnTo>
                    <a:pt x="125" y="91"/>
                  </a:lnTo>
                  <a:lnTo>
                    <a:pt x="128" y="90"/>
                  </a:lnTo>
                  <a:lnTo>
                    <a:pt x="135" y="88"/>
                  </a:lnTo>
                  <a:lnTo>
                    <a:pt x="135" y="88"/>
                  </a:lnTo>
                  <a:lnTo>
                    <a:pt x="132" y="81"/>
                  </a:lnTo>
                  <a:lnTo>
                    <a:pt x="132" y="81"/>
                  </a:lnTo>
                  <a:lnTo>
                    <a:pt x="129" y="73"/>
                  </a:lnTo>
                  <a:lnTo>
                    <a:pt x="129" y="70"/>
                  </a:lnTo>
                  <a:lnTo>
                    <a:pt x="129" y="67"/>
                  </a:lnTo>
                  <a:lnTo>
                    <a:pt x="129" y="67"/>
                  </a:lnTo>
                  <a:lnTo>
                    <a:pt x="132" y="67"/>
                  </a:lnTo>
                  <a:lnTo>
                    <a:pt x="135" y="67"/>
                  </a:lnTo>
                  <a:lnTo>
                    <a:pt x="138" y="68"/>
                  </a:lnTo>
                  <a:lnTo>
                    <a:pt x="141" y="68"/>
                  </a:lnTo>
                  <a:lnTo>
                    <a:pt x="141" y="68"/>
                  </a:lnTo>
                  <a:lnTo>
                    <a:pt x="146" y="65"/>
                  </a:lnTo>
                  <a:lnTo>
                    <a:pt x="149" y="64"/>
                  </a:lnTo>
                  <a:lnTo>
                    <a:pt x="149" y="61"/>
                  </a:lnTo>
                  <a:lnTo>
                    <a:pt x="149" y="61"/>
                  </a:lnTo>
                  <a:lnTo>
                    <a:pt x="148" y="58"/>
                  </a:lnTo>
                  <a:lnTo>
                    <a:pt x="146" y="55"/>
                  </a:lnTo>
                  <a:lnTo>
                    <a:pt x="141" y="53"/>
                  </a:lnTo>
                  <a:lnTo>
                    <a:pt x="141" y="53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06" name="Latvia">
              <a:extLst>
                <a:ext uri="{FF2B5EF4-FFF2-40B4-BE49-F238E27FC236}">
                  <a16:creationId xmlns:a16="http://schemas.microsoft.com/office/drawing/2014/main" id="{51F87D3D-EDCF-C54B-AE61-7073EE062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3205" y="2736730"/>
              <a:ext cx="173135" cy="82868"/>
            </a:xfrm>
            <a:custGeom>
              <a:avLst/>
              <a:gdLst/>
              <a:ahLst/>
              <a:cxnLst>
                <a:cxn ang="0">
                  <a:pos x="38" y="39"/>
                </a:cxn>
                <a:cxn ang="0">
                  <a:pos x="54" y="39"/>
                </a:cxn>
                <a:cxn ang="0">
                  <a:pos x="58" y="39"/>
                </a:cxn>
                <a:cxn ang="0">
                  <a:pos x="64" y="40"/>
                </a:cxn>
                <a:cxn ang="0">
                  <a:pos x="68" y="42"/>
                </a:cxn>
                <a:cxn ang="0">
                  <a:pos x="71" y="43"/>
                </a:cxn>
                <a:cxn ang="0">
                  <a:pos x="84" y="50"/>
                </a:cxn>
                <a:cxn ang="0">
                  <a:pos x="91" y="56"/>
                </a:cxn>
                <a:cxn ang="0">
                  <a:pos x="95" y="52"/>
                </a:cxn>
                <a:cxn ang="0">
                  <a:pos x="98" y="50"/>
                </a:cxn>
                <a:cxn ang="0">
                  <a:pos x="105" y="50"/>
                </a:cxn>
                <a:cxn ang="0">
                  <a:pos x="108" y="50"/>
                </a:cxn>
                <a:cxn ang="0">
                  <a:pos x="112" y="44"/>
                </a:cxn>
                <a:cxn ang="0">
                  <a:pos x="117" y="43"/>
                </a:cxn>
                <a:cxn ang="0">
                  <a:pos x="115" y="37"/>
                </a:cxn>
                <a:cxn ang="0">
                  <a:pos x="114" y="33"/>
                </a:cxn>
                <a:cxn ang="0">
                  <a:pos x="108" y="26"/>
                </a:cxn>
                <a:cxn ang="0">
                  <a:pos x="108" y="23"/>
                </a:cxn>
                <a:cxn ang="0">
                  <a:pos x="108" y="17"/>
                </a:cxn>
                <a:cxn ang="0">
                  <a:pos x="107" y="15"/>
                </a:cxn>
                <a:cxn ang="0">
                  <a:pos x="104" y="10"/>
                </a:cxn>
                <a:cxn ang="0">
                  <a:pos x="88" y="10"/>
                </a:cxn>
                <a:cxn ang="0">
                  <a:pos x="85" y="9"/>
                </a:cxn>
                <a:cxn ang="0">
                  <a:pos x="72" y="0"/>
                </a:cxn>
                <a:cxn ang="0">
                  <a:pos x="65" y="0"/>
                </a:cxn>
                <a:cxn ang="0">
                  <a:pos x="55" y="0"/>
                </a:cxn>
                <a:cxn ang="0">
                  <a:pos x="53" y="7"/>
                </a:cxn>
                <a:cxn ang="0">
                  <a:pos x="54" y="16"/>
                </a:cxn>
                <a:cxn ang="0">
                  <a:pos x="53" y="20"/>
                </a:cxn>
                <a:cxn ang="0">
                  <a:pos x="41" y="23"/>
                </a:cxn>
                <a:cxn ang="0">
                  <a:pos x="37" y="20"/>
                </a:cxn>
                <a:cxn ang="0">
                  <a:pos x="27" y="6"/>
                </a:cxn>
                <a:cxn ang="0">
                  <a:pos x="25" y="5"/>
                </a:cxn>
                <a:cxn ang="0">
                  <a:pos x="20" y="7"/>
                </a:cxn>
                <a:cxn ang="0">
                  <a:pos x="11" y="13"/>
                </a:cxn>
                <a:cxn ang="0">
                  <a:pos x="7" y="19"/>
                </a:cxn>
                <a:cxn ang="0">
                  <a:pos x="4" y="26"/>
                </a:cxn>
                <a:cxn ang="0">
                  <a:pos x="1" y="29"/>
                </a:cxn>
                <a:cxn ang="0">
                  <a:pos x="0" y="36"/>
                </a:cxn>
                <a:cxn ang="0">
                  <a:pos x="3" y="42"/>
                </a:cxn>
                <a:cxn ang="0">
                  <a:pos x="3" y="42"/>
                </a:cxn>
                <a:cxn ang="0">
                  <a:pos x="16" y="39"/>
                </a:cxn>
                <a:cxn ang="0">
                  <a:pos x="20" y="37"/>
                </a:cxn>
                <a:cxn ang="0">
                  <a:pos x="38" y="39"/>
                </a:cxn>
              </a:cxnLst>
              <a:rect l="0" t="0" r="r" b="b"/>
              <a:pathLst>
                <a:path w="117" h="56">
                  <a:moveTo>
                    <a:pt x="38" y="39"/>
                  </a:moveTo>
                  <a:lnTo>
                    <a:pt x="38" y="39"/>
                  </a:lnTo>
                  <a:lnTo>
                    <a:pt x="48" y="39"/>
                  </a:lnTo>
                  <a:lnTo>
                    <a:pt x="54" y="39"/>
                  </a:lnTo>
                  <a:lnTo>
                    <a:pt x="58" y="39"/>
                  </a:lnTo>
                  <a:lnTo>
                    <a:pt x="58" y="39"/>
                  </a:lnTo>
                  <a:lnTo>
                    <a:pt x="62" y="39"/>
                  </a:lnTo>
                  <a:lnTo>
                    <a:pt x="64" y="40"/>
                  </a:lnTo>
                  <a:lnTo>
                    <a:pt x="65" y="42"/>
                  </a:lnTo>
                  <a:lnTo>
                    <a:pt x="68" y="42"/>
                  </a:lnTo>
                  <a:lnTo>
                    <a:pt x="68" y="42"/>
                  </a:lnTo>
                  <a:lnTo>
                    <a:pt x="71" y="43"/>
                  </a:lnTo>
                  <a:lnTo>
                    <a:pt x="75" y="44"/>
                  </a:lnTo>
                  <a:lnTo>
                    <a:pt x="84" y="50"/>
                  </a:lnTo>
                  <a:lnTo>
                    <a:pt x="84" y="50"/>
                  </a:lnTo>
                  <a:lnTo>
                    <a:pt x="91" y="56"/>
                  </a:lnTo>
                  <a:lnTo>
                    <a:pt x="91" y="56"/>
                  </a:lnTo>
                  <a:lnTo>
                    <a:pt x="95" y="52"/>
                  </a:lnTo>
                  <a:lnTo>
                    <a:pt x="95" y="52"/>
                  </a:lnTo>
                  <a:lnTo>
                    <a:pt x="98" y="50"/>
                  </a:lnTo>
                  <a:lnTo>
                    <a:pt x="99" y="50"/>
                  </a:lnTo>
                  <a:lnTo>
                    <a:pt x="105" y="50"/>
                  </a:lnTo>
                  <a:lnTo>
                    <a:pt x="105" y="50"/>
                  </a:lnTo>
                  <a:lnTo>
                    <a:pt x="108" y="50"/>
                  </a:lnTo>
                  <a:lnTo>
                    <a:pt x="109" y="49"/>
                  </a:lnTo>
                  <a:lnTo>
                    <a:pt x="112" y="44"/>
                  </a:lnTo>
                  <a:lnTo>
                    <a:pt x="112" y="44"/>
                  </a:lnTo>
                  <a:lnTo>
                    <a:pt x="117" y="43"/>
                  </a:lnTo>
                  <a:lnTo>
                    <a:pt x="117" y="43"/>
                  </a:lnTo>
                  <a:lnTo>
                    <a:pt x="115" y="37"/>
                  </a:lnTo>
                  <a:lnTo>
                    <a:pt x="114" y="33"/>
                  </a:lnTo>
                  <a:lnTo>
                    <a:pt x="114" y="33"/>
                  </a:lnTo>
                  <a:lnTo>
                    <a:pt x="109" y="29"/>
                  </a:lnTo>
                  <a:lnTo>
                    <a:pt x="108" y="26"/>
                  </a:lnTo>
                  <a:lnTo>
                    <a:pt x="108" y="23"/>
                  </a:lnTo>
                  <a:lnTo>
                    <a:pt x="108" y="23"/>
                  </a:lnTo>
                  <a:lnTo>
                    <a:pt x="109" y="19"/>
                  </a:lnTo>
                  <a:lnTo>
                    <a:pt x="108" y="17"/>
                  </a:lnTo>
                  <a:lnTo>
                    <a:pt x="107" y="15"/>
                  </a:lnTo>
                  <a:lnTo>
                    <a:pt x="107" y="15"/>
                  </a:lnTo>
                  <a:lnTo>
                    <a:pt x="104" y="10"/>
                  </a:lnTo>
                  <a:lnTo>
                    <a:pt x="104" y="10"/>
                  </a:lnTo>
                  <a:lnTo>
                    <a:pt x="94" y="10"/>
                  </a:lnTo>
                  <a:lnTo>
                    <a:pt x="88" y="10"/>
                  </a:lnTo>
                  <a:lnTo>
                    <a:pt x="88" y="10"/>
                  </a:lnTo>
                  <a:lnTo>
                    <a:pt x="85" y="9"/>
                  </a:lnTo>
                  <a:lnTo>
                    <a:pt x="80" y="6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6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3" y="5"/>
                  </a:lnTo>
                  <a:lnTo>
                    <a:pt x="53" y="7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3" y="19"/>
                  </a:lnTo>
                  <a:lnTo>
                    <a:pt x="53" y="20"/>
                  </a:lnTo>
                  <a:lnTo>
                    <a:pt x="48" y="22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37" y="20"/>
                  </a:lnTo>
                  <a:lnTo>
                    <a:pt x="33" y="16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5" y="5"/>
                  </a:lnTo>
                  <a:lnTo>
                    <a:pt x="24" y="5"/>
                  </a:lnTo>
                  <a:lnTo>
                    <a:pt x="20" y="7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8" y="16"/>
                  </a:lnTo>
                  <a:lnTo>
                    <a:pt x="7" y="19"/>
                  </a:lnTo>
                  <a:lnTo>
                    <a:pt x="6" y="23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1" y="29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3" y="42"/>
                  </a:lnTo>
                  <a:lnTo>
                    <a:pt x="3" y="42"/>
                  </a:lnTo>
                  <a:lnTo>
                    <a:pt x="3" y="42"/>
                  </a:lnTo>
                  <a:lnTo>
                    <a:pt x="3" y="42"/>
                  </a:lnTo>
                  <a:lnTo>
                    <a:pt x="10" y="40"/>
                  </a:lnTo>
                  <a:lnTo>
                    <a:pt x="16" y="39"/>
                  </a:lnTo>
                  <a:lnTo>
                    <a:pt x="16" y="39"/>
                  </a:lnTo>
                  <a:lnTo>
                    <a:pt x="20" y="37"/>
                  </a:lnTo>
                  <a:lnTo>
                    <a:pt x="27" y="37"/>
                  </a:lnTo>
                  <a:lnTo>
                    <a:pt x="38" y="39"/>
                  </a:lnTo>
                  <a:lnTo>
                    <a:pt x="38" y="39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07" name="Lithuania">
              <a:extLst>
                <a:ext uri="{FF2B5EF4-FFF2-40B4-BE49-F238E27FC236}">
                  <a16:creationId xmlns:a16="http://schemas.microsoft.com/office/drawing/2014/main" id="{585979C6-2D01-DC42-A947-6D2FFC9E4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3205" y="2791482"/>
              <a:ext cx="134661" cy="82868"/>
            </a:xfrm>
            <a:custGeom>
              <a:avLst/>
              <a:gdLst/>
              <a:ahLst/>
              <a:cxnLst>
                <a:cxn ang="0">
                  <a:pos x="11" y="27"/>
                </a:cxn>
                <a:cxn ang="0">
                  <a:pos x="18" y="32"/>
                </a:cxn>
                <a:cxn ang="0">
                  <a:pos x="21" y="32"/>
                </a:cxn>
                <a:cxn ang="0">
                  <a:pos x="27" y="33"/>
                </a:cxn>
                <a:cxn ang="0">
                  <a:pos x="30" y="36"/>
                </a:cxn>
                <a:cxn ang="0">
                  <a:pos x="30" y="43"/>
                </a:cxn>
                <a:cxn ang="0">
                  <a:pos x="30" y="47"/>
                </a:cxn>
                <a:cxn ang="0">
                  <a:pos x="37" y="50"/>
                </a:cxn>
                <a:cxn ang="0">
                  <a:pos x="43" y="56"/>
                </a:cxn>
                <a:cxn ang="0">
                  <a:pos x="54" y="56"/>
                </a:cxn>
                <a:cxn ang="0">
                  <a:pos x="57" y="56"/>
                </a:cxn>
                <a:cxn ang="0">
                  <a:pos x="62" y="53"/>
                </a:cxn>
                <a:cxn ang="0">
                  <a:pos x="64" y="52"/>
                </a:cxn>
                <a:cxn ang="0">
                  <a:pos x="72" y="49"/>
                </a:cxn>
                <a:cxn ang="0">
                  <a:pos x="74" y="49"/>
                </a:cxn>
                <a:cxn ang="0">
                  <a:pos x="75" y="42"/>
                </a:cxn>
                <a:cxn ang="0">
                  <a:pos x="78" y="37"/>
                </a:cxn>
                <a:cxn ang="0">
                  <a:pos x="84" y="34"/>
                </a:cxn>
                <a:cxn ang="0">
                  <a:pos x="85" y="32"/>
                </a:cxn>
                <a:cxn ang="0">
                  <a:pos x="88" y="30"/>
                </a:cxn>
                <a:cxn ang="0">
                  <a:pos x="90" y="29"/>
                </a:cxn>
                <a:cxn ang="0">
                  <a:pos x="91" y="23"/>
                </a:cxn>
                <a:cxn ang="0">
                  <a:pos x="91" y="22"/>
                </a:cxn>
                <a:cxn ang="0">
                  <a:pos x="91" y="19"/>
                </a:cxn>
                <a:cxn ang="0">
                  <a:pos x="84" y="13"/>
                </a:cxn>
                <a:cxn ang="0">
                  <a:pos x="71" y="6"/>
                </a:cxn>
                <a:cxn ang="0">
                  <a:pos x="68" y="5"/>
                </a:cxn>
                <a:cxn ang="0">
                  <a:pos x="64" y="3"/>
                </a:cxn>
                <a:cxn ang="0">
                  <a:pos x="58" y="2"/>
                </a:cxn>
                <a:cxn ang="0">
                  <a:pos x="54" y="2"/>
                </a:cxn>
                <a:cxn ang="0">
                  <a:pos x="38" y="2"/>
                </a:cxn>
                <a:cxn ang="0">
                  <a:pos x="27" y="0"/>
                </a:cxn>
                <a:cxn ang="0">
                  <a:pos x="16" y="2"/>
                </a:cxn>
                <a:cxn ang="0">
                  <a:pos x="10" y="3"/>
                </a:cxn>
                <a:cxn ang="0">
                  <a:pos x="3" y="5"/>
                </a:cxn>
                <a:cxn ang="0">
                  <a:pos x="4" y="15"/>
                </a:cxn>
                <a:cxn ang="0">
                  <a:pos x="1" y="22"/>
                </a:cxn>
                <a:cxn ang="0">
                  <a:pos x="0" y="24"/>
                </a:cxn>
                <a:cxn ang="0">
                  <a:pos x="1" y="27"/>
                </a:cxn>
                <a:cxn ang="0">
                  <a:pos x="7" y="26"/>
                </a:cxn>
                <a:cxn ang="0">
                  <a:pos x="11" y="27"/>
                </a:cxn>
              </a:cxnLst>
              <a:rect l="0" t="0" r="r" b="b"/>
              <a:pathLst>
                <a:path w="91" h="56">
                  <a:moveTo>
                    <a:pt x="11" y="27"/>
                  </a:moveTo>
                  <a:lnTo>
                    <a:pt x="11" y="27"/>
                  </a:lnTo>
                  <a:lnTo>
                    <a:pt x="16" y="30"/>
                  </a:lnTo>
                  <a:lnTo>
                    <a:pt x="18" y="32"/>
                  </a:lnTo>
                  <a:lnTo>
                    <a:pt x="21" y="32"/>
                  </a:lnTo>
                  <a:lnTo>
                    <a:pt x="21" y="32"/>
                  </a:lnTo>
                  <a:lnTo>
                    <a:pt x="23" y="32"/>
                  </a:lnTo>
                  <a:lnTo>
                    <a:pt x="27" y="33"/>
                  </a:lnTo>
                  <a:lnTo>
                    <a:pt x="28" y="34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30" y="43"/>
                  </a:lnTo>
                  <a:lnTo>
                    <a:pt x="30" y="46"/>
                  </a:lnTo>
                  <a:lnTo>
                    <a:pt x="30" y="47"/>
                  </a:lnTo>
                  <a:lnTo>
                    <a:pt x="30" y="47"/>
                  </a:lnTo>
                  <a:lnTo>
                    <a:pt x="37" y="50"/>
                  </a:lnTo>
                  <a:lnTo>
                    <a:pt x="40" y="53"/>
                  </a:lnTo>
                  <a:lnTo>
                    <a:pt x="43" y="56"/>
                  </a:lnTo>
                  <a:lnTo>
                    <a:pt x="43" y="56"/>
                  </a:lnTo>
                  <a:lnTo>
                    <a:pt x="54" y="56"/>
                  </a:lnTo>
                  <a:lnTo>
                    <a:pt x="54" y="56"/>
                  </a:lnTo>
                  <a:lnTo>
                    <a:pt x="57" y="56"/>
                  </a:lnTo>
                  <a:lnTo>
                    <a:pt x="60" y="56"/>
                  </a:lnTo>
                  <a:lnTo>
                    <a:pt x="62" y="53"/>
                  </a:lnTo>
                  <a:lnTo>
                    <a:pt x="62" y="53"/>
                  </a:lnTo>
                  <a:lnTo>
                    <a:pt x="64" y="52"/>
                  </a:lnTo>
                  <a:lnTo>
                    <a:pt x="68" y="50"/>
                  </a:lnTo>
                  <a:lnTo>
                    <a:pt x="72" y="49"/>
                  </a:lnTo>
                  <a:lnTo>
                    <a:pt x="72" y="49"/>
                  </a:lnTo>
                  <a:lnTo>
                    <a:pt x="74" y="49"/>
                  </a:lnTo>
                  <a:lnTo>
                    <a:pt x="74" y="46"/>
                  </a:lnTo>
                  <a:lnTo>
                    <a:pt x="75" y="42"/>
                  </a:lnTo>
                  <a:lnTo>
                    <a:pt x="75" y="42"/>
                  </a:lnTo>
                  <a:lnTo>
                    <a:pt x="78" y="37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85" y="33"/>
                  </a:lnTo>
                  <a:lnTo>
                    <a:pt x="85" y="32"/>
                  </a:lnTo>
                  <a:lnTo>
                    <a:pt x="87" y="30"/>
                  </a:lnTo>
                  <a:lnTo>
                    <a:pt x="88" y="30"/>
                  </a:lnTo>
                  <a:lnTo>
                    <a:pt x="88" y="30"/>
                  </a:lnTo>
                  <a:lnTo>
                    <a:pt x="90" y="29"/>
                  </a:lnTo>
                  <a:lnTo>
                    <a:pt x="91" y="27"/>
                  </a:lnTo>
                  <a:lnTo>
                    <a:pt x="91" y="23"/>
                  </a:lnTo>
                  <a:lnTo>
                    <a:pt x="91" y="23"/>
                  </a:lnTo>
                  <a:lnTo>
                    <a:pt x="91" y="22"/>
                  </a:lnTo>
                  <a:lnTo>
                    <a:pt x="91" y="19"/>
                  </a:lnTo>
                  <a:lnTo>
                    <a:pt x="91" y="19"/>
                  </a:lnTo>
                  <a:lnTo>
                    <a:pt x="84" y="13"/>
                  </a:lnTo>
                  <a:lnTo>
                    <a:pt x="84" y="13"/>
                  </a:lnTo>
                  <a:lnTo>
                    <a:pt x="75" y="7"/>
                  </a:lnTo>
                  <a:lnTo>
                    <a:pt x="71" y="6"/>
                  </a:lnTo>
                  <a:lnTo>
                    <a:pt x="68" y="5"/>
                  </a:lnTo>
                  <a:lnTo>
                    <a:pt x="68" y="5"/>
                  </a:lnTo>
                  <a:lnTo>
                    <a:pt x="65" y="5"/>
                  </a:lnTo>
                  <a:lnTo>
                    <a:pt x="64" y="3"/>
                  </a:lnTo>
                  <a:lnTo>
                    <a:pt x="62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4" y="2"/>
                  </a:lnTo>
                  <a:lnTo>
                    <a:pt x="48" y="2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27" y="0"/>
                  </a:lnTo>
                  <a:lnTo>
                    <a:pt x="20" y="0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0" y="3"/>
                  </a:lnTo>
                  <a:lnTo>
                    <a:pt x="3" y="5"/>
                  </a:lnTo>
                  <a:lnTo>
                    <a:pt x="3" y="5"/>
                  </a:lnTo>
                  <a:lnTo>
                    <a:pt x="4" y="10"/>
                  </a:lnTo>
                  <a:lnTo>
                    <a:pt x="4" y="15"/>
                  </a:lnTo>
                  <a:lnTo>
                    <a:pt x="3" y="19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7" y="26"/>
                  </a:lnTo>
                  <a:lnTo>
                    <a:pt x="10" y="26"/>
                  </a:lnTo>
                  <a:lnTo>
                    <a:pt x="11" y="27"/>
                  </a:lnTo>
                  <a:lnTo>
                    <a:pt x="11" y="27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08" name="Switzerland">
              <a:extLst>
                <a:ext uri="{FF2B5EF4-FFF2-40B4-BE49-F238E27FC236}">
                  <a16:creationId xmlns:a16="http://schemas.microsoft.com/office/drawing/2014/main" id="{726BBD68-5654-9F4A-B9FF-732AEF24E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1374" y="3074120"/>
              <a:ext cx="108024" cy="56232"/>
            </a:xfrm>
            <a:custGeom>
              <a:avLst/>
              <a:gdLst/>
              <a:ahLst/>
              <a:cxnLst>
                <a:cxn ang="0">
                  <a:pos x="64" y="16"/>
                </a:cxn>
                <a:cxn ang="0">
                  <a:pos x="59" y="14"/>
                </a:cxn>
                <a:cxn ang="0">
                  <a:pos x="56" y="11"/>
                </a:cxn>
                <a:cxn ang="0">
                  <a:pos x="56" y="4"/>
                </a:cxn>
                <a:cxn ang="0">
                  <a:pos x="47" y="1"/>
                </a:cxn>
                <a:cxn ang="0">
                  <a:pos x="42" y="0"/>
                </a:cxn>
                <a:cxn ang="0">
                  <a:pos x="36" y="1"/>
                </a:cxn>
                <a:cxn ang="0">
                  <a:pos x="23" y="1"/>
                </a:cxn>
                <a:cxn ang="0">
                  <a:pos x="22" y="3"/>
                </a:cxn>
                <a:cxn ang="0">
                  <a:pos x="20" y="4"/>
                </a:cxn>
                <a:cxn ang="0">
                  <a:pos x="16" y="6"/>
                </a:cxn>
                <a:cxn ang="0">
                  <a:pos x="12" y="11"/>
                </a:cxn>
                <a:cxn ang="0">
                  <a:pos x="10" y="13"/>
                </a:cxn>
                <a:cxn ang="0">
                  <a:pos x="5" y="20"/>
                </a:cxn>
                <a:cxn ang="0">
                  <a:pos x="2" y="24"/>
                </a:cxn>
                <a:cxn ang="0">
                  <a:pos x="0" y="30"/>
                </a:cxn>
                <a:cxn ang="0">
                  <a:pos x="5" y="28"/>
                </a:cxn>
                <a:cxn ang="0">
                  <a:pos x="6" y="27"/>
                </a:cxn>
                <a:cxn ang="0">
                  <a:pos x="10" y="27"/>
                </a:cxn>
                <a:cxn ang="0">
                  <a:pos x="12" y="30"/>
                </a:cxn>
                <a:cxn ang="0">
                  <a:pos x="13" y="33"/>
                </a:cxn>
                <a:cxn ang="0">
                  <a:pos x="15" y="37"/>
                </a:cxn>
                <a:cxn ang="0">
                  <a:pos x="15" y="38"/>
                </a:cxn>
                <a:cxn ang="0">
                  <a:pos x="27" y="37"/>
                </a:cxn>
                <a:cxn ang="0">
                  <a:pos x="30" y="35"/>
                </a:cxn>
                <a:cxn ang="0">
                  <a:pos x="36" y="26"/>
                </a:cxn>
                <a:cxn ang="0">
                  <a:pos x="37" y="27"/>
                </a:cxn>
                <a:cxn ang="0">
                  <a:pos x="45" y="37"/>
                </a:cxn>
                <a:cxn ang="0">
                  <a:pos x="47" y="37"/>
                </a:cxn>
                <a:cxn ang="0">
                  <a:pos x="49" y="31"/>
                </a:cxn>
                <a:cxn ang="0">
                  <a:pos x="50" y="28"/>
                </a:cxn>
                <a:cxn ang="0">
                  <a:pos x="54" y="27"/>
                </a:cxn>
                <a:cxn ang="0">
                  <a:pos x="59" y="28"/>
                </a:cxn>
                <a:cxn ang="0">
                  <a:pos x="63" y="26"/>
                </a:cxn>
                <a:cxn ang="0">
                  <a:pos x="63" y="24"/>
                </a:cxn>
                <a:cxn ang="0">
                  <a:pos x="67" y="24"/>
                </a:cxn>
                <a:cxn ang="0">
                  <a:pos x="69" y="23"/>
                </a:cxn>
                <a:cxn ang="0">
                  <a:pos x="70" y="20"/>
                </a:cxn>
                <a:cxn ang="0">
                  <a:pos x="73" y="17"/>
                </a:cxn>
                <a:cxn ang="0">
                  <a:pos x="64" y="16"/>
                </a:cxn>
              </a:cxnLst>
              <a:rect l="0" t="0" r="r" b="b"/>
              <a:pathLst>
                <a:path w="73" h="38">
                  <a:moveTo>
                    <a:pt x="64" y="16"/>
                  </a:moveTo>
                  <a:lnTo>
                    <a:pt x="64" y="16"/>
                  </a:lnTo>
                  <a:lnTo>
                    <a:pt x="62" y="16"/>
                  </a:lnTo>
                  <a:lnTo>
                    <a:pt x="59" y="14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56" y="8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2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0" y="3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2" y="3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7" y="4"/>
                  </a:lnTo>
                  <a:lnTo>
                    <a:pt x="16" y="6"/>
                  </a:lnTo>
                  <a:lnTo>
                    <a:pt x="13" y="8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0" y="13"/>
                  </a:lnTo>
                  <a:lnTo>
                    <a:pt x="8" y="16"/>
                  </a:lnTo>
                  <a:lnTo>
                    <a:pt x="5" y="20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2" y="31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6" y="27"/>
                  </a:lnTo>
                  <a:lnTo>
                    <a:pt x="9" y="27"/>
                  </a:lnTo>
                  <a:lnTo>
                    <a:pt x="10" y="27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2" y="31"/>
                  </a:lnTo>
                  <a:lnTo>
                    <a:pt x="13" y="33"/>
                  </a:lnTo>
                  <a:lnTo>
                    <a:pt x="15" y="35"/>
                  </a:lnTo>
                  <a:lnTo>
                    <a:pt x="15" y="37"/>
                  </a:lnTo>
                  <a:lnTo>
                    <a:pt x="15" y="37"/>
                  </a:lnTo>
                  <a:lnTo>
                    <a:pt x="15" y="38"/>
                  </a:lnTo>
                  <a:lnTo>
                    <a:pt x="15" y="38"/>
                  </a:lnTo>
                  <a:lnTo>
                    <a:pt x="27" y="37"/>
                  </a:lnTo>
                  <a:lnTo>
                    <a:pt x="27" y="37"/>
                  </a:lnTo>
                  <a:lnTo>
                    <a:pt x="30" y="35"/>
                  </a:lnTo>
                  <a:lnTo>
                    <a:pt x="33" y="31"/>
                  </a:lnTo>
                  <a:lnTo>
                    <a:pt x="36" y="26"/>
                  </a:lnTo>
                  <a:lnTo>
                    <a:pt x="36" y="26"/>
                  </a:lnTo>
                  <a:lnTo>
                    <a:pt x="37" y="27"/>
                  </a:lnTo>
                  <a:lnTo>
                    <a:pt x="39" y="30"/>
                  </a:lnTo>
                  <a:lnTo>
                    <a:pt x="45" y="37"/>
                  </a:lnTo>
                  <a:lnTo>
                    <a:pt x="45" y="37"/>
                  </a:lnTo>
                  <a:lnTo>
                    <a:pt x="47" y="37"/>
                  </a:lnTo>
                  <a:lnTo>
                    <a:pt x="49" y="35"/>
                  </a:lnTo>
                  <a:lnTo>
                    <a:pt x="49" y="31"/>
                  </a:lnTo>
                  <a:lnTo>
                    <a:pt x="49" y="31"/>
                  </a:lnTo>
                  <a:lnTo>
                    <a:pt x="50" y="28"/>
                  </a:lnTo>
                  <a:lnTo>
                    <a:pt x="52" y="28"/>
                  </a:lnTo>
                  <a:lnTo>
                    <a:pt x="54" y="27"/>
                  </a:lnTo>
                  <a:lnTo>
                    <a:pt x="54" y="27"/>
                  </a:lnTo>
                  <a:lnTo>
                    <a:pt x="59" y="28"/>
                  </a:lnTo>
                  <a:lnTo>
                    <a:pt x="62" y="27"/>
                  </a:lnTo>
                  <a:lnTo>
                    <a:pt x="63" y="26"/>
                  </a:lnTo>
                  <a:lnTo>
                    <a:pt x="63" y="26"/>
                  </a:lnTo>
                  <a:lnTo>
                    <a:pt x="63" y="24"/>
                  </a:lnTo>
                  <a:lnTo>
                    <a:pt x="64" y="23"/>
                  </a:lnTo>
                  <a:lnTo>
                    <a:pt x="67" y="24"/>
                  </a:lnTo>
                  <a:lnTo>
                    <a:pt x="67" y="24"/>
                  </a:lnTo>
                  <a:lnTo>
                    <a:pt x="69" y="23"/>
                  </a:lnTo>
                  <a:lnTo>
                    <a:pt x="69" y="21"/>
                  </a:lnTo>
                  <a:lnTo>
                    <a:pt x="70" y="20"/>
                  </a:lnTo>
                  <a:lnTo>
                    <a:pt x="73" y="17"/>
                  </a:lnTo>
                  <a:lnTo>
                    <a:pt x="73" y="17"/>
                  </a:lnTo>
                  <a:lnTo>
                    <a:pt x="69" y="16"/>
                  </a:lnTo>
                  <a:lnTo>
                    <a:pt x="64" y="16"/>
                  </a:lnTo>
                  <a:lnTo>
                    <a:pt x="64" y="1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09" name="Germany">
              <a:extLst>
                <a:ext uri="{FF2B5EF4-FFF2-40B4-BE49-F238E27FC236}">
                  <a16:creationId xmlns:a16="http://schemas.microsoft.com/office/drawing/2014/main" id="{0A1E14A8-277A-3541-BB5E-F96A766B4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9895" y="2846233"/>
              <a:ext cx="210129" cy="238246"/>
            </a:xfrm>
            <a:custGeom>
              <a:avLst/>
              <a:gdLst/>
              <a:ahLst/>
              <a:cxnLst>
                <a:cxn ang="0">
                  <a:pos x="11" y="47"/>
                </a:cxn>
                <a:cxn ang="0">
                  <a:pos x="13" y="54"/>
                </a:cxn>
                <a:cxn ang="0">
                  <a:pos x="13" y="60"/>
                </a:cxn>
                <a:cxn ang="0">
                  <a:pos x="10" y="66"/>
                </a:cxn>
                <a:cxn ang="0">
                  <a:pos x="1" y="69"/>
                </a:cxn>
                <a:cxn ang="0">
                  <a:pos x="1" y="76"/>
                </a:cxn>
                <a:cxn ang="0">
                  <a:pos x="0" y="91"/>
                </a:cxn>
                <a:cxn ang="0">
                  <a:pos x="4" y="98"/>
                </a:cxn>
                <a:cxn ang="0">
                  <a:pos x="1" y="104"/>
                </a:cxn>
                <a:cxn ang="0">
                  <a:pos x="6" y="118"/>
                </a:cxn>
                <a:cxn ang="0">
                  <a:pos x="20" y="124"/>
                </a:cxn>
                <a:cxn ang="0">
                  <a:pos x="28" y="127"/>
                </a:cxn>
                <a:cxn ang="0">
                  <a:pos x="33" y="130"/>
                </a:cxn>
                <a:cxn ang="0">
                  <a:pos x="27" y="140"/>
                </a:cxn>
                <a:cxn ang="0">
                  <a:pos x="24" y="155"/>
                </a:cxn>
                <a:cxn ang="0">
                  <a:pos x="43" y="154"/>
                </a:cxn>
                <a:cxn ang="0">
                  <a:pos x="57" y="158"/>
                </a:cxn>
                <a:cxn ang="0">
                  <a:pos x="61" y="158"/>
                </a:cxn>
                <a:cxn ang="0">
                  <a:pos x="68" y="160"/>
                </a:cxn>
                <a:cxn ang="0">
                  <a:pos x="78" y="158"/>
                </a:cxn>
                <a:cxn ang="0">
                  <a:pos x="87" y="157"/>
                </a:cxn>
                <a:cxn ang="0">
                  <a:pos x="104" y="154"/>
                </a:cxn>
                <a:cxn ang="0">
                  <a:pos x="110" y="150"/>
                </a:cxn>
                <a:cxn ang="0">
                  <a:pos x="115" y="141"/>
                </a:cxn>
                <a:cxn ang="0">
                  <a:pos x="122" y="135"/>
                </a:cxn>
                <a:cxn ang="0">
                  <a:pos x="118" y="127"/>
                </a:cxn>
                <a:cxn ang="0">
                  <a:pos x="105" y="114"/>
                </a:cxn>
                <a:cxn ang="0">
                  <a:pos x="100" y="100"/>
                </a:cxn>
                <a:cxn ang="0">
                  <a:pos x="115" y="94"/>
                </a:cxn>
                <a:cxn ang="0">
                  <a:pos x="127" y="88"/>
                </a:cxn>
                <a:cxn ang="0">
                  <a:pos x="134" y="84"/>
                </a:cxn>
                <a:cxn ang="0">
                  <a:pos x="141" y="86"/>
                </a:cxn>
                <a:cxn ang="0">
                  <a:pos x="141" y="76"/>
                </a:cxn>
                <a:cxn ang="0">
                  <a:pos x="137" y="59"/>
                </a:cxn>
                <a:cxn ang="0">
                  <a:pos x="131" y="47"/>
                </a:cxn>
                <a:cxn ang="0">
                  <a:pos x="131" y="40"/>
                </a:cxn>
                <a:cxn ang="0">
                  <a:pos x="131" y="24"/>
                </a:cxn>
                <a:cxn ang="0">
                  <a:pos x="129" y="20"/>
                </a:cxn>
                <a:cxn ang="0">
                  <a:pos x="120" y="15"/>
                </a:cxn>
                <a:cxn ang="0">
                  <a:pos x="120" y="12"/>
                </a:cxn>
                <a:cxn ang="0">
                  <a:pos x="121" y="6"/>
                </a:cxn>
                <a:cxn ang="0">
                  <a:pos x="111" y="9"/>
                </a:cxn>
                <a:cxn ang="0">
                  <a:pos x="98" y="13"/>
                </a:cxn>
                <a:cxn ang="0">
                  <a:pos x="81" y="20"/>
                </a:cxn>
                <a:cxn ang="0">
                  <a:pos x="83" y="10"/>
                </a:cxn>
                <a:cxn ang="0">
                  <a:pos x="71" y="12"/>
                </a:cxn>
                <a:cxn ang="0">
                  <a:pos x="63" y="5"/>
                </a:cxn>
                <a:cxn ang="0">
                  <a:pos x="57" y="2"/>
                </a:cxn>
                <a:cxn ang="0">
                  <a:pos x="44" y="5"/>
                </a:cxn>
                <a:cxn ang="0">
                  <a:pos x="44" y="10"/>
                </a:cxn>
                <a:cxn ang="0">
                  <a:pos x="50" y="23"/>
                </a:cxn>
                <a:cxn ang="0">
                  <a:pos x="43" y="27"/>
                </a:cxn>
                <a:cxn ang="0">
                  <a:pos x="40" y="29"/>
                </a:cxn>
                <a:cxn ang="0">
                  <a:pos x="27" y="26"/>
                </a:cxn>
                <a:cxn ang="0">
                  <a:pos x="18" y="29"/>
                </a:cxn>
                <a:cxn ang="0">
                  <a:pos x="18" y="43"/>
                </a:cxn>
              </a:cxnLst>
              <a:rect l="0" t="0" r="r" b="b"/>
              <a:pathLst>
                <a:path w="142" h="161">
                  <a:moveTo>
                    <a:pt x="18" y="43"/>
                  </a:moveTo>
                  <a:lnTo>
                    <a:pt x="18" y="43"/>
                  </a:lnTo>
                  <a:lnTo>
                    <a:pt x="14" y="46"/>
                  </a:lnTo>
                  <a:lnTo>
                    <a:pt x="11" y="47"/>
                  </a:lnTo>
                  <a:lnTo>
                    <a:pt x="10" y="49"/>
                  </a:lnTo>
                  <a:lnTo>
                    <a:pt x="10" y="50"/>
                  </a:lnTo>
                  <a:lnTo>
                    <a:pt x="10" y="50"/>
                  </a:lnTo>
                  <a:lnTo>
                    <a:pt x="13" y="54"/>
                  </a:lnTo>
                  <a:lnTo>
                    <a:pt x="14" y="56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3" y="60"/>
                  </a:lnTo>
                  <a:lnTo>
                    <a:pt x="11" y="61"/>
                  </a:lnTo>
                  <a:lnTo>
                    <a:pt x="11" y="64"/>
                  </a:lnTo>
                  <a:lnTo>
                    <a:pt x="11" y="64"/>
                  </a:lnTo>
                  <a:lnTo>
                    <a:pt x="10" y="66"/>
                  </a:lnTo>
                  <a:lnTo>
                    <a:pt x="9" y="67"/>
                  </a:lnTo>
                  <a:lnTo>
                    <a:pt x="3" y="69"/>
                  </a:lnTo>
                  <a:lnTo>
                    <a:pt x="3" y="69"/>
                  </a:lnTo>
                  <a:lnTo>
                    <a:pt x="1" y="69"/>
                  </a:lnTo>
                  <a:lnTo>
                    <a:pt x="1" y="70"/>
                  </a:lnTo>
                  <a:lnTo>
                    <a:pt x="1" y="73"/>
                  </a:lnTo>
                  <a:lnTo>
                    <a:pt x="1" y="76"/>
                  </a:lnTo>
                  <a:lnTo>
                    <a:pt x="1" y="76"/>
                  </a:lnTo>
                  <a:lnTo>
                    <a:pt x="0" y="83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91"/>
                  </a:lnTo>
                  <a:lnTo>
                    <a:pt x="1" y="94"/>
                  </a:lnTo>
                  <a:lnTo>
                    <a:pt x="3" y="96"/>
                  </a:lnTo>
                  <a:lnTo>
                    <a:pt x="4" y="98"/>
                  </a:lnTo>
                  <a:lnTo>
                    <a:pt x="4" y="98"/>
                  </a:lnTo>
                  <a:lnTo>
                    <a:pt x="1" y="101"/>
                  </a:lnTo>
                  <a:lnTo>
                    <a:pt x="1" y="103"/>
                  </a:lnTo>
                  <a:lnTo>
                    <a:pt x="1" y="104"/>
                  </a:lnTo>
                  <a:lnTo>
                    <a:pt x="1" y="104"/>
                  </a:lnTo>
                  <a:lnTo>
                    <a:pt x="3" y="108"/>
                  </a:lnTo>
                  <a:lnTo>
                    <a:pt x="4" y="113"/>
                  </a:lnTo>
                  <a:lnTo>
                    <a:pt x="6" y="118"/>
                  </a:lnTo>
                  <a:lnTo>
                    <a:pt x="6" y="118"/>
                  </a:lnTo>
                  <a:lnTo>
                    <a:pt x="10" y="120"/>
                  </a:lnTo>
                  <a:lnTo>
                    <a:pt x="10" y="120"/>
                  </a:lnTo>
                  <a:lnTo>
                    <a:pt x="14" y="123"/>
                  </a:lnTo>
                  <a:lnTo>
                    <a:pt x="20" y="124"/>
                  </a:lnTo>
                  <a:lnTo>
                    <a:pt x="20" y="124"/>
                  </a:lnTo>
                  <a:lnTo>
                    <a:pt x="23" y="125"/>
                  </a:lnTo>
                  <a:lnTo>
                    <a:pt x="26" y="127"/>
                  </a:lnTo>
                  <a:lnTo>
                    <a:pt x="28" y="127"/>
                  </a:lnTo>
                  <a:lnTo>
                    <a:pt x="28" y="127"/>
                  </a:lnTo>
                  <a:lnTo>
                    <a:pt x="30" y="128"/>
                  </a:lnTo>
                  <a:lnTo>
                    <a:pt x="33" y="128"/>
                  </a:lnTo>
                  <a:lnTo>
                    <a:pt x="33" y="130"/>
                  </a:lnTo>
                  <a:lnTo>
                    <a:pt x="31" y="133"/>
                  </a:lnTo>
                  <a:lnTo>
                    <a:pt x="31" y="133"/>
                  </a:lnTo>
                  <a:lnTo>
                    <a:pt x="28" y="135"/>
                  </a:lnTo>
                  <a:lnTo>
                    <a:pt x="27" y="140"/>
                  </a:lnTo>
                  <a:lnTo>
                    <a:pt x="26" y="145"/>
                  </a:lnTo>
                  <a:lnTo>
                    <a:pt x="26" y="145"/>
                  </a:lnTo>
                  <a:lnTo>
                    <a:pt x="24" y="155"/>
                  </a:lnTo>
                  <a:lnTo>
                    <a:pt x="24" y="155"/>
                  </a:lnTo>
                  <a:lnTo>
                    <a:pt x="31" y="157"/>
                  </a:lnTo>
                  <a:lnTo>
                    <a:pt x="37" y="155"/>
                  </a:lnTo>
                  <a:lnTo>
                    <a:pt x="37" y="155"/>
                  </a:lnTo>
                  <a:lnTo>
                    <a:pt x="43" y="154"/>
                  </a:lnTo>
                  <a:lnTo>
                    <a:pt x="48" y="155"/>
                  </a:lnTo>
                  <a:lnTo>
                    <a:pt x="48" y="155"/>
                  </a:lnTo>
                  <a:lnTo>
                    <a:pt x="57" y="158"/>
                  </a:lnTo>
                  <a:lnTo>
                    <a:pt x="57" y="158"/>
                  </a:lnTo>
                  <a:lnTo>
                    <a:pt x="58" y="158"/>
                  </a:lnTo>
                  <a:lnTo>
                    <a:pt x="60" y="157"/>
                  </a:lnTo>
                  <a:lnTo>
                    <a:pt x="60" y="157"/>
                  </a:lnTo>
                  <a:lnTo>
                    <a:pt x="61" y="158"/>
                  </a:lnTo>
                  <a:lnTo>
                    <a:pt x="64" y="160"/>
                  </a:lnTo>
                  <a:lnTo>
                    <a:pt x="67" y="161"/>
                  </a:lnTo>
                  <a:lnTo>
                    <a:pt x="68" y="160"/>
                  </a:lnTo>
                  <a:lnTo>
                    <a:pt x="68" y="160"/>
                  </a:lnTo>
                  <a:lnTo>
                    <a:pt x="71" y="158"/>
                  </a:lnTo>
                  <a:lnTo>
                    <a:pt x="73" y="157"/>
                  </a:lnTo>
                  <a:lnTo>
                    <a:pt x="78" y="158"/>
                  </a:lnTo>
                  <a:lnTo>
                    <a:pt x="78" y="158"/>
                  </a:lnTo>
                  <a:lnTo>
                    <a:pt x="83" y="160"/>
                  </a:lnTo>
                  <a:lnTo>
                    <a:pt x="85" y="158"/>
                  </a:lnTo>
                  <a:lnTo>
                    <a:pt x="87" y="157"/>
                  </a:lnTo>
                  <a:lnTo>
                    <a:pt x="87" y="157"/>
                  </a:lnTo>
                  <a:lnTo>
                    <a:pt x="91" y="155"/>
                  </a:lnTo>
                  <a:lnTo>
                    <a:pt x="95" y="154"/>
                  </a:lnTo>
                  <a:lnTo>
                    <a:pt x="104" y="154"/>
                  </a:lnTo>
                  <a:lnTo>
                    <a:pt x="104" y="154"/>
                  </a:lnTo>
                  <a:lnTo>
                    <a:pt x="107" y="155"/>
                  </a:lnTo>
                  <a:lnTo>
                    <a:pt x="108" y="155"/>
                  </a:lnTo>
                  <a:lnTo>
                    <a:pt x="111" y="154"/>
                  </a:lnTo>
                  <a:lnTo>
                    <a:pt x="110" y="150"/>
                  </a:lnTo>
                  <a:lnTo>
                    <a:pt x="110" y="150"/>
                  </a:lnTo>
                  <a:lnTo>
                    <a:pt x="110" y="145"/>
                  </a:lnTo>
                  <a:lnTo>
                    <a:pt x="112" y="143"/>
                  </a:lnTo>
                  <a:lnTo>
                    <a:pt x="115" y="141"/>
                  </a:lnTo>
                  <a:lnTo>
                    <a:pt x="117" y="140"/>
                  </a:lnTo>
                  <a:lnTo>
                    <a:pt x="117" y="140"/>
                  </a:lnTo>
                  <a:lnTo>
                    <a:pt x="118" y="137"/>
                  </a:lnTo>
                  <a:lnTo>
                    <a:pt x="122" y="135"/>
                  </a:lnTo>
                  <a:lnTo>
                    <a:pt x="125" y="134"/>
                  </a:lnTo>
                  <a:lnTo>
                    <a:pt x="125" y="133"/>
                  </a:lnTo>
                  <a:lnTo>
                    <a:pt x="125" y="133"/>
                  </a:lnTo>
                  <a:lnTo>
                    <a:pt x="118" y="127"/>
                  </a:lnTo>
                  <a:lnTo>
                    <a:pt x="108" y="120"/>
                  </a:lnTo>
                  <a:lnTo>
                    <a:pt x="108" y="120"/>
                  </a:lnTo>
                  <a:lnTo>
                    <a:pt x="107" y="117"/>
                  </a:lnTo>
                  <a:lnTo>
                    <a:pt x="105" y="114"/>
                  </a:lnTo>
                  <a:lnTo>
                    <a:pt x="104" y="107"/>
                  </a:lnTo>
                  <a:lnTo>
                    <a:pt x="104" y="107"/>
                  </a:lnTo>
                  <a:lnTo>
                    <a:pt x="101" y="101"/>
                  </a:lnTo>
                  <a:lnTo>
                    <a:pt x="100" y="100"/>
                  </a:lnTo>
                  <a:lnTo>
                    <a:pt x="102" y="98"/>
                  </a:lnTo>
                  <a:lnTo>
                    <a:pt x="102" y="98"/>
                  </a:lnTo>
                  <a:lnTo>
                    <a:pt x="111" y="96"/>
                  </a:lnTo>
                  <a:lnTo>
                    <a:pt x="115" y="94"/>
                  </a:lnTo>
                  <a:lnTo>
                    <a:pt x="120" y="91"/>
                  </a:lnTo>
                  <a:lnTo>
                    <a:pt x="120" y="91"/>
                  </a:lnTo>
                  <a:lnTo>
                    <a:pt x="122" y="90"/>
                  </a:lnTo>
                  <a:lnTo>
                    <a:pt x="127" y="88"/>
                  </a:lnTo>
                  <a:lnTo>
                    <a:pt x="129" y="87"/>
                  </a:lnTo>
                  <a:lnTo>
                    <a:pt x="132" y="86"/>
                  </a:lnTo>
                  <a:lnTo>
                    <a:pt x="132" y="86"/>
                  </a:lnTo>
                  <a:lnTo>
                    <a:pt x="134" y="84"/>
                  </a:lnTo>
                  <a:lnTo>
                    <a:pt x="137" y="86"/>
                  </a:lnTo>
                  <a:lnTo>
                    <a:pt x="139" y="86"/>
                  </a:lnTo>
                  <a:lnTo>
                    <a:pt x="141" y="86"/>
                  </a:lnTo>
                  <a:lnTo>
                    <a:pt x="141" y="86"/>
                  </a:lnTo>
                  <a:lnTo>
                    <a:pt x="142" y="81"/>
                  </a:lnTo>
                  <a:lnTo>
                    <a:pt x="142" y="79"/>
                  </a:lnTo>
                  <a:lnTo>
                    <a:pt x="141" y="76"/>
                  </a:lnTo>
                  <a:lnTo>
                    <a:pt x="141" y="76"/>
                  </a:lnTo>
                  <a:lnTo>
                    <a:pt x="138" y="71"/>
                  </a:lnTo>
                  <a:lnTo>
                    <a:pt x="137" y="63"/>
                  </a:lnTo>
                  <a:lnTo>
                    <a:pt x="137" y="63"/>
                  </a:lnTo>
                  <a:lnTo>
                    <a:pt x="137" y="59"/>
                  </a:lnTo>
                  <a:lnTo>
                    <a:pt x="135" y="54"/>
                  </a:lnTo>
                  <a:lnTo>
                    <a:pt x="135" y="54"/>
                  </a:lnTo>
                  <a:lnTo>
                    <a:pt x="134" y="50"/>
                  </a:lnTo>
                  <a:lnTo>
                    <a:pt x="131" y="47"/>
                  </a:lnTo>
                  <a:lnTo>
                    <a:pt x="131" y="47"/>
                  </a:lnTo>
                  <a:lnTo>
                    <a:pt x="129" y="44"/>
                  </a:lnTo>
                  <a:lnTo>
                    <a:pt x="129" y="43"/>
                  </a:lnTo>
                  <a:lnTo>
                    <a:pt x="131" y="40"/>
                  </a:lnTo>
                  <a:lnTo>
                    <a:pt x="131" y="40"/>
                  </a:lnTo>
                  <a:lnTo>
                    <a:pt x="131" y="37"/>
                  </a:lnTo>
                  <a:lnTo>
                    <a:pt x="132" y="32"/>
                  </a:lnTo>
                  <a:lnTo>
                    <a:pt x="131" y="24"/>
                  </a:lnTo>
                  <a:lnTo>
                    <a:pt x="131" y="24"/>
                  </a:lnTo>
                  <a:lnTo>
                    <a:pt x="131" y="22"/>
                  </a:lnTo>
                  <a:lnTo>
                    <a:pt x="131" y="22"/>
                  </a:lnTo>
                  <a:lnTo>
                    <a:pt x="129" y="20"/>
                  </a:lnTo>
                  <a:lnTo>
                    <a:pt x="129" y="20"/>
                  </a:lnTo>
                  <a:lnTo>
                    <a:pt x="128" y="17"/>
                  </a:lnTo>
                  <a:lnTo>
                    <a:pt x="127" y="16"/>
                  </a:lnTo>
                  <a:lnTo>
                    <a:pt x="120" y="15"/>
                  </a:lnTo>
                  <a:lnTo>
                    <a:pt x="120" y="15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20" y="12"/>
                  </a:lnTo>
                  <a:lnTo>
                    <a:pt x="121" y="9"/>
                  </a:lnTo>
                  <a:lnTo>
                    <a:pt x="121" y="7"/>
                  </a:lnTo>
                  <a:lnTo>
                    <a:pt x="121" y="6"/>
                  </a:lnTo>
                  <a:lnTo>
                    <a:pt x="121" y="6"/>
                  </a:lnTo>
                  <a:lnTo>
                    <a:pt x="120" y="5"/>
                  </a:lnTo>
                  <a:lnTo>
                    <a:pt x="118" y="5"/>
                  </a:lnTo>
                  <a:lnTo>
                    <a:pt x="115" y="7"/>
                  </a:lnTo>
                  <a:lnTo>
                    <a:pt x="111" y="9"/>
                  </a:lnTo>
                  <a:lnTo>
                    <a:pt x="107" y="9"/>
                  </a:lnTo>
                  <a:lnTo>
                    <a:pt x="107" y="9"/>
                  </a:lnTo>
                  <a:lnTo>
                    <a:pt x="102" y="10"/>
                  </a:lnTo>
                  <a:lnTo>
                    <a:pt x="98" y="13"/>
                  </a:lnTo>
                  <a:lnTo>
                    <a:pt x="90" y="20"/>
                  </a:lnTo>
                  <a:lnTo>
                    <a:pt x="90" y="20"/>
                  </a:lnTo>
                  <a:lnTo>
                    <a:pt x="85" y="22"/>
                  </a:lnTo>
                  <a:lnTo>
                    <a:pt x="81" y="20"/>
                  </a:lnTo>
                  <a:lnTo>
                    <a:pt x="80" y="17"/>
                  </a:lnTo>
                  <a:lnTo>
                    <a:pt x="81" y="13"/>
                  </a:lnTo>
                  <a:lnTo>
                    <a:pt x="81" y="13"/>
                  </a:lnTo>
                  <a:lnTo>
                    <a:pt x="83" y="10"/>
                  </a:lnTo>
                  <a:lnTo>
                    <a:pt x="81" y="9"/>
                  </a:lnTo>
                  <a:lnTo>
                    <a:pt x="75" y="10"/>
                  </a:lnTo>
                  <a:lnTo>
                    <a:pt x="75" y="10"/>
                  </a:lnTo>
                  <a:lnTo>
                    <a:pt x="71" y="12"/>
                  </a:lnTo>
                  <a:lnTo>
                    <a:pt x="67" y="10"/>
                  </a:lnTo>
                  <a:lnTo>
                    <a:pt x="64" y="9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4" y="5"/>
                  </a:lnTo>
                  <a:lnTo>
                    <a:pt x="44" y="6"/>
                  </a:lnTo>
                  <a:lnTo>
                    <a:pt x="44" y="7"/>
                  </a:lnTo>
                  <a:lnTo>
                    <a:pt x="44" y="7"/>
                  </a:lnTo>
                  <a:lnTo>
                    <a:pt x="44" y="10"/>
                  </a:lnTo>
                  <a:lnTo>
                    <a:pt x="44" y="15"/>
                  </a:lnTo>
                  <a:lnTo>
                    <a:pt x="48" y="22"/>
                  </a:lnTo>
                  <a:lnTo>
                    <a:pt x="48" y="22"/>
                  </a:lnTo>
                  <a:lnTo>
                    <a:pt x="50" y="23"/>
                  </a:lnTo>
                  <a:lnTo>
                    <a:pt x="48" y="24"/>
                  </a:lnTo>
                  <a:lnTo>
                    <a:pt x="47" y="26"/>
                  </a:lnTo>
                  <a:lnTo>
                    <a:pt x="43" y="26"/>
                  </a:lnTo>
                  <a:lnTo>
                    <a:pt x="43" y="27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40" y="29"/>
                  </a:lnTo>
                  <a:lnTo>
                    <a:pt x="37" y="29"/>
                  </a:lnTo>
                  <a:lnTo>
                    <a:pt x="30" y="26"/>
                  </a:lnTo>
                  <a:lnTo>
                    <a:pt x="30" y="26"/>
                  </a:lnTo>
                  <a:lnTo>
                    <a:pt x="27" y="26"/>
                  </a:lnTo>
                  <a:lnTo>
                    <a:pt x="23" y="26"/>
                  </a:lnTo>
                  <a:lnTo>
                    <a:pt x="18" y="27"/>
                  </a:lnTo>
                  <a:lnTo>
                    <a:pt x="18" y="29"/>
                  </a:lnTo>
                  <a:lnTo>
                    <a:pt x="18" y="29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8" y="37"/>
                  </a:lnTo>
                  <a:lnTo>
                    <a:pt x="18" y="43"/>
                  </a:lnTo>
                  <a:lnTo>
                    <a:pt x="18" y="43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10" name="Finland">
              <a:extLst>
                <a:ext uri="{FF2B5EF4-FFF2-40B4-BE49-F238E27FC236}">
                  <a16:creationId xmlns:a16="http://schemas.microsoft.com/office/drawing/2014/main" id="{1FBA9D4D-24EA-7747-BD8F-1B0ADA833A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4684" y="2273558"/>
              <a:ext cx="248604" cy="393622"/>
            </a:xfrm>
            <a:custGeom>
              <a:avLst/>
              <a:gdLst/>
              <a:ahLst/>
              <a:cxnLst>
                <a:cxn ang="0">
                  <a:pos x="155" y="211"/>
                </a:cxn>
                <a:cxn ang="0">
                  <a:pos x="168" y="198"/>
                </a:cxn>
                <a:cxn ang="0">
                  <a:pos x="157" y="182"/>
                </a:cxn>
                <a:cxn ang="0">
                  <a:pos x="143" y="171"/>
                </a:cxn>
                <a:cxn ang="0">
                  <a:pos x="153" y="163"/>
                </a:cxn>
                <a:cxn ang="0">
                  <a:pos x="144" y="154"/>
                </a:cxn>
                <a:cxn ang="0">
                  <a:pos x="147" y="147"/>
                </a:cxn>
                <a:cxn ang="0">
                  <a:pos x="138" y="141"/>
                </a:cxn>
                <a:cxn ang="0">
                  <a:pos x="143" y="137"/>
                </a:cxn>
                <a:cxn ang="0">
                  <a:pos x="140" y="124"/>
                </a:cxn>
                <a:cxn ang="0">
                  <a:pos x="145" y="114"/>
                </a:cxn>
                <a:cxn ang="0">
                  <a:pos x="130" y="89"/>
                </a:cxn>
                <a:cxn ang="0">
                  <a:pos x="144" y="71"/>
                </a:cxn>
                <a:cxn ang="0">
                  <a:pos x="134" y="57"/>
                </a:cxn>
                <a:cxn ang="0">
                  <a:pos x="124" y="52"/>
                </a:cxn>
                <a:cxn ang="0">
                  <a:pos x="123" y="39"/>
                </a:cxn>
                <a:cxn ang="0">
                  <a:pos x="128" y="32"/>
                </a:cxn>
                <a:cxn ang="0">
                  <a:pos x="133" y="23"/>
                </a:cxn>
                <a:cxn ang="0">
                  <a:pos x="125" y="9"/>
                </a:cxn>
                <a:cxn ang="0">
                  <a:pos x="110" y="0"/>
                </a:cxn>
                <a:cxn ang="0">
                  <a:pos x="94" y="5"/>
                </a:cxn>
                <a:cxn ang="0">
                  <a:pos x="86" y="10"/>
                </a:cxn>
                <a:cxn ang="0">
                  <a:pos x="77" y="17"/>
                </a:cxn>
                <a:cxn ang="0">
                  <a:pos x="74" y="32"/>
                </a:cxn>
                <a:cxn ang="0">
                  <a:pos x="67" y="40"/>
                </a:cxn>
                <a:cxn ang="0">
                  <a:pos x="59" y="37"/>
                </a:cxn>
                <a:cxn ang="0">
                  <a:pos x="46" y="37"/>
                </a:cxn>
                <a:cxn ang="0">
                  <a:pos x="29" y="36"/>
                </a:cxn>
                <a:cxn ang="0">
                  <a:pos x="12" y="23"/>
                </a:cxn>
                <a:cxn ang="0">
                  <a:pos x="0" y="32"/>
                </a:cxn>
                <a:cxn ang="0">
                  <a:pos x="33" y="50"/>
                </a:cxn>
                <a:cxn ang="0">
                  <a:pos x="40" y="67"/>
                </a:cxn>
                <a:cxn ang="0">
                  <a:pos x="43" y="76"/>
                </a:cxn>
                <a:cxn ang="0">
                  <a:pos x="46" y="87"/>
                </a:cxn>
                <a:cxn ang="0">
                  <a:pos x="44" y="101"/>
                </a:cxn>
                <a:cxn ang="0">
                  <a:pos x="47" y="110"/>
                </a:cxn>
                <a:cxn ang="0">
                  <a:pos x="63" y="123"/>
                </a:cxn>
                <a:cxn ang="0">
                  <a:pos x="69" y="135"/>
                </a:cxn>
                <a:cxn ang="0">
                  <a:pos x="63" y="140"/>
                </a:cxn>
                <a:cxn ang="0">
                  <a:pos x="54" y="154"/>
                </a:cxn>
                <a:cxn ang="0">
                  <a:pos x="37" y="165"/>
                </a:cxn>
                <a:cxn ang="0">
                  <a:pos x="27" y="172"/>
                </a:cxn>
                <a:cxn ang="0">
                  <a:pos x="22" y="182"/>
                </a:cxn>
                <a:cxn ang="0">
                  <a:pos x="7" y="190"/>
                </a:cxn>
                <a:cxn ang="0">
                  <a:pos x="2" y="199"/>
                </a:cxn>
                <a:cxn ang="0">
                  <a:pos x="6" y="214"/>
                </a:cxn>
                <a:cxn ang="0">
                  <a:pos x="9" y="234"/>
                </a:cxn>
                <a:cxn ang="0">
                  <a:pos x="5" y="251"/>
                </a:cxn>
                <a:cxn ang="0">
                  <a:pos x="20" y="256"/>
                </a:cxn>
                <a:cxn ang="0">
                  <a:pos x="30" y="262"/>
                </a:cxn>
                <a:cxn ang="0">
                  <a:pos x="47" y="266"/>
                </a:cxn>
                <a:cxn ang="0">
                  <a:pos x="97" y="255"/>
                </a:cxn>
                <a:cxn ang="0">
                  <a:pos x="120" y="244"/>
                </a:cxn>
                <a:cxn ang="0">
                  <a:pos x="144" y="224"/>
                </a:cxn>
              </a:cxnLst>
              <a:rect l="0" t="0" r="r" b="b"/>
              <a:pathLst>
                <a:path w="168" h="266">
                  <a:moveTo>
                    <a:pt x="144" y="224"/>
                  </a:moveTo>
                  <a:lnTo>
                    <a:pt x="144" y="224"/>
                  </a:lnTo>
                  <a:lnTo>
                    <a:pt x="145" y="219"/>
                  </a:lnTo>
                  <a:lnTo>
                    <a:pt x="148" y="217"/>
                  </a:lnTo>
                  <a:lnTo>
                    <a:pt x="155" y="211"/>
                  </a:lnTo>
                  <a:lnTo>
                    <a:pt x="162" y="207"/>
                  </a:lnTo>
                  <a:lnTo>
                    <a:pt x="165" y="204"/>
                  </a:lnTo>
                  <a:lnTo>
                    <a:pt x="168" y="201"/>
                  </a:lnTo>
                  <a:lnTo>
                    <a:pt x="168" y="201"/>
                  </a:lnTo>
                  <a:lnTo>
                    <a:pt x="168" y="198"/>
                  </a:lnTo>
                  <a:lnTo>
                    <a:pt x="168" y="195"/>
                  </a:lnTo>
                  <a:lnTo>
                    <a:pt x="167" y="192"/>
                  </a:lnTo>
                  <a:lnTo>
                    <a:pt x="164" y="188"/>
                  </a:lnTo>
                  <a:lnTo>
                    <a:pt x="164" y="188"/>
                  </a:lnTo>
                  <a:lnTo>
                    <a:pt x="157" y="182"/>
                  </a:lnTo>
                  <a:lnTo>
                    <a:pt x="151" y="178"/>
                  </a:lnTo>
                  <a:lnTo>
                    <a:pt x="145" y="175"/>
                  </a:lnTo>
                  <a:lnTo>
                    <a:pt x="143" y="172"/>
                  </a:lnTo>
                  <a:lnTo>
                    <a:pt x="143" y="172"/>
                  </a:lnTo>
                  <a:lnTo>
                    <a:pt x="143" y="171"/>
                  </a:lnTo>
                  <a:lnTo>
                    <a:pt x="144" y="170"/>
                  </a:lnTo>
                  <a:lnTo>
                    <a:pt x="148" y="168"/>
                  </a:lnTo>
                  <a:lnTo>
                    <a:pt x="151" y="165"/>
                  </a:lnTo>
                  <a:lnTo>
                    <a:pt x="153" y="164"/>
                  </a:lnTo>
                  <a:lnTo>
                    <a:pt x="153" y="163"/>
                  </a:lnTo>
                  <a:lnTo>
                    <a:pt x="153" y="163"/>
                  </a:lnTo>
                  <a:lnTo>
                    <a:pt x="151" y="160"/>
                  </a:lnTo>
                  <a:lnTo>
                    <a:pt x="150" y="158"/>
                  </a:lnTo>
                  <a:lnTo>
                    <a:pt x="147" y="157"/>
                  </a:lnTo>
                  <a:lnTo>
                    <a:pt x="144" y="154"/>
                  </a:lnTo>
                  <a:lnTo>
                    <a:pt x="144" y="154"/>
                  </a:lnTo>
                  <a:lnTo>
                    <a:pt x="144" y="151"/>
                  </a:lnTo>
                  <a:lnTo>
                    <a:pt x="145" y="150"/>
                  </a:lnTo>
                  <a:lnTo>
                    <a:pt x="145" y="148"/>
                  </a:lnTo>
                  <a:lnTo>
                    <a:pt x="147" y="147"/>
                  </a:lnTo>
                  <a:lnTo>
                    <a:pt x="147" y="147"/>
                  </a:lnTo>
                  <a:lnTo>
                    <a:pt x="145" y="145"/>
                  </a:lnTo>
                  <a:lnTo>
                    <a:pt x="143" y="144"/>
                  </a:lnTo>
                  <a:lnTo>
                    <a:pt x="140" y="143"/>
                  </a:lnTo>
                  <a:lnTo>
                    <a:pt x="138" y="141"/>
                  </a:lnTo>
                  <a:lnTo>
                    <a:pt x="138" y="141"/>
                  </a:lnTo>
                  <a:lnTo>
                    <a:pt x="140" y="140"/>
                  </a:lnTo>
                  <a:lnTo>
                    <a:pt x="141" y="138"/>
                  </a:lnTo>
                  <a:lnTo>
                    <a:pt x="143" y="138"/>
                  </a:lnTo>
                  <a:lnTo>
                    <a:pt x="143" y="137"/>
                  </a:lnTo>
                  <a:lnTo>
                    <a:pt x="143" y="137"/>
                  </a:lnTo>
                  <a:lnTo>
                    <a:pt x="140" y="131"/>
                  </a:lnTo>
                  <a:lnTo>
                    <a:pt x="138" y="127"/>
                  </a:lnTo>
                  <a:lnTo>
                    <a:pt x="140" y="124"/>
                  </a:lnTo>
                  <a:lnTo>
                    <a:pt x="140" y="124"/>
                  </a:lnTo>
                  <a:lnTo>
                    <a:pt x="143" y="123"/>
                  </a:lnTo>
                  <a:lnTo>
                    <a:pt x="145" y="121"/>
                  </a:lnTo>
                  <a:lnTo>
                    <a:pt x="147" y="120"/>
                  </a:lnTo>
                  <a:lnTo>
                    <a:pt x="147" y="120"/>
                  </a:lnTo>
                  <a:lnTo>
                    <a:pt x="145" y="114"/>
                  </a:lnTo>
                  <a:lnTo>
                    <a:pt x="145" y="114"/>
                  </a:lnTo>
                  <a:lnTo>
                    <a:pt x="137" y="100"/>
                  </a:lnTo>
                  <a:lnTo>
                    <a:pt x="130" y="90"/>
                  </a:lnTo>
                  <a:lnTo>
                    <a:pt x="130" y="90"/>
                  </a:lnTo>
                  <a:lnTo>
                    <a:pt x="130" y="89"/>
                  </a:lnTo>
                  <a:lnTo>
                    <a:pt x="131" y="86"/>
                  </a:lnTo>
                  <a:lnTo>
                    <a:pt x="135" y="81"/>
                  </a:lnTo>
                  <a:lnTo>
                    <a:pt x="135" y="81"/>
                  </a:lnTo>
                  <a:lnTo>
                    <a:pt x="141" y="76"/>
                  </a:lnTo>
                  <a:lnTo>
                    <a:pt x="144" y="71"/>
                  </a:lnTo>
                  <a:lnTo>
                    <a:pt x="145" y="69"/>
                  </a:lnTo>
                  <a:lnTo>
                    <a:pt x="145" y="69"/>
                  </a:lnTo>
                  <a:lnTo>
                    <a:pt x="143" y="66"/>
                  </a:lnTo>
                  <a:lnTo>
                    <a:pt x="140" y="63"/>
                  </a:lnTo>
                  <a:lnTo>
                    <a:pt x="134" y="57"/>
                  </a:lnTo>
                  <a:lnTo>
                    <a:pt x="134" y="57"/>
                  </a:lnTo>
                  <a:lnTo>
                    <a:pt x="128" y="56"/>
                  </a:lnTo>
                  <a:lnTo>
                    <a:pt x="125" y="54"/>
                  </a:lnTo>
                  <a:lnTo>
                    <a:pt x="124" y="52"/>
                  </a:lnTo>
                  <a:lnTo>
                    <a:pt x="124" y="52"/>
                  </a:lnTo>
                  <a:lnTo>
                    <a:pt x="120" y="46"/>
                  </a:lnTo>
                  <a:lnTo>
                    <a:pt x="120" y="44"/>
                  </a:lnTo>
                  <a:lnTo>
                    <a:pt x="121" y="43"/>
                  </a:lnTo>
                  <a:lnTo>
                    <a:pt x="121" y="43"/>
                  </a:lnTo>
                  <a:lnTo>
                    <a:pt x="123" y="39"/>
                  </a:lnTo>
                  <a:lnTo>
                    <a:pt x="124" y="34"/>
                  </a:lnTo>
                  <a:lnTo>
                    <a:pt x="124" y="34"/>
                  </a:lnTo>
                  <a:lnTo>
                    <a:pt x="124" y="33"/>
                  </a:lnTo>
                  <a:lnTo>
                    <a:pt x="125" y="32"/>
                  </a:lnTo>
                  <a:lnTo>
                    <a:pt x="128" y="32"/>
                  </a:lnTo>
                  <a:lnTo>
                    <a:pt x="130" y="29"/>
                  </a:lnTo>
                  <a:lnTo>
                    <a:pt x="130" y="29"/>
                  </a:lnTo>
                  <a:lnTo>
                    <a:pt x="131" y="26"/>
                  </a:lnTo>
                  <a:lnTo>
                    <a:pt x="133" y="23"/>
                  </a:lnTo>
                  <a:lnTo>
                    <a:pt x="133" y="23"/>
                  </a:lnTo>
                  <a:lnTo>
                    <a:pt x="133" y="15"/>
                  </a:lnTo>
                  <a:lnTo>
                    <a:pt x="133" y="15"/>
                  </a:lnTo>
                  <a:lnTo>
                    <a:pt x="133" y="13"/>
                  </a:lnTo>
                  <a:lnTo>
                    <a:pt x="131" y="12"/>
                  </a:lnTo>
                  <a:lnTo>
                    <a:pt x="125" y="9"/>
                  </a:lnTo>
                  <a:lnTo>
                    <a:pt x="120" y="6"/>
                  </a:lnTo>
                  <a:lnTo>
                    <a:pt x="117" y="3"/>
                  </a:lnTo>
                  <a:lnTo>
                    <a:pt x="117" y="3"/>
                  </a:lnTo>
                  <a:lnTo>
                    <a:pt x="113" y="0"/>
                  </a:lnTo>
                  <a:lnTo>
                    <a:pt x="110" y="0"/>
                  </a:lnTo>
                  <a:lnTo>
                    <a:pt x="106" y="0"/>
                  </a:lnTo>
                  <a:lnTo>
                    <a:pt x="103" y="3"/>
                  </a:lnTo>
                  <a:lnTo>
                    <a:pt x="103" y="3"/>
                  </a:lnTo>
                  <a:lnTo>
                    <a:pt x="100" y="5"/>
                  </a:lnTo>
                  <a:lnTo>
                    <a:pt x="94" y="5"/>
                  </a:lnTo>
                  <a:lnTo>
                    <a:pt x="90" y="5"/>
                  </a:lnTo>
                  <a:lnTo>
                    <a:pt x="89" y="6"/>
                  </a:lnTo>
                  <a:lnTo>
                    <a:pt x="87" y="7"/>
                  </a:lnTo>
                  <a:lnTo>
                    <a:pt x="87" y="7"/>
                  </a:lnTo>
                  <a:lnTo>
                    <a:pt x="86" y="10"/>
                  </a:lnTo>
                  <a:lnTo>
                    <a:pt x="83" y="12"/>
                  </a:lnTo>
                  <a:lnTo>
                    <a:pt x="79" y="15"/>
                  </a:lnTo>
                  <a:lnTo>
                    <a:pt x="79" y="16"/>
                  </a:lnTo>
                  <a:lnTo>
                    <a:pt x="77" y="17"/>
                  </a:lnTo>
                  <a:lnTo>
                    <a:pt x="77" y="17"/>
                  </a:lnTo>
                  <a:lnTo>
                    <a:pt x="79" y="26"/>
                  </a:lnTo>
                  <a:lnTo>
                    <a:pt x="79" y="30"/>
                  </a:lnTo>
                  <a:lnTo>
                    <a:pt x="77" y="32"/>
                  </a:lnTo>
                  <a:lnTo>
                    <a:pt x="74" y="32"/>
                  </a:lnTo>
                  <a:lnTo>
                    <a:pt x="74" y="32"/>
                  </a:lnTo>
                  <a:lnTo>
                    <a:pt x="71" y="32"/>
                  </a:lnTo>
                  <a:lnTo>
                    <a:pt x="70" y="33"/>
                  </a:lnTo>
                  <a:lnTo>
                    <a:pt x="70" y="36"/>
                  </a:lnTo>
                  <a:lnTo>
                    <a:pt x="67" y="40"/>
                  </a:lnTo>
                  <a:lnTo>
                    <a:pt x="67" y="40"/>
                  </a:lnTo>
                  <a:lnTo>
                    <a:pt x="64" y="42"/>
                  </a:lnTo>
                  <a:lnTo>
                    <a:pt x="63" y="40"/>
                  </a:lnTo>
                  <a:lnTo>
                    <a:pt x="61" y="39"/>
                  </a:lnTo>
                  <a:lnTo>
                    <a:pt x="60" y="37"/>
                  </a:lnTo>
                  <a:lnTo>
                    <a:pt x="59" y="37"/>
                  </a:lnTo>
                  <a:lnTo>
                    <a:pt x="59" y="37"/>
                  </a:lnTo>
                  <a:lnTo>
                    <a:pt x="54" y="37"/>
                  </a:lnTo>
                  <a:lnTo>
                    <a:pt x="52" y="37"/>
                  </a:lnTo>
                  <a:lnTo>
                    <a:pt x="49" y="36"/>
                  </a:lnTo>
                  <a:lnTo>
                    <a:pt x="46" y="37"/>
                  </a:lnTo>
                  <a:lnTo>
                    <a:pt x="46" y="37"/>
                  </a:lnTo>
                  <a:lnTo>
                    <a:pt x="43" y="39"/>
                  </a:lnTo>
                  <a:lnTo>
                    <a:pt x="40" y="39"/>
                  </a:lnTo>
                  <a:lnTo>
                    <a:pt x="29" y="36"/>
                  </a:lnTo>
                  <a:lnTo>
                    <a:pt x="29" y="36"/>
                  </a:lnTo>
                  <a:lnTo>
                    <a:pt x="23" y="34"/>
                  </a:lnTo>
                  <a:lnTo>
                    <a:pt x="19" y="30"/>
                  </a:lnTo>
                  <a:lnTo>
                    <a:pt x="16" y="26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9" y="23"/>
                  </a:lnTo>
                  <a:lnTo>
                    <a:pt x="5" y="26"/>
                  </a:lnTo>
                  <a:lnTo>
                    <a:pt x="3" y="27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9" y="37"/>
                  </a:lnTo>
                  <a:lnTo>
                    <a:pt x="13" y="42"/>
                  </a:lnTo>
                  <a:lnTo>
                    <a:pt x="17" y="44"/>
                  </a:lnTo>
                  <a:lnTo>
                    <a:pt x="17" y="44"/>
                  </a:lnTo>
                  <a:lnTo>
                    <a:pt x="33" y="50"/>
                  </a:lnTo>
                  <a:lnTo>
                    <a:pt x="39" y="54"/>
                  </a:lnTo>
                  <a:lnTo>
                    <a:pt x="40" y="56"/>
                  </a:lnTo>
                  <a:lnTo>
                    <a:pt x="42" y="57"/>
                  </a:lnTo>
                  <a:lnTo>
                    <a:pt x="42" y="57"/>
                  </a:lnTo>
                  <a:lnTo>
                    <a:pt x="40" y="67"/>
                  </a:lnTo>
                  <a:lnTo>
                    <a:pt x="40" y="70"/>
                  </a:lnTo>
                  <a:lnTo>
                    <a:pt x="42" y="73"/>
                  </a:lnTo>
                  <a:lnTo>
                    <a:pt x="42" y="73"/>
                  </a:lnTo>
                  <a:lnTo>
                    <a:pt x="43" y="74"/>
                  </a:lnTo>
                  <a:lnTo>
                    <a:pt x="43" y="76"/>
                  </a:lnTo>
                  <a:lnTo>
                    <a:pt x="43" y="80"/>
                  </a:lnTo>
                  <a:lnTo>
                    <a:pt x="43" y="84"/>
                  </a:lnTo>
                  <a:lnTo>
                    <a:pt x="44" y="86"/>
                  </a:lnTo>
                  <a:lnTo>
                    <a:pt x="46" y="87"/>
                  </a:lnTo>
                  <a:lnTo>
                    <a:pt x="46" y="87"/>
                  </a:lnTo>
                  <a:lnTo>
                    <a:pt x="47" y="90"/>
                  </a:lnTo>
                  <a:lnTo>
                    <a:pt x="49" y="96"/>
                  </a:lnTo>
                  <a:lnTo>
                    <a:pt x="47" y="100"/>
                  </a:lnTo>
                  <a:lnTo>
                    <a:pt x="46" y="101"/>
                  </a:lnTo>
                  <a:lnTo>
                    <a:pt x="44" y="101"/>
                  </a:lnTo>
                  <a:lnTo>
                    <a:pt x="44" y="101"/>
                  </a:lnTo>
                  <a:lnTo>
                    <a:pt x="43" y="103"/>
                  </a:lnTo>
                  <a:lnTo>
                    <a:pt x="44" y="104"/>
                  </a:lnTo>
                  <a:lnTo>
                    <a:pt x="47" y="110"/>
                  </a:lnTo>
                  <a:lnTo>
                    <a:pt x="47" y="110"/>
                  </a:lnTo>
                  <a:lnTo>
                    <a:pt x="49" y="113"/>
                  </a:lnTo>
                  <a:lnTo>
                    <a:pt x="50" y="117"/>
                  </a:lnTo>
                  <a:lnTo>
                    <a:pt x="50" y="117"/>
                  </a:lnTo>
                  <a:lnTo>
                    <a:pt x="57" y="120"/>
                  </a:lnTo>
                  <a:lnTo>
                    <a:pt x="63" y="123"/>
                  </a:lnTo>
                  <a:lnTo>
                    <a:pt x="63" y="123"/>
                  </a:lnTo>
                  <a:lnTo>
                    <a:pt x="67" y="126"/>
                  </a:lnTo>
                  <a:lnTo>
                    <a:pt x="69" y="128"/>
                  </a:lnTo>
                  <a:lnTo>
                    <a:pt x="69" y="135"/>
                  </a:lnTo>
                  <a:lnTo>
                    <a:pt x="69" y="135"/>
                  </a:lnTo>
                  <a:lnTo>
                    <a:pt x="69" y="141"/>
                  </a:lnTo>
                  <a:lnTo>
                    <a:pt x="67" y="141"/>
                  </a:lnTo>
                  <a:lnTo>
                    <a:pt x="66" y="141"/>
                  </a:lnTo>
                  <a:lnTo>
                    <a:pt x="66" y="141"/>
                  </a:lnTo>
                  <a:lnTo>
                    <a:pt x="63" y="140"/>
                  </a:lnTo>
                  <a:lnTo>
                    <a:pt x="61" y="141"/>
                  </a:lnTo>
                  <a:lnTo>
                    <a:pt x="59" y="144"/>
                  </a:lnTo>
                  <a:lnTo>
                    <a:pt x="57" y="148"/>
                  </a:lnTo>
                  <a:lnTo>
                    <a:pt x="57" y="148"/>
                  </a:lnTo>
                  <a:lnTo>
                    <a:pt x="54" y="154"/>
                  </a:lnTo>
                  <a:lnTo>
                    <a:pt x="50" y="158"/>
                  </a:lnTo>
                  <a:lnTo>
                    <a:pt x="46" y="163"/>
                  </a:lnTo>
                  <a:lnTo>
                    <a:pt x="40" y="164"/>
                  </a:lnTo>
                  <a:lnTo>
                    <a:pt x="40" y="164"/>
                  </a:lnTo>
                  <a:lnTo>
                    <a:pt x="37" y="165"/>
                  </a:lnTo>
                  <a:lnTo>
                    <a:pt x="36" y="167"/>
                  </a:lnTo>
                  <a:lnTo>
                    <a:pt x="34" y="170"/>
                  </a:lnTo>
                  <a:lnTo>
                    <a:pt x="32" y="171"/>
                  </a:lnTo>
                  <a:lnTo>
                    <a:pt x="32" y="171"/>
                  </a:lnTo>
                  <a:lnTo>
                    <a:pt x="27" y="172"/>
                  </a:lnTo>
                  <a:lnTo>
                    <a:pt x="24" y="174"/>
                  </a:lnTo>
                  <a:lnTo>
                    <a:pt x="23" y="177"/>
                  </a:lnTo>
                  <a:lnTo>
                    <a:pt x="23" y="180"/>
                  </a:lnTo>
                  <a:lnTo>
                    <a:pt x="23" y="180"/>
                  </a:lnTo>
                  <a:lnTo>
                    <a:pt x="22" y="182"/>
                  </a:lnTo>
                  <a:lnTo>
                    <a:pt x="19" y="185"/>
                  </a:lnTo>
                  <a:lnTo>
                    <a:pt x="12" y="185"/>
                  </a:lnTo>
                  <a:lnTo>
                    <a:pt x="12" y="185"/>
                  </a:lnTo>
                  <a:lnTo>
                    <a:pt x="9" y="187"/>
                  </a:lnTo>
                  <a:lnTo>
                    <a:pt x="7" y="190"/>
                  </a:lnTo>
                  <a:lnTo>
                    <a:pt x="6" y="194"/>
                  </a:lnTo>
                  <a:lnTo>
                    <a:pt x="5" y="195"/>
                  </a:lnTo>
                  <a:lnTo>
                    <a:pt x="5" y="195"/>
                  </a:lnTo>
                  <a:lnTo>
                    <a:pt x="3" y="198"/>
                  </a:lnTo>
                  <a:lnTo>
                    <a:pt x="2" y="199"/>
                  </a:lnTo>
                  <a:lnTo>
                    <a:pt x="5" y="205"/>
                  </a:lnTo>
                  <a:lnTo>
                    <a:pt x="5" y="205"/>
                  </a:lnTo>
                  <a:lnTo>
                    <a:pt x="6" y="208"/>
                  </a:lnTo>
                  <a:lnTo>
                    <a:pt x="6" y="211"/>
                  </a:lnTo>
                  <a:lnTo>
                    <a:pt x="6" y="214"/>
                  </a:lnTo>
                  <a:lnTo>
                    <a:pt x="6" y="217"/>
                  </a:lnTo>
                  <a:lnTo>
                    <a:pt x="6" y="217"/>
                  </a:lnTo>
                  <a:lnTo>
                    <a:pt x="10" y="224"/>
                  </a:lnTo>
                  <a:lnTo>
                    <a:pt x="10" y="228"/>
                  </a:lnTo>
                  <a:lnTo>
                    <a:pt x="9" y="234"/>
                  </a:lnTo>
                  <a:lnTo>
                    <a:pt x="9" y="234"/>
                  </a:lnTo>
                  <a:lnTo>
                    <a:pt x="5" y="246"/>
                  </a:lnTo>
                  <a:lnTo>
                    <a:pt x="5" y="249"/>
                  </a:lnTo>
                  <a:lnTo>
                    <a:pt x="5" y="251"/>
                  </a:lnTo>
                  <a:lnTo>
                    <a:pt x="5" y="251"/>
                  </a:lnTo>
                  <a:lnTo>
                    <a:pt x="5" y="251"/>
                  </a:lnTo>
                  <a:lnTo>
                    <a:pt x="7" y="252"/>
                  </a:lnTo>
                  <a:lnTo>
                    <a:pt x="12" y="254"/>
                  </a:lnTo>
                  <a:lnTo>
                    <a:pt x="16" y="256"/>
                  </a:lnTo>
                  <a:lnTo>
                    <a:pt x="20" y="256"/>
                  </a:lnTo>
                  <a:lnTo>
                    <a:pt x="20" y="256"/>
                  </a:lnTo>
                  <a:lnTo>
                    <a:pt x="23" y="258"/>
                  </a:lnTo>
                  <a:lnTo>
                    <a:pt x="24" y="259"/>
                  </a:lnTo>
                  <a:lnTo>
                    <a:pt x="27" y="262"/>
                  </a:lnTo>
                  <a:lnTo>
                    <a:pt x="30" y="262"/>
                  </a:lnTo>
                  <a:lnTo>
                    <a:pt x="30" y="262"/>
                  </a:lnTo>
                  <a:lnTo>
                    <a:pt x="33" y="262"/>
                  </a:lnTo>
                  <a:lnTo>
                    <a:pt x="36" y="264"/>
                  </a:lnTo>
                  <a:lnTo>
                    <a:pt x="40" y="265"/>
                  </a:lnTo>
                  <a:lnTo>
                    <a:pt x="47" y="266"/>
                  </a:lnTo>
                  <a:lnTo>
                    <a:pt x="47" y="266"/>
                  </a:lnTo>
                  <a:lnTo>
                    <a:pt x="59" y="264"/>
                  </a:lnTo>
                  <a:lnTo>
                    <a:pt x="73" y="259"/>
                  </a:lnTo>
                  <a:lnTo>
                    <a:pt x="87" y="256"/>
                  </a:lnTo>
                  <a:lnTo>
                    <a:pt x="97" y="255"/>
                  </a:lnTo>
                  <a:lnTo>
                    <a:pt x="97" y="255"/>
                  </a:lnTo>
                  <a:lnTo>
                    <a:pt x="106" y="254"/>
                  </a:lnTo>
                  <a:lnTo>
                    <a:pt x="111" y="252"/>
                  </a:lnTo>
                  <a:lnTo>
                    <a:pt x="111" y="252"/>
                  </a:lnTo>
                  <a:lnTo>
                    <a:pt x="120" y="244"/>
                  </a:lnTo>
                  <a:lnTo>
                    <a:pt x="120" y="244"/>
                  </a:lnTo>
                  <a:lnTo>
                    <a:pt x="125" y="238"/>
                  </a:lnTo>
                  <a:lnTo>
                    <a:pt x="133" y="234"/>
                  </a:lnTo>
                  <a:lnTo>
                    <a:pt x="140" y="229"/>
                  </a:lnTo>
                  <a:lnTo>
                    <a:pt x="144" y="224"/>
                  </a:lnTo>
                  <a:lnTo>
                    <a:pt x="144" y="22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11" name="Slovenia">
              <a:extLst>
                <a:ext uri="{FF2B5EF4-FFF2-40B4-BE49-F238E27FC236}">
                  <a16:creationId xmlns:a16="http://schemas.microsoft.com/office/drawing/2014/main" id="{0EA21CB9-D249-7A49-A083-E23B6F345B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9712" y="3099276"/>
              <a:ext cx="79908" cy="41434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0" y="26"/>
                </a:cxn>
                <a:cxn ang="0">
                  <a:pos x="7" y="24"/>
                </a:cxn>
                <a:cxn ang="0">
                  <a:pos x="12" y="24"/>
                </a:cxn>
                <a:cxn ang="0">
                  <a:pos x="12" y="24"/>
                </a:cxn>
                <a:cxn ang="0">
                  <a:pos x="13" y="26"/>
                </a:cxn>
                <a:cxn ang="0">
                  <a:pos x="14" y="28"/>
                </a:cxn>
                <a:cxn ang="0">
                  <a:pos x="14" y="28"/>
                </a:cxn>
                <a:cxn ang="0">
                  <a:pos x="26" y="27"/>
                </a:cxn>
                <a:cxn ang="0">
                  <a:pos x="26" y="27"/>
                </a:cxn>
                <a:cxn ang="0">
                  <a:pos x="27" y="27"/>
                </a:cxn>
                <a:cxn ang="0">
                  <a:pos x="31" y="27"/>
                </a:cxn>
                <a:cxn ang="0">
                  <a:pos x="34" y="28"/>
                </a:cxn>
                <a:cxn ang="0">
                  <a:pos x="36" y="27"/>
                </a:cxn>
                <a:cxn ang="0">
                  <a:pos x="36" y="27"/>
                </a:cxn>
                <a:cxn ang="0">
                  <a:pos x="37" y="23"/>
                </a:cxn>
                <a:cxn ang="0">
                  <a:pos x="39" y="21"/>
                </a:cxn>
                <a:cxn ang="0">
                  <a:pos x="41" y="20"/>
                </a:cxn>
                <a:cxn ang="0">
                  <a:pos x="41" y="20"/>
                </a:cxn>
                <a:cxn ang="0">
                  <a:pos x="43" y="18"/>
                </a:cxn>
                <a:cxn ang="0">
                  <a:pos x="43" y="17"/>
                </a:cxn>
                <a:cxn ang="0">
                  <a:pos x="43" y="14"/>
                </a:cxn>
                <a:cxn ang="0">
                  <a:pos x="44" y="13"/>
                </a:cxn>
                <a:cxn ang="0">
                  <a:pos x="44" y="13"/>
                </a:cxn>
                <a:cxn ang="0">
                  <a:pos x="51" y="9"/>
                </a:cxn>
                <a:cxn ang="0">
                  <a:pos x="54" y="6"/>
                </a:cxn>
                <a:cxn ang="0">
                  <a:pos x="54" y="6"/>
                </a:cxn>
                <a:cxn ang="0">
                  <a:pos x="53" y="3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47" y="1"/>
                </a:cxn>
                <a:cxn ang="0">
                  <a:pos x="44" y="3"/>
                </a:cxn>
                <a:cxn ang="0">
                  <a:pos x="40" y="3"/>
                </a:cxn>
                <a:cxn ang="0">
                  <a:pos x="40" y="3"/>
                </a:cxn>
                <a:cxn ang="0">
                  <a:pos x="36" y="4"/>
                </a:cxn>
                <a:cxn ang="0">
                  <a:pos x="31" y="6"/>
                </a:cxn>
                <a:cxn ang="0">
                  <a:pos x="29" y="7"/>
                </a:cxn>
                <a:cxn ang="0">
                  <a:pos x="26" y="9"/>
                </a:cxn>
                <a:cxn ang="0">
                  <a:pos x="26" y="9"/>
                </a:cxn>
                <a:cxn ang="0">
                  <a:pos x="19" y="7"/>
                </a:cxn>
                <a:cxn ang="0">
                  <a:pos x="9" y="4"/>
                </a:cxn>
                <a:cxn ang="0">
                  <a:pos x="9" y="4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2" y="14"/>
                </a:cxn>
                <a:cxn ang="0">
                  <a:pos x="0" y="26"/>
                </a:cxn>
                <a:cxn ang="0">
                  <a:pos x="0" y="26"/>
                </a:cxn>
              </a:cxnLst>
              <a:rect l="0" t="0" r="r" b="b"/>
              <a:pathLst>
                <a:path w="54" h="28">
                  <a:moveTo>
                    <a:pt x="0" y="26"/>
                  </a:moveTo>
                  <a:lnTo>
                    <a:pt x="0" y="26"/>
                  </a:lnTo>
                  <a:lnTo>
                    <a:pt x="7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3" y="26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26" y="27"/>
                  </a:lnTo>
                  <a:lnTo>
                    <a:pt x="26" y="27"/>
                  </a:lnTo>
                  <a:lnTo>
                    <a:pt x="27" y="27"/>
                  </a:lnTo>
                  <a:lnTo>
                    <a:pt x="31" y="27"/>
                  </a:lnTo>
                  <a:lnTo>
                    <a:pt x="34" y="28"/>
                  </a:lnTo>
                  <a:lnTo>
                    <a:pt x="36" y="27"/>
                  </a:lnTo>
                  <a:lnTo>
                    <a:pt x="36" y="27"/>
                  </a:lnTo>
                  <a:lnTo>
                    <a:pt x="37" y="23"/>
                  </a:lnTo>
                  <a:lnTo>
                    <a:pt x="39" y="21"/>
                  </a:lnTo>
                  <a:lnTo>
                    <a:pt x="41" y="20"/>
                  </a:lnTo>
                  <a:lnTo>
                    <a:pt x="41" y="20"/>
                  </a:lnTo>
                  <a:lnTo>
                    <a:pt x="43" y="18"/>
                  </a:lnTo>
                  <a:lnTo>
                    <a:pt x="43" y="17"/>
                  </a:lnTo>
                  <a:lnTo>
                    <a:pt x="43" y="14"/>
                  </a:lnTo>
                  <a:lnTo>
                    <a:pt x="44" y="13"/>
                  </a:lnTo>
                  <a:lnTo>
                    <a:pt x="44" y="13"/>
                  </a:lnTo>
                  <a:lnTo>
                    <a:pt x="51" y="9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3" y="3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47" y="1"/>
                  </a:lnTo>
                  <a:lnTo>
                    <a:pt x="44" y="3"/>
                  </a:lnTo>
                  <a:lnTo>
                    <a:pt x="40" y="3"/>
                  </a:lnTo>
                  <a:lnTo>
                    <a:pt x="40" y="3"/>
                  </a:lnTo>
                  <a:lnTo>
                    <a:pt x="36" y="4"/>
                  </a:lnTo>
                  <a:lnTo>
                    <a:pt x="31" y="6"/>
                  </a:lnTo>
                  <a:lnTo>
                    <a:pt x="29" y="7"/>
                  </a:lnTo>
                  <a:lnTo>
                    <a:pt x="26" y="9"/>
                  </a:lnTo>
                  <a:lnTo>
                    <a:pt x="26" y="9"/>
                  </a:lnTo>
                  <a:lnTo>
                    <a:pt x="19" y="7"/>
                  </a:lnTo>
                  <a:lnTo>
                    <a:pt x="9" y="4"/>
                  </a:lnTo>
                  <a:lnTo>
                    <a:pt x="9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14"/>
                  </a:lnTo>
                  <a:lnTo>
                    <a:pt x="0" y="26"/>
                  </a:lnTo>
                  <a:lnTo>
                    <a:pt x="0" y="2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12" name="Greece">
              <a:extLst>
                <a:ext uri="{FF2B5EF4-FFF2-40B4-BE49-F238E27FC236}">
                  <a16:creationId xmlns:a16="http://schemas.microsoft.com/office/drawing/2014/main" id="{D13005B8-9905-0449-B16C-358440C6CD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93967" y="3248735"/>
              <a:ext cx="152418" cy="187933"/>
            </a:xfrm>
            <a:custGeom>
              <a:avLst/>
              <a:gdLst/>
              <a:ahLst/>
              <a:cxnLst>
                <a:cxn ang="0">
                  <a:pos x="94" y="3"/>
                </a:cxn>
                <a:cxn ang="0">
                  <a:pos x="93" y="7"/>
                </a:cxn>
                <a:cxn ang="0">
                  <a:pos x="70" y="4"/>
                </a:cxn>
                <a:cxn ang="0">
                  <a:pos x="48" y="4"/>
                </a:cxn>
                <a:cxn ang="0">
                  <a:pos x="41" y="10"/>
                </a:cxn>
                <a:cxn ang="0">
                  <a:pos x="31" y="11"/>
                </a:cxn>
                <a:cxn ang="0">
                  <a:pos x="26" y="17"/>
                </a:cxn>
                <a:cxn ang="0">
                  <a:pos x="14" y="18"/>
                </a:cxn>
                <a:cxn ang="0">
                  <a:pos x="9" y="28"/>
                </a:cxn>
                <a:cxn ang="0">
                  <a:pos x="6" y="33"/>
                </a:cxn>
                <a:cxn ang="0">
                  <a:pos x="0" y="41"/>
                </a:cxn>
                <a:cxn ang="0">
                  <a:pos x="7" y="47"/>
                </a:cxn>
                <a:cxn ang="0">
                  <a:pos x="11" y="60"/>
                </a:cxn>
                <a:cxn ang="0">
                  <a:pos x="21" y="60"/>
                </a:cxn>
                <a:cxn ang="0">
                  <a:pos x="34" y="63"/>
                </a:cxn>
                <a:cxn ang="0">
                  <a:pos x="34" y="65"/>
                </a:cxn>
                <a:cxn ang="0">
                  <a:pos x="19" y="67"/>
                </a:cxn>
                <a:cxn ang="0">
                  <a:pos x="19" y="73"/>
                </a:cxn>
                <a:cxn ang="0">
                  <a:pos x="21" y="80"/>
                </a:cxn>
                <a:cxn ang="0">
                  <a:pos x="30" y="91"/>
                </a:cxn>
                <a:cxn ang="0">
                  <a:pos x="43" y="98"/>
                </a:cxn>
                <a:cxn ang="0">
                  <a:pos x="46" y="95"/>
                </a:cxn>
                <a:cxn ang="0">
                  <a:pos x="43" y="83"/>
                </a:cxn>
                <a:cxn ang="0">
                  <a:pos x="54" y="81"/>
                </a:cxn>
                <a:cxn ang="0">
                  <a:pos x="50" y="75"/>
                </a:cxn>
                <a:cxn ang="0">
                  <a:pos x="44" y="73"/>
                </a:cxn>
                <a:cxn ang="0">
                  <a:pos x="56" y="74"/>
                </a:cxn>
                <a:cxn ang="0">
                  <a:pos x="66" y="68"/>
                </a:cxn>
                <a:cxn ang="0">
                  <a:pos x="58" y="58"/>
                </a:cxn>
                <a:cxn ang="0">
                  <a:pos x="48" y="60"/>
                </a:cxn>
                <a:cxn ang="0">
                  <a:pos x="43" y="55"/>
                </a:cxn>
                <a:cxn ang="0">
                  <a:pos x="50" y="50"/>
                </a:cxn>
                <a:cxn ang="0">
                  <a:pos x="37" y="31"/>
                </a:cxn>
                <a:cxn ang="0">
                  <a:pos x="38" y="26"/>
                </a:cxn>
                <a:cxn ang="0">
                  <a:pos x="48" y="30"/>
                </a:cxn>
                <a:cxn ang="0">
                  <a:pos x="58" y="28"/>
                </a:cxn>
                <a:cxn ang="0">
                  <a:pos x="58" y="20"/>
                </a:cxn>
                <a:cxn ang="0">
                  <a:pos x="66" y="16"/>
                </a:cxn>
                <a:cxn ang="0">
                  <a:pos x="73" y="20"/>
                </a:cxn>
                <a:cxn ang="0">
                  <a:pos x="83" y="14"/>
                </a:cxn>
                <a:cxn ang="0">
                  <a:pos x="97" y="17"/>
                </a:cxn>
                <a:cxn ang="0">
                  <a:pos x="100" y="10"/>
                </a:cxn>
                <a:cxn ang="0">
                  <a:pos x="101" y="0"/>
                </a:cxn>
                <a:cxn ang="0">
                  <a:pos x="83" y="119"/>
                </a:cxn>
                <a:cxn ang="0">
                  <a:pos x="63" y="117"/>
                </a:cxn>
                <a:cxn ang="0">
                  <a:pos x="54" y="117"/>
                </a:cxn>
                <a:cxn ang="0">
                  <a:pos x="53" y="121"/>
                </a:cxn>
                <a:cxn ang="0">
                  <a:pos x="75" y="127"/>
                </a:cxn>
                <a:cxn ang="0">
                  <a:pos x="98" y="121"/>
                </a:cxn>
                <a:cxn ang="0">
                  <a:pos x="91" y="121"/>
                </a:cxn>
              </a:cxnLst>
              <a:rect l="0" t="0" r="r" b="b"/>
              <a:pathLst>
                <a:path w="103" h="127">
                  <a:moveTo>
                    <a:pt x="101" y="0"/>
                  </a:moveTo>
                  <a:lnTo>
                    <a:pt x="101" y="0"/>
                  </a:lnTo>
                  <a:lnTo>
                    <a:pt x="95" y="1"/>
                  </a:lnTo>
                  <a:lnTo>
                    <a:pt x="94" y="3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3" y="6"/>
                  </a:lnTo>
                  <a:lnTo>
                    <a:pt x="93" y="7"/>
                  </a:lnTo>
                  <a:lnTo>
                    <a:pt x="87" y="7"/>
                  </a:lnTo>
                  <a:lnTo>
                    <a:pt x="87" y="7"/>
                  </a:lnTo>
                  <a:lnTo>
                    <a:pt x="80" y="7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67" y="4"/>
                  </a:lnTo>
                  <a:lnTo>
                    <a:pt x="60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1" y="10"/>
                  </a:lnTo>
                  <a:lnTo>
                    <a:pt x="36" y="11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1" y="11"/>
                  </a:lnTo>
                  <a:lnTo>
                    <a:pt x="30" y="13"/>
                  </a:lnTo>
                  <a:lnTo>
                    <a:pt x="29" y="16"/>
                  </a:lnTo>
                  <a:lnTo>
                    <a:pt x="26" y="17"/>
                  </a:lnTo>
                  <a:lnTo>
                    <a:pt x="26" y="17"/>
                  </a:lnTo>
                  <a:lnTo>
                    <a:pt x="19" y="17"/>
                  </a:lnTo>
                  <a:lnTo>
                    <a:pt x="16" y="17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3" y="23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9" y="28"/>
                  </a:lnTo>
                  <a:lnTo>
                    <a:pt x="7" y="31"/>
                  </a:lnTo>
                  <a:lnTo>
                    <a:pt x="7" y="33"/>
                  </a:lnTo>
                  <a:lnTo>
                    <a:pt x="6" y="33"/>
                  </a:lnTo>
                  <a:lnTo>
                    <a:pt x="6" y="33"/>
                  </a:lnTo>
                  <a:lnTo>
                    <a:pt x="4" y="34"/>
                  </a:lnTo>
                  <a:lnTo>
                    <a:pt x="3" y="37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2" y="43"/>
                  </a:lnTo>
                  <a:lnTo>
                    <a:pt x="2" y="43"/>
                  </a:lnTo>
                  <a:lnTo>
                    <a:pt x="4" y="44"/>
                  </a:lnTo>
                  <a:lnTo>
                    <a:pt x="7" y="47"/>
                  </a:lnTo>
                  <a:lnTo>
                    <a:pt x="10" y="51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1" y="60"/>
                  </a:lnTo>
                  <a:lnTo>
                    <a:pt x="14" y="61"/>
                  </a:lnTo>
                  <a:lnTo>
                    <a:pt x="17" y="63"/>
                  </a:lnTo>
                  <a:lnTo>
                    <a:pt x="21" y="60"/>
                  </a:lnTo>
                  <a:lnTo>
                    <a:pt x="21" y="60"/>
                  </a:lnTo>
                  <a:lnTo>
                    <a:pt x="23" y="58"/>
                  </a:lnTo>
                  <a:lnTo>
                    <a:pt x="26" y="58"/>
                  </a:lnTo>
                  <a:lnTo>
                    <a:pt x="30" y="60"/>
                  </a:lnTo>
                  <a:lnTo>
                    <a:pt x="34" y="63"/>
                  </a:lnTo>
                  <a:lnTo>
                    <a:pt x="36" y="65"/>
                  </a:lnTo>
                  <a:lnTo>
                    <a:pt x="36" y="65"/>
                  </a:lnTo>
                  <a:lnTo>
                    <a:pt x="36" y="65"/>
                  </a:lnTo>
                  <a:lnTo>
                    <a:pt x="34" y="65"/>
                  </a:lnTo>
                  <a:lnTo>
                    <a:pt x="30" y="65"/>
                  </a:lnTo>
                  <a:lnTo>
                    <a:pt x="24" y="65"/>
                  </a:lnTo>
                  <a:lnTo>
                    <a:pt x="21" y="65"/>
                  </a:lnTo>
                  <a:lnTo>
                    <a:pt x="19" y="67"/>
                  </a:lnTo>
                  <a:lnTo>
                    <a:pt x="19" y="67"/>
                  </a:lnTo>
                  <a:lnTo>
                    <a:pt x="17" y="68"/>
                  </a:lnTo>
                  <a:lnTo>
                    <a:pt x="17" y="70"/>
                  </a:lnTo>
                  <a:lnTo>
                    <a:pt x="19" y="73"/>
                  </a:lnTo>
                  <a:lnTo>
                    <a:pt x="21" y="77"/>
                  </a:lnTo>
                  <a:lnTo>
                    <a:pt x="21" y="78"/>
                  </a:lnTo>
                  <a:lnTo>
                    <a:pt x="21" y="80"/>
                  </a:lnTo>
                  <a:lnTo>
                    <a:pt x="21" y="80"/>
                  </a:lnTo>
                  <a:lnTo>
                    <a:pt x="21" y="84"/>
                  </a:lnTo>
                  <a:lnTo>
                    <a:pt x="23" y="87"/>
                  </a:lnTo>
                  <a:lnTo>
                    <a:pt x="27" y="90"/>
                  </a:lnTo>
                  <a:lnTo>
                    <a:pt x="30" y="91"/>
                  </a:lnTo>
                  <a:lnTo>
                    <a:pt x="30" y="91"/>
                  </a:lnTo>
                  <a:lnTo>
                    <a:pt x="34" y="92"/>
                  </a:lnTo>
                  <a:lnTo>
                    <a:pt x="38" y="95"/>
                  </a:lnTo>
                  <a:lnTo>
                    <a:pt x="43" y="98"/>
                  </a:lnTo>
                  <a:lnTo>
                    <a:pt x="46" y="98"/>
                  </a:lnTo>
                  <a:lnTo>
                    <a:pt x="46" y="98"/>
                  </a:lnTo>
                  <a:lnTo>
                    <a:pt x="46" y="97"/>
                  </a:lnTo>
                  <a:lnTo>
                    <a:pt x="46" y="95"/>
                  </a:lnTo>
                  <a:lnTo>
                    <a:pt x="44" y="90"/>
                  </a:lnTo>
                  <a:lnTo>
                    <a:pt x="43" y="85"/>
                  </a:lnTo>
                  <a:lnTo>
                    <a:pt x="43" y="83"/>
                  </a:lnTo>
                  <a:lnTo>
                    <a:pt x="43" y="83"/>
                  </a:lnTo>
                  <a:lnTo>
                    <a:pt x="44" y="83"/>
                  </a:lnTo>
                  <a:lnTo>
                    <a:pt x="47" y="83"/>
                  </a:lnTo>
                  <a:lnTo>
                    <a:pt x="50" y="83"/>
                  </a:lnTo>
                  <a:lnTo>
                    <a:pt x="54" y="81"/>
                  </a:lnTo>
                  <a:lnTo>
                    <a:pt x="54" y="81"/>
                  </a:lnTo>
                  <a:lnTo>
                    <a:pt x="54" y="80"/>
                  </a:lnTo>
                  <a:lnTo>
                    <a:pt x="53" y="77"/>
                  </a:lnTo>
                  <a:lnTo>
                    <a:pt x="50" y="75"/>
                  </a:lnTo>
                  <a:lnTo>
                    <a:pt x="46" y="75"/>
                  </a:lnTo>
                  <a:lnTo>
                    <a:pt x="46" y="75"/>
                  </a:lnTo>
                  <a:lnTo>
                    <a:pt x="44" y="74"/>
                  </a:lnTo>
                  <a:lnTo>
                    <a:pt x="44" y="73"/>
                  </a:lnTo>
                  <a:lnTo>
                    <a:pt x="47" y="71"/>
                  </a:lnTo>
                  <a:lnTo>
                    <a:pt x="51" y="73"/>
                  </a:lnTo>
                  <a:lnTo>
                    <a:pt x="51" y="73"/>
                  </a:lnTo>
                  <a:lnTo>
                    <a:pt x="56" y="74"/>
                  </a:lnTo>
                  <a:lnTo>
                    <a:pt x="58" y="73"/>
                  </a:lnTo>
                  <a:lnTo>
                    <a:pt x="64" y="71"/>
                  </a:lnTo>
                  <a:lnTo>
                    <a:pt x="64" y="71"/>
                  </a:lnTo>
                  <a:lnTo>
                    <a:pt x="66" y="68"/>
                  </a:lnTo>
                  <a:lnTo>
                    <a:pt x="66" y="65"/>
                  </a:lnTo>
                  <a:lnTo>
                    <a:pt x="63" y="61"/>
                  </a:lnTo>
                  <a:lnTo>
                    <a:pt x="61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3" y="58"/>
                  </a:lnTo>
                  <a:lnTo>
                    <a:pt x="50" y="60"/>
                  </a:lnTo>
                  <a:lnTo>
                    <a:pt x="48" y="60"/>
                  </a:lnTo>
                  <a:lnTo>
                    <a:pt x="46" y="58"/>
                  </a:lnTo>
                  <a:lnTo>
                    <a:pt x="46" y="58"/>
                  </a:lnTo>
                  <a:lnTo>
                    <a:pt x="44" y="57"/>
                  </a:lnTo>
                  <a:lnTo>
                    <a:pt x="43" y="55"/>
                  </a:lnTo>
                  <a:lnTo>
                    <a:pt x="46" y="54"/>
                  </a:lnTo>
                  <a:lnTo>
                    <a:pt x="48" y="53"/>
                  </a:lnTo>
                  <a:lnTo>
                    <a:pt x="50" y="51"/>
                  </a:lnTo>
                  <a:lnTo>
                    <a:pt x="50" y="50"/>
                  </a:lnTo>
                  <a:lnTo>
                    <a:pt x="50" y="50"/>
                  </a:lnTo>
                  <a:lnTo>
                    <a:pt x="48" y="46"/>
                  </a:lnTo>
                  <a:lnTo>
                    <a:pt x="46" y="41"/>
                  </a:lnTo>
                  <a:lnTo>
                    <a:pt x="37" y="31"/>
                  </a:lnTo>
                  <a:lnTo>
                    <a:pt x="37" y="31"/>
                  </a:lnTo>
                  <a:lnTo>
                    <a:pt x="36" y="30"/>
                  </a:lnTo>
                  <a:lnTo>
                    <a:pt x="36" y="28"/>
                  </a:lnTo>
                  <a:lnTo>
                    <a:pt x="38" y="26"/>
                  </a:lnTo>
                  <a:lnTo>
                    <a:pt x="43" y="26"/>
                  </a:lnTo>
                  <a:lnTo>
                    <a:pt x="46" y="27"/>
                  </a:lnTo>
                  <a:lnTo>
                    <a:pt x="46" y="27"/>
                  </a:lnTo>
                  <a:lnTo>
                    <a:pt x="48" y="30"/>
                  </a:lnTo>
                  <a:lnTo>
                    <a:pt x="51" y="30"/>
                  </a:lnTo>
                  <a:lnTo>
                    <a:pt x="54" y="30"/>
                  </a:lnTo>
                  <a:lnTo>
                    <a:pt x="58" y="28"/>
                  </a:lnTo>
                  <a:lnTo>
                    <a:pt x="58" y="28"/>
                  </a:lnTo>
                  <a:lnTo>
                    <a:pt x="60" y="28"/>
                  </a:lnTo>
                  <a:lnTo>
                    <a:pt x="60" y="27"/>
                  </a:lnTo>
                  <a:lnTo>
                    <a:pt x="58" y="23"/>
                  </a:lnTo>
                  <a:lnTo>
                    <a:pt x="58" y="20"/>
                  </a:lnTo>
                  <a:lnTo>
                    <a:pt x="60" y="18"/>
                  </a:lnTo>
                  <a:lnTo>
                    <a:pt x="61" y="17"/>
                  </a:lnTo>
                  <a:lnTo>
                    <a:pt x="61" y="17"/>
                  </a:lnTo>
                  <a:lnTo>
                    <a:pt x="66" y="16"/>
                  </a:lnTo>
                  <a:lnTo>
                    <a:pt x="68" y="17"/>
                  </a:lnTo>
                  <a:lnTo>
                    <a:pt x="71" y="20"/>
                  </a:lnTo>
                  <a:lnTo>
                    <a:pt x="71" y="20"/>
                  </a:lnTo>
                  <a:lnTo>
                    <a:pt x="73" y="20"/>
                  </a:lnTo>
                  <a:lnTo>
                    <a:pt x="75" y="17"/>
                  </a:lnTo>
                  <a:lnTo>
                    <a:pt x="78" y="16"/>
                  </a:lnTo>
                  <a:lnTo>
                    <a:pt x="83" y="14"/>
                  </a:lnTo>
                  <a:lnTo>
                    <a:pt x="83" y="14"/>
                  </a:lnTo>
                  <a:lnTo>
                    <a:pt x="88" y="16"/>
                  </a:lnTo>
                  <a:lnTo>
                    <a:pt x="94" y="20"/>
                  </a:lnTo>
                  <a:lnTo>
                    <a:pt x="94" y="20"/>
                  </a:lnTo>
                  <a:lnTo>
                    <a:pt x="97" y="17"/>
                  </a:lnTo>
                  <a:lnTo>
                    <a:pt x="98" y="14"/>
                  </a:lnTo>
                  <a:lnTo>
                    <a:pt x="98" y="14"/>
                  </a:lnTo>
                  <a:lnTo>
                    <a:pt x="98" y="11"/>
                  </a:lnTo>
                  <a:lnTo>
                    <a:pt x="100" y="10"/>
                  </a:lnTo>
                  <a:lnTo>
                    <a:pt x="101" y="9"/>
                  </a:lnTo>
                  <a:lnTo>
                    <a:pt x="103" y="6"/>
                  </a:lnTo>
                  <a:lnTo>
                    <a:pt x="103" y="6"/>
                  </a:lnTo>
                  <a:lnTo>
                    <a:pt x="101" y="0"/>
                  </a:lnTo>
                  <a:lnTo>
                    <a:pt x="101" y="0"/>
                  </a:lnTo>
                  <a:close/>
                  <a:moveTo>
                    <a:pt x="88" y="119"/>
                  </a:moveTo>
                  <a:lnTo>
                    <a:pt x="88" y="119"/>
                  </a:lnTo>
                  <a:lnTo>
                    <a:pt x="83" y="119"/>
                  </a:lnTo>
                  <a:lnTo>
                    <a:pt x="75" y="119"/>
                  </a:lnTo>
                  <a:lnTo>
                    <a:pt x="67" y="118"/>
                  </a:lnTo>
                  <a:lnTo>
                    <a:pt x="64" y="118"/>
                  </a:lnTo>
                  <a:lnTo>
                    <a:pt x="63" y="117"/>
                  </a:lnTo>
                  <a:lnTo>
                    <a:pt x="63" y="117"/>
                  </a:lnTo>
                  <a:lnTo>
                    <a:pt x="60" y="115"/>
                  </a:lnTo>
                  <a:lnTo>
                    <a:pt x="58" y="115"/>
                  </a:lnTo>
                  <a:lnTo>
                    <a:pt x="54" y="117"/>
                  </a:lnTo>
                  <a:lnTo>
                    <a:pt x="51" y="119"/>
                  </a:lnTo>
                  <a:lnTo>
                    <a:pt x="51" y="121"/>
                  </a:lnTo>
                  <a:lnTo>
                    <a:pt x="53" y="121"/>
                  </a:lnTo>
                  <a:lnTo>
                    <a:pt x="53" y="121"/>
                  </a:lnTo>
                  <a:lnTo>
                    <a:pt x="63" y="124"/>
                  </a:lnTo>
                  <a:lnTo>
                    <a:pt x="70" y="127"/>
                  </a:lnTo>
                  <a:lnTo>
                    <a:pt x="75" y="127"/>
                  </a:lnTo>
                  <a:lnTo>
                    <a:pt x="75" y="127"/>
                  </a:lnTo>
                  <a:lnTo>
                    <a:pt x="83" y="127"/>
                  </a:lnTo>
                  <a:lnTo>
                    <a:pt x="90" y="125"/>
                  </a:lnTo>
                  <a:lnTo>
                    <a:pt x="95" y="122"/>
                  </a:lnTo>
                  <a:lnTo>
                    <a:pt x="98" y="121"/>
                  </a:lnTo>
                  <a:lnTo>
                    <a:pt x="98" y="121"/>
                  </a:lnTo>
                  <a:lnTo>
                    <a:pt x="97" y="119"/>
                  </a:lnTo>
                  <a:lnTo>
                    <a:pt x="94" y="119"/>
                  </a:lnTo>
                  <a:lnTo>
                    <a:pt x="91" y="121"/>
                  </a:lnTo>
                  <a:lnTo>
                    <a:pt x="88" y="119"/>
                  </a:lnTo>
                  <a:lnTo>
                    <a:pt x="88" y="119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13" name="Cyprus">
              <a:extLst>
                <a:ext uri="{FF2B5EF4-FFF2-40B4-BE49-F238E27FC236}">
                  <a16:creationId xmlns:a16="http://schemas.microsoft.com/office/drawing/2014/main" id="{95A98342-357F-6140-9486-4BCC5058E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086" y="3414471"/>
              <a:ext cx="54753" cy="29596"/>
            </a:xfrm>
            <a:custGeom>
              <a:avLst/>
              <a:gdLst/>
              <a:ahLst/>
              <a:cxnLst>
                <a:cxn ang="0">
                  <a:pos x="26" y="15"/>
                </a:cxn>
                <a:cxn ang="0">
                  <a:pos x="26" y="15"/>
                </a:cxn>
                <a:cxn ang="0">
                  <a:pos x="26" y="12"/>
                </a:cxn>
                <a:cxn ang="0">
                  <a:pos x="27" y="9"/>
                </a:cxn>
                <a:cxn ang="0">
                  <a:pos x="30" y="6"/>
                </a:cxn>
                <a:cxn ang="0">
                  <a:pos x="34" y="5"/>
                </a:cxn>
                <a:cxn ang="0">
                  <a:pos x="34" y="5"/>
                </a:cxn>
                <a:cxn ang="0">
                  <a:pos x="37" y="2"/>
                </a:cxn>
                <a:cxn ang="0">
                  <a:pos x="37" y="0"/>
                </a:cxn>
                <a:cxn ang="0">
                  <a:pos x="36" y="0"/>
                </a:cxn>
                <a:cxn ang="0">
                  <a:pos x="34" y="0"/>
                </a:cxn>
                <a:cxn ang="0">
                  <a:pos x="34" y="0"/>
                </a:cxn>
                <a:cxn ang="0">
                  <a:pos x="30" y="3"/>
                </a:cxn>
                <a:cxn ang="0">
                  <a:pos x="26" y="6"/>
                </a:cxn>
                <a:cxn ang="0">
                  <a:pos x="19" y="7"/>
                </a:cxn>
                <a:cxn ang="0">
                  <a:pos x="12" y="7"/>
                </a:cxn>
                <a:cxn ang="0">
                  <a:pos x="12" y="7"/>
                </a:cxn>
                <a:cxn ang="0">
                  <a:pos x="4" y="9"/>
                </a:cxn>
                <a:cxn ang="0">
                  <a:pos x="2" y="12"/>
                </a:cxn>
                <a:cxn ang="0">
                  <a:pos x="0" y="16"/>
                </a:cxn>
                <a:cxn ang="0">
                  <a:pos x="4" y="19"/>
                </a:cxn>
                <a:cxn ang="0">
                  <a:pos x="4" y="19"/>
                </a:cxn>
                <a:cxn ang="0">
                  <a:pos x="7" y="20"/>
                </a:cxn>
                <a:cxn ang="0">
                  <a:pos x="12" y="20"/>
                </a:cxn>
                <a:cxn ang="0">
                  <a:pos x="19" y="20"/>
                </a:cxn>
                <a:cxn ang="0">
                  <a:pos x="24" y="17"/>
                </a:cxn>
                <a:cxn ang="0">
                  <a:pos x="26" y="15"/>
                </a:cxn>
                <a:cxn ang="0">
                  <a:pos x="26" y="15"/>
                </a:cxn>
              </a:cxnLst>
              <a:rect l="0" t="0" r="r" b="b"/>
              <a:pathLst>
                <a:path w="37" h="20">
                  <a:moveTo>
                    <a:pt x="26" y="15"/>
                  </a:moveTo>
                  <a:lnTo>
                    <a:pt x="26" y="15"/>
                  </a:lnTo>
                  <a:lnTo>
                    <a:pt x="26" y="12"/>
                  </a:lnTo>
                  <a:lnTo>
                    <a:pt x="27" y="9"/>
                  </a:lnTo>
                  <a:lnTo>
                    <a:pt x="30" y="6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7" y="2"/>
                  </a:lnTo>
                  <a:lnTo>
                    <a:pt x="37" y="0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0" y="3"/>
                  </a:lnTo>
                  <a:lnTo>
                    <a:pt x="26" y="6"/>
                  </a:lnTo>
                  <a:lnTo>
                    <a:pt x="19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4" y="9"/>
                  </a:lnTo>
                  <a:lnTo>
                    <a:pt x="2" y="12"/>
                  </a:lnTo>
                  <a:lnTo>
                    <a:pt x="0" y="16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7" y="20"/>
                  </a:lnTo>
                  <a:lnTo>
                    <a:pt x="12" y="20"/>
                  </a:lnTo>
                  <a:lnTo>
                    <a:pt x="19" y="20"/>
                  </a:lnTo>
                  <a:lnTo>
                    <a:pt x="24" y="17"/>
                  </a:lnTo>
                  <a:lnTo>
                    <a:pt x="26" y="15"/>
                  </a:lnTo>
                  <a:lnTo>
                    <a:pt x="26" y="15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14" name="Iceland">
              <a:extLst>
                <a:ext uri="{FF2B5EF4-FFF2-40B4-BE49-F238E27FC236}">
                  <a16:creationId xmlns:a16="http://schemas.microsoft.com/office/drawing/2014/main" id="{BC469BBA-C455-1647-879D-C3FF2F4178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7761" y="2423016"/>
              <a:ext cx="253044" cy="122823"/>
            </a:xfrm>
            <a:custGeom>
              <a:avLst/>
              <a:gdLst/>
              <a:ahLst/>
              <a:cxnLst>
                <a:cxn ang="0">
                  <a:pos x="149" y="59"/>
                </a:cxn>
                <a:cxn ang="0">
                  <a:pos x="158" y="50"/>
                </a:cxn>
                <a:cxn ang="0">
                  <a:pos x="169" y="37"/>
                </a:cxn>
                <a:cxn ang="0">
                  <a:pos x="165" y="26"/>
                </a:cxn>
                <a:cxn ang="0">
                  <a:pos x="154" y="22"/>
                </a:cxn>
                <a:cxn ang="0">
                  <a:pos x="152" y="15"/>
                </a:cxn>
                <a:cxn ang="0">
                  <a:pos x="148" y="6"/>
                </a:cxn>
                <a:cxn ang="0">
                  <a:pos x="135" y="6"/>
                </a:cxn>
                <a:cxn ang="0">
                  <a:pos x="124" y="0"/>
                </a:cxn>
                <a:cxn ang="0">
                  <a:pos x="121" y="10"/>
                </a:cxn>
                <a:cxn ang="0">
                  <a:pos x="114" y="9"/>
                </a:cxn>
                <a:cxn ang="0">
                  <a:pos x="111" y="13"/>
                </a:cxn>
                <a:cxn ang="0">
                  <a:pos x="105" y="10"/>
                </a:cxn>
                <a:cxn ang="0">
                  <a:pos x="97" y="12"/>
                </a:cxn>
                <a:cxn ang="0">
                  <a:pos x="88" y="9"/>
                </a:cxn>
                <a:cxn ang="0">
                  <a:pos x="78" y="13"/>
                </a:cxn>
                <a:cxn ang="0">
                  <a:pos x="75" y="19"/>
                </a:cxn>
                <a:cxn ang="0">
                  <a:pos x="70" y="12"/>
                </a:cxn>
                <a:cxn ang="0">
                  <a:pos x="63" y="15"/>
                </a:cxn>
                <a:cxn ang="0">
                  <a:pos x="64" y="25"/>
                </a:cxn>
                <a:cxn ang="0">
                  <a:pos x="58" y="25"/>
                </a:cxn>
                <a:cxn ang="0">
                  <a:pos x="50" y="32"/>
                </a:cxn>
                <a:cxn ang="0">
                  <a:pos x="46" y="19"/>
                </a:cxn>
                <a:cxn ang="0">
                  <a:pos x="46" y="15"/>
                </a:cxn>
                <a:cxn ang="0">
                  <a:pos x="23" y="2"/>
                </a:cxn>
                <a:cxn ang="0">
                  <a:pos x="24" y="10"/>
                </a:cxn>
                <a:cxn ang="0">
                  <a:pos x="21" y="12"/>
                </a:cxn>
                <a:cxn ang="0">
                  <a:pos x="14" y="9"/>
                </a:cxn>
                <a:cxn ang="0">
                  <a:pos x="3" y="20"/>
                </a:cxn>
                <a:cxn ang="0">
                  <a:pos x="1" y="27"/>
                </a:cxn>
                <a:cxn ang="0">
                  <a:pos x="16" y="29"/>
                </a:cxn>
                <a:cxn ang="0">
                  <a:pos x="36" y="29"/>
                </a:cxn>
                <a:cxn ang="0">
                  <a:pos x="34" y="33"/>
                </a:cxn>
                <a:cxn ang="0">
                  <a:pos x="33" y="36"/>
                </a:cxn>
                <a:cxn ang="0">
                  <a:pos x="24" y="42"/>
                </a:cxn>
                <a:cxn ang="0">
                  <a:pos x="6" y="44"/>
                </a:cxn>
                <a:cxn ang="0">
                  <a:pos x="7" y="47"/>
                </a:cxn>
                <a:cxn ang="0">
                  <a:pos x="27" y="46"/>
                </a:cxn>
                <a:cxn ang="0">
                  <a:pos x="31" y="53"/>
                </a:cxn>
                <a:cxn ang="0">
                  <a:pos x="38" y="54"/>
                </a:cxn>
                <a:cxn ang="0">
                  <a:pos x="41" y="60"/>
                </a:cxn>
                <a:cxn ang="0">
                  <a:pos x="34" y="66"/>
                </a:cxn>
                <a:cxn ang="0">
                  <a:pos x="26" y="70"/>
                </a:cxn>
                <a:cxn ang="0">
                  <a:pos x="46" y="70"/>
                </a:cxn>
                <a:cxn ang="0">
                  <a:pos x="75" y="81"/>
                </a:cxn>
                <a:cxn ang="0">
                  <a:pos x="100" y="79"/>
                </a:cxn>
                <a:cxn ang="0">
                  <a:pos x="104" y="73"/>
                </a:cxn>
                <a:cxn ang="0">
                  <a:pos x="122" y="69"/>
                </a:cxn>
                <a:cxn ang="0">
                  <a:pos x="145" y="60"/>
                </a:cxn>
              </a:cxnLst>
              <a:rect l="0" t="0" r="r" b="b"/>
              <a:pathLst>
                <a:path w="171" h="83">
                  <a:moveTo>
                    <a:pt x="145" y="60"/>
                  </a:moveTo>
                  <a:lnTo>
                    <a:pt x="145" y="60"/>
                  </a:lnTo>
                  <a:lnTo>
                    <a:pt x="148" y="59"/>
                  </a:lnTo>
                  <a:lnTo>
                    <a:pt x="149" y="59"/>
                  </a:lnTo>
                  <a:lnTo>
                    <a:pt x="152" y="54"/>
                  </a:lnTo>
                  <a:lnTo>
                    <a:pt x="155" y="52"/>
                  </a:lnTo>
                  <a:lnTo>
                    <a:pt x="157" y="50"/>
                  </a:lnTo>
                  <a:lnTo>
                    <a:pt x="158" y="50"/>
                  </a:lnTo>
                  <a:lnTo>
                    <a:pt x="158" y="50"/>
                  </a:lnTo>
                  <a:lnTo>
                    <a:pt x="161" y="49"/>
                  </a:lnTo>
                  <a:lnTo>
                    <a:pt x="164" y="46"/>
                  </a:lnTo>
                  <a:lnTo>
                    <a:pt x="169" y="37"/>
                  </a:lnTo>
                  <a:lnTo>
                    <a:pt x="169" y="37"/>
                  </a:lnTo>
                  <a:lnTo>
                    <a:pt x="171" y="34"/>
                  </a:lnTo>
                  <a:lnTo>
                    <a:pt x="168" y="30"/>
                  </a:lnTo>
                  <a:lnTo>
                    <a:pt x="165" y="26"/>
                  </a:lnTo>
                  <a:lnTo>
                    <a:pt x="161" y="25"/>
                  </a:lnTo>
                  <a:lnTo>
                    <a:pt x="161" y="25"/>
                  </a:lnTo>
                  <a:lnTo>
                    <a:pt x="158" y="25"/>
                  </a:lnTo>
                  <a:lnTo>
                    <a:pt x="154" y="22"/>
                  </a:lnTo>
                  <a:lnTo>
                    <a:pt x="152" y="19"/>
                  </a:lnTo>
                  <a:lnTo>
                    <a:pt x="152" y="17"/>
                  </a:lnTo>
                  <a:lnTo>
                    <a:pt x="152" y="17"/>
                  </a:lnTo>
                  <a:lnTo>
                    <a:pt x="152" y="15"/>
                  </a:lnTo>
                  <a:lnTo>
                    <a:pt x="151" y="12"/>
                  </a:lnTo>
                  <a:lnTo>
                    <a:pt x="149" y="7"/>
                  </a:lnTo>
                  <a:lnTo>
                    <a:pt x="149" y="7"/>
                  </a:lnTo>
                  <a:lnTo>
                    <a:pt x="148" y="6"/>
                  </a:lnTo>
                  <a:lnTo>
                    <a:pt x="145" y="6"/>
                  </a:lnTo>
                  <a:lnTo>
                    <a:pt x="139" y="7"/>
                  </a:lnTo>
                  <a:lnTo>
                    <a:pt x="139" y="7"/>
                  </a:lnTo>
                  <a:lnTo>
                    <a:pt x="135" y="6"/>
                  </a:lnTo>
                  <a:lnTo>
                    <a:pt x="131" y="3"/>
                  </a:lnTo>
                  <a:lnTo>
                    <a:pt x="127" y="0"/>
                  </a:lnTo>
                  <a:lnTo>
                    <a:pt x="125" y="0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2" y="2"/>
                  </a:lnTo>
                  <a:lnTo>
                    <a:pt x="121" y="5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0" y="10"/>
                  </a:lnTo>
                  <a:lnTo>
                    <a:pt x="117" y="10"/>
                  </a:lnTo>
                  <a:lnTo>
                    <a:pt x="114" y="9"/>
                  </a:lnTo>
                  <a:lnTo>
                    <a:pt x="112" y="10"/>
                  </a:lnTo>
                  <a:lnTo>
                    <a:pt x="112" y="10"/>
                  </a:lnTo>
                  <a:lnTo>
                    <a:pt x="112" y="10"/>
                  </a:lnTo>
                  <a:lnTo>
                    <a:pt x="111" y="13"/>
                  </a:lnTo>
                  <a:lnTo>
                    <a:pt x="110" y="13"/>
                  </a:lnTo>
                  <a:lnTo>
                    <a:pt x="108" y="13"/>
                  </a:lnTo>
                  <a:lnTo>
                    <a:pt x="105" y="10"/>
                  </a:lnTo>
                  <a:lnTo>
                    <a:pt x="105" y="10"/>
                  </a:lnTo>
                  <a:lnTo>
                    <a:pt x="102" y="9"/>
                  </a:lnTo>
                  <a:lnTo>
                    <a:pt x="100" y="9"/>
                  </a:lnTo>
                  <a:lnTo>
                    <a:pt x="97" y="10"/>
                  </a:lnTo>
                  <a:lnTo>
                    <a:pt x="97" y="12"/>
                  </a:lnTo>
                  <a:lnTo>
                    <a:pt x="97" y="12"/>
                  </a:lnTo>
                  <a:lnTo>
                    <a:pt x="95" y="13"/>
                  </a:lnTo>
                  <a:lnTo>
                    <a:pt x="94" y="13"/>
                  </a:lnTo>
                  <a:lnTo>
                    <a:pt x="88" y="9"/>
                  </a:lnTo>
                  <a:lnTo>
                    <a:pt x="88" y="9"/>
                  </a:lnTo>
                  <a:lnTo>
                    <a:pt x="84" y="9"/>
                  </a:lnTo>
                  <a:lnTo>
                    <a:pt x="81" y="10"/>
                  </a:lnTo>
                  <a:lnTo>
                    <a:pt x="78" y="13"/>
                  </a:lnTo>
                  <a:lnTo>
                    <a:pt x="77" y="17"/>
                  </a:lnTo>
                  <a:lnTo>
                    <a:pt x="77" y="17"/>
                  </a:lnTo>
                  <a:lnTo>
                    <a:pt x="77" y="19"/>
                  </a:lnTo>
                  <a:lnTo>
                    <a:pt x="75" y="19"/>
                  </a:lnTo>
                  <a:lnTo>
                    <a:pt x="74" y="17"/>
                  </a:lnTo>
                  <a:lnTo>
                    <a:pt x="71" y="13"/>
                  </a:lnTo>
                  <a:lnTo>
                    <a:pt x="71" y="13"/>
                  </a:lnTo>
                  <a:lnTo>
                    <a:pt x="70" y="12"/>
                  </a:lnTo>
                  <a:lnTo>
                    <a:pt x="67" y="10"/>
                  </a:lnTo>
                  <a:lnTo>
                    <a:pt x="66" y="10"/>
                  </a:lnTo>
                  <a:lnTo>
                    <a:pt x="64" y="12"/>
                  </a:lnTo>
                  <a:lnTo>
                    <a:pt x="63" y="15"/>
                  </a:lnTo>
                  <a:lnTo>
                    <a:pt x="64" y="19"/>
                  </a:lnTo>
                  <a:lnTo>
                    <a:pt x="64" y="19"/>
                  </a:lnTo>
                  <a:lnTo>
                    <a:pt x="66" y="22"/>
                  </a:lnTo>
                  <a:lnTo>
                    <a:pt x="64" y="25"/>
                  </a:lnTo>
                  <a:lnTo>
                    <a:pt x="64" y="26"/>
                  </a:lnTo>
                  <a:lnTo>
                    <a:pt x="61" y="26"/>
                  </a:lnTo>
                  <a:lnTo>
                    <a:pt x="61" y="26"/>
                  </a:lnTo>
                  <a:lnTo>
                    <a:pt x="58" y="25"/>
                  </a:lnTo>
                  <a:lnTo>
                    <a:pt x="56" y="26"/>
                  </a:lnTo>
                  <a:lnTo>
                    <a:pt x="51" y="30"/>
                  </a:lnTo>
                  <a:lnTo>
                    <a:pt x="51" y="30"/>
                  </a:lnTo>
                  <a:lnTo>
                    <a:pt x="50" y="32"/>
                  </a:lnTo>
                  <a:lnTo>
                    <a:pt x="48" y="30"/>
                  </a:lnTo>
                  <a:lnTo>
                    <a:pt x="46" y="26"/>
                  </a:lnTo>
                  <a:lnTo>
                    <a:pt x="44" y="22"/>
                  </a:lnTo>
                  <a:lnTo>
                    <a:pt x="46" y="19"/>
                  </a:lnTo>
                  <a:lnTo>
                    <a:pt x="47" y="17"/>
                  </a:lnTo>
                  <a:lnTo>
                    <a:pt x="47" y="17"/>
                  </a:lnTo>
                  <a:lnTo>
                    <a:pt x="47" y="16"/>
                  </a:lnTo>
                  <a:lnTo>
                    <a:pt x="46" y="15"/>
                  </a:lnTo>
                  <a:lnTo>
                    <a:pt x="40" y="9"/>
                  </a:lnTo>
                  <a:lnTo>
                    <a:pt x="30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19" y="3"/>
                  </a:lnTo>
                  <a:lnTo>
                    <a:pt x="19" y="5"/>
                  </a:lnTo>
                  <a:lnTo>
                    <a:pt x="21" y="7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6" y="13"/>
                  </a:lnTo>
                  <a:lnTo>
                    <a:pt x="24" y="13"/>
                  </a:lnTo>
                  <a:lnTo>
                    <a:pt x="21" y="12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7" y="9"/>
                  </a:lnTo>
                  <a:lnTo>
                    <a:pt x="14" y="9"/>
                  </a:lnTo>
                  <a:lnTo>
                    <a:pt x="11" y="12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3" y="20"/>
                  </a:lnTo>
                  <a:lnTo>
                    <a:pt x="1" y="23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1" y="27"/>
                  </a:lnTo>
                  <a:lnTo>
                    <a:pt x="6" y="29"/>
                  </a:lnTo>
                  <a:lnTo>
                    <a:pt x="10" y="30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21" y="27"/>
                  </a:lnTo>
                  <a:lnTo>
                    <a:pt x="27" y="26"/>
                  </a:lnTo>
                  <a:lnTo>
                    <a:pt x="31" y="27"/>
                  </a:lnTo>
                  <a:lnTo>
                    <a:pt x="36" y="29"/>
                  </a:lnTo>
                  <a:lnTo>
                    <a:pt x="36" y="29"/>
                  </a:lnTo>
                  <a:lnTo>
                    <a:pt x="36" y="30"/>
                  </a:lnTo>
                  <a:lnTo>
                    <a:pt x="36" y="32"/>
                  </a:lnTo>
                  <a:lnTo>
                    <a:pt x="34" y="33"/>
                  </a:lnTo>
                  <a:lnTo>
                    <a:pt x="31" y="34"/>
                  </a:lnTo>
                  <a:lnTo>
                    <a:pt x="31" y="36"/>
                  </a:lnTo>
                  <a:lnTo>
                    <a:pt x="33" y="36"/>
                  </a:lnTo>
                  <a:lnTo>
                    <a:pt x="33" y="36"/>
                  </a:lnTo>
                  <a:lnTo>
                    <a:pt x="34" y="39"/>
                  </a:lnTo>
                  <a:lnTo>
                    <a:pt x="33" y="40"/>
                  </a:lnTo>
                  <a:lnTo>
                    <a:pt x="30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17" y="42"/>
                  </a:lnTo>
                  <a:lnTo>
                    <a:pt x="10" y="42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7" y="47"/>
                  </a:lnTo>
                  <a:lnTo>
                    <a:pt x="10" y="47"/>
                  </a:lnTo>
                  <a:lnTo>
                    <a:pt x="17" y="46"/>
                  </a:lnTo>
                  <a:lnTo>
                    <a:pt x="26" y="46"/>
                  </a:lnTo>
                  <a:lnTo>
                    <a:pt x="27" y="46"/>
                  </a:lnTo>
                  <a:lnTo>
                    <a:pt x="29" y="46"/>
                  </a:lnTo>
                  <a:lnTo>
                    <a:pt x="29" y="46"/>
                  </a:lnTo>
                  <a:lnTo>
                    <a:pt x="30" y="52"/>
                  </a:lnTo>
                  <a:lnTo>
                    <a:pt x="31" y="53"/>
                  </a:lnTo>
                  <a:lnTo>
                    <a:pt x="34" y="53"/>
                  </a:lnTo>
                  <a:lnTo>
                    <a:pt x="34" y="53"/>
                  </a:lnTo>
                  <a:lnTo>
                    <a:pt x="37" y="52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7"/>
                  </a:lnTo>
                  <a:lnTo>
                    <a:pt x="40" y="57"/>
                  </a:lnTo>
                  <a:lnTo>
                    <a:pt x="41" y="60"/>
                  </a:lnTo>
                  <a:lnTo>
                    <a:pt x="40" y="62"/>
                  </a:lnTo>
                  <a:lnTo>
                    <a:pt x="38" y="64"/>
                  </a:lnTo>
                  <a:lnTo>
                    <a:pt x="34" y="66"/>
                  </a:lnTo>
                  <a:lnTo>
                    <a:pt x="34" y="66"/>
                  </a:lnTo>
                  <a:lnTo>
                    <a:pt x="26" y="67"/>
                  </a:lnTo>
                  <a:lnTo>
                    <a:pt x="24" y="69"/>
                  </a:lnTo>
                  <a:lnTo>
                    <a:pt x="26" y="70"/>
                  </a:lnTo>
                  <a:lnTo>
                    <a:pt x="26" y="70"/>
                  </a:lnTo>
                  <a:lnTo>
                    <a:pt x="30" y="73"/>
                  </a:lnTo>
                  <a:lnTo>
                    <a:pt x="34" y="73"/>
                  </a:lnTo>
                  <a:lnTo>
                    <a:pt x="46" y="70"/>
                  </a:lnTo>
                  <a:lnTo>
                    <a:pt x="46" y="70"/>
                  </a:lnTo>
                  <a:lnTo>
                    <a:pt x="50" y="70"/>
                  </a:lnTo>
                  <a:lnTo>
                    <a:pt x="53" y="70"/>
                  </a:lnTo>
                  <a:lnTo>
                    <a:pt x="60" y="73"/>
                  </a:lnTo>
                  <a:lnTo>
                    <a:pt x="75" y="81"/>
                  </a:lnTo>
                  <a:lnTo>
                    <a:pt x="75" y="81"/>
                  </a:lnTo>
                  <a:lnTo>
                    <a:pt x="84" y="83"/>
                  </a:lnTo>
                  <a:lnTo>
                    <a:pt x="93" y="81"/>
                  </a:lnTo>
                  <a:lnTo>
                    <a:pt x="100" y="79"/>
                  </a:lnTo>
                  <a:lnTo>
                    <a:pt x="101" y="77"/>
                  </a:lnTo>
                  <a:lnTo>
                    <a:pt x="102" y="74"/>
                  </a:lnTo>
                  <a:lnTo>
                    <a:pt x="102" y="74"/>
                  </a:lnTo>
                  <a:lnTo>
                    <a:pt x="104" y="73"/>
                  </a:lnTo>
                  <a:lnTo>
                    <a:pt x="107" y="73"/>
                  </a:lnTo>
                  <a:lnTo>
                    <a:pt x="111" y="71"/>
                  </a:lnTo>
                  <a:lnTo>
                    <a:pt x="118" y="70"/>
                  </a:lnTo>
                  <a:lnTo>
                    <a:pt x="122" y="69"/>
                  </a:lnTo>
                  <a:lnTo>
                    <a:pt x="122" y="69"/>
                  </a:lnTo>
                  <a:lnTo>
                    <a:pt x="132" y="63"/>
                  </a:lnTo>
                  <a:lnTo>
                    <a:pt x="138" y="62"/>
                  </a:lnTo>
                  <a:lnTo>
                    <a:pt x="145" y="60"/>
                  </a:lnTo>
                  <a:lnTo>
                    <a:pt x="145" y="6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15" name="Ireland">
              <a:extLst>
                <a:ext uri="{FF2B5EF4-FFF2-40B4-BE49-F238E27FC236}">
                  <a16:creationId xmlns:a16="http://schemas.microsoft.com/office/drawing/2014/main" id="{88DE475A-998A-1545-99D5-3605A3DD1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6273" y="2838835"/>
              <a:ext cx="100626" cy="116903"/>
            </a:xfrm>
            <a:custGeom>
              <a:avLst/>
              <a:gdLst/>
              <a:ahLst/>
              <a:cxnLst>
                <a:cxn ang="0">
                  <a:pos x="64" y="24"/>
                </a:cxn>
                <a:cxn ang="0">
                  <a:pos x="58" y="18"/>
                </a:cxn>
                <a:cxn ang="0">
                  <a:pos x="51" y="15"/>
                </a:cxn>
                <a:cxn ang="0">
                  <a:pos x="50" y="21"/>
                </a:cxn>
                <a:cxn ang="0">
                  <a:pos x="48" y="24"/>
                </a:cxn>
                <a:cxn ang="0">
                  <a:pos x="38" y="20"/>
                </a:cxn>
                <a:cxn ang="0">
                  <a:pos x="38" y="18"/>
                </a:cxn>
                <a:cxn ang="0">
                  <a:pos x="43" y="10"/>
                </a:cxn>
                <a:cxn ang="0">
                  <a:pos x="46" y="7"/>
                </a:cxn>
                <a:cxn ang="0">
                  <a:pos x="47" y="1"/>
                </a:cxn>
                <a:cxn ang="0">
                  <a:pos x="46" y="1"/>
                </a:cxn>
                <a:cxn ang="0">
                  <a:pos x="34" y="0"/>
                </a:cxn>
                <a:cxn ang="0">
                  <a:pos x="30" y="2"/>
                </a:cxn>
                <a:cxn ang="0">
                  <a:pos x="28" y="4"/>
                </a:cxn>
                <a:cxn ang="0">
                  <a:pos x="33" y="8"/>
                </a:cxn>
                <a:cxn ang="0">
                  <a:pos x="37" y="11"/>
                </a:cxn>
                <a:cxn ang="0">
                  <a:pos x="36" y="14"/>
                </a:cxn>
                <a:cxn ang="0">
                  <a:pos x="28" y="17"/>
                </a:cxn>
                <a:cxn ang="0">
                  <a:pos x="24" y="18"/>
                </a:cxn>
                <a:cxn ang="0">
                  <a:pos x="16" y="18"/>
                </a:cxn>
                <a:cxn ang="0">
                  <a:pos x="7" y="18"/>
                </a:cxn>
                <a:cxn ang="0">
                  <a:pos x="6" y="20"/>
                </a:cxn>
                <a:cxn ang="0">
                  <a:pos x="7" y="24"/>
                </a:cxn>
                <a:cxn ang="0">
                  <a:pos x="9" y="28"/>
                </a:cxn>
                <a:cxn ang="0">
                  <a:pos x="9" y="31"/>
                </a:cxn>
                <a:cxn ang="0">
                  <a:pos x="7" y="37"/>
                </a:cxn>
                <a:cxn ang="0">
                  <a:pos x="16" y="42"/>
                </a:cxn>
                <a:cxn ang="0">
                  <a:pos x="18" y="45"/>
                </a:cxn>
                <a:cxn ang="0">
                  <a:pos x="13" y="51"/>
                </a:cxn>
                <a:cxn ang="0">
                  <a:pos x="11" y="55"/>
                </a:cxn>
                <a:cxn ang="0">
                  <a:pos x="10" y="59"/>
                </a:cxn>
                <a:cxn ang="0">
                  <a:pos x="3" y="64"/>
                </a:cxn>
                <a:cxn ang="0">
                  <a:pos x="1" y="66"/>
                </a:cxn>
                <a:cxn ang="0">
                  <a:pos x="1" y="69"/>
                </a:cxn>
                <a:cxn ang="0">
                  <a:pos x="10" y="78"/>
                </a:cxn>
                <a:cxn ang="0">
                  <a:pos x="17" y="79"/>
                </a:cxn>
                <a:cxn ang="0">
                  <a:pos x="30" y="76"/>
                </a:cxn>
                <a:cxn ang="0">
                  <a:pos x="44" y="68"/>
                </a:cxn>
                <a:cxn ang="0">
                  <a:pos x="47" y="65"/>
                </a:cxn>
                <a:cxn ang="0">
                  <a:pos x="54" y="64"/>
                </a:cxn>
                <a:cxn ang="0">
                  <a:pos x="64" y="64"/>
                </a:cxn>
                <a:cxn ang="0">
                  <a:pos x="67" y="61"/>
                </a:cxn>
                <a:cxn ang="0">
                  <a:pos x="68" y="45"/>
                </a:cxn>
                <a:cxn ang="0">
                  <a:pos x="64" y="27"/>
                </a:cxn>
                <a:cxn ang="0">
                  <a:pos x="64" y="24"/>
                </a:cxn>
              </a:cxnLst>
              <a:rect l="0" t="0" r="r" b="b"/>
              <a:pathLst>
                <a:path w="68" h="79">
                  <a:moveTo>
                    <a:pt x="64" y="24"/>
                  </a:moveTo>
                  <a:lnTo>
                    <a:pt x="64" y="24"/>
                  </a:lnTo>
                  <a:lnTo>
                    <a:pt x="58" y="18"/>
                  </a:lnTo>
                  <a:lnTo>
                    <a:pt x="58" y="18"/>
                  </a:lnTo>
                  <a:lnTo>
                    <a:pt x="54" y="15"/>
                  </a:lnTo>
                  <a:lnTo>
                    <a:pt x="51" y="15"/>
                  </a:lnTo>
                  <a:lnTo>
                    <a:pt x="50" y="18"/>
                  </a:lnTo>
                  <a:lnTo>
                    <a:pt x="50" y="21"/>
                  </a:lnTo>
                  <a:lnTo>
                    <a:pt x="50" y="21"/>
                  </a:lnTo>
                  <a:lnTo>
                    <a:pt x="48" y="24"/>
                  </a:lnTo>
                  <a:lnTo>
                    <a:pt x="46" y="22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8" y="18"/>
                  </a:lnTo>
                  <a:lnTo>
                    <a:pt x="38" y="15"/>
                  </a:lnTo>
                  <a:lnTo>
                    <a:pt x="43" y="10"/>
                  </a:lnTo>
                  <a:lnTo>
                    <a:pt x="43" y="10"/>
                  </a:lnTo>
                  <a:lnTo>
                    <a:pt x="46" y="7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0" y="0"/>
                  </a:lnTo>
                  <a:lnTo>
                    <a:pt x="34" y="0"/>
                  </a:lnTo>
                  <a:lnTo>
                    <a:pt x="31" y="1"/>
                  </a:lnTo>
                  <a:lnTo>
                    <a:pt x="30" y="2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0" y="7"/>
                  </a:lnTo>
                  <a:lnTo>
                    <a:pt x="33" y="8"/>
                  </a:lnTo>
                  <a:lnTo>
                    <a:pt x="36" y="10"/>
                  </a:lnTo>
                  <a:lnTo>
                    <a:pt x="37" y="11"/>
                  </a:lnTo>
                  <a:lnTo>
                    <a:pt x="37" y="11"/>
                  </a:lnTo>
                  <a:lnTo>
                    <a:pt x="36" y="14"/>
                  </a:lnTo>
                  <a:lnTo>
                    <a:pt x="33" y="15"/>
                  </a:lnTo>
                  <a:lnTo>
                    <a:pt x="28" y="17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20" y="20"/>
                  </a:lnTo>
                  <a:lnTo>
                    <a:pt x="16" y="18"/>
                  </a:lnTo>
                  <a:lnTo>
                    <a:pt x="11" y="18"/>
                  </a:lnTo>
                  <a:lnTo>
                    <a:pt x="7" y="18"/>
                  </a:lnTo>
                  <a:lnTo>
                    <a:pt x="7" y="18"/>
                  </a:lnTo>
                  <a:lnTo>
                    <a:pt x="6" y="20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9" y="27"/>
                  </a:lnTo>
                  <a:lnTo>
                    <a:pt x="9" y="28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7" y="34"/>
                  </a:lnTo>
                  <a:lnTo>
                    <a:pt x="7" y="37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17" y="44"/>
                  </a:lnTo>
                  <a:lnTo>
                    <a:pt x="18" y="45"/>
                  </a:lnTo>
                  <a:lnTo>
                    <a:pt x="16" y="48"/>
                  </a:lnTo>
                  <a:lnTo>
                    <a:pt x="13" y="51"/>
                  </a:lnTo>
                  <a:lnTo>
                    <a:pt x="11" y="54"/>
                  </a:lnTo>
                  <a:lnTo>
                    <a:pt x="11" y="55"/>
                  </a:lnTo>
                  <a:lnTo>
                    <a:pt x="11" y="55"/>
                  </a:lnTo>
                  <a:lnTo>
                    <a:pt x="10" y="59"/>
                  </a:lnTo>
                  <a:lnTo>
                    <a:pt x="7" y="61"/>
                  </a:lnTo>
                  <a:lnTo>
                    <a:pt x="3" y="64"/>
                  </a:lnTo>
                  <a:lnTo>
                    <a:pt x="1" y="66"/>
                  </a:lnTo>
                  <a:lnTo>
                    <a:pt x="1" y="66"/>
                  </a:lnTo>
                  <a:lnTo>
                    <a:pt x="0" y="68"/>
                  </a:lnTo>
                  <a:lnTo>
                    <a:pt x="1" y="69"/>
                  </a:lnTo>
                  <a:lnTo>
                    <a:pt x="4" y="74"/>
                  </a:lnTo>
                  <a:lnTo>
                    <a:pt x="10" y="78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23" y="78"/>
                  </a:lnTo>
                  <a:lnTo>
                    <a:pt x="30" y="76"/>
                  </a:lnTo>
                  <a:lnTo>
                    <a:pt x="37" y="72"/>
                  </a:lnTo>
                  <a:lnTo>
                    <a:pt x="44" y="68"/>
                  </a:lnTo>
                  <a:lnTo>
                    <a:pt x="44" y="68"/>
                  </a:lnTo>
                  <a:lnTo>
                    <a:pt x="47" y="65"/>
                  </a:lnTo>
                  <a:lnTo>
                    <a:pt x="50" y="64"/>
                  </a:lnTo>
                  <a:lnTo>
                    <a:pt x="54" y="64"/>
                  </a:lnTo>
                  <a:lnTo>
                    <a:pt x="58" y="65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7" y="61"/>
                  </a:lnTo>
                  <a:lnTo>
                    <a:pt x="67" y="56"/>
                  </a:lnTo>
                  <a:lnTo>
                    <a:pt x="68" y="45"/>
                  </a:lnTo>
                  <a:lnTo>
                    <a:pt x="67" y="34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64" y="24"/>
                  </a:lnTo>
                  <a:lnTo>
                    <a:pt x="64" y="2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16" name="Denmark">
              <a:extLst>
                <a:ext uri="{FF2B5EF4-FFF2-40B4-BE49-F238E27FC236}">
                  <a16:creationId xmlns:a16="http://schemas.microsoft.com/office/drawing/2014/main" id="{8061A26C-5DE4-E640-A2F9-0893464530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15768" y="2750047"/>
              <a:ext cx="109504" cy="105065"/>
            </a:xfrm>
            <a:custGeom>
              <a:avLst/>
              <a:gdLst/>
              <a:ahLst/>
              <a:cxnLst>
                <a:cxn ang="0">
                  <a:pos x="37" y="24"/>
                </a:cxn>
                <a:cxn ang="0">
                  <a:pos x="39" y="14"/>
                </a:cxn>
                <a:cxn ang="0">
                  <a:pos x="40" y="7"/>
                </a:cxn>
                <a:cxn ang="0">
                  <a:pos x="40" y="0"/>
                </a:cxn>
                <a:cxn ang="0">
                  <a:pos x="30" y="3"/>
                </a:cxn>
                <a:cxn ang="0">
                  <a:pos x="26" y="10"/>
                </a:cxn>
                <a:cxn ang="0">
                  <a:pos x="19" y="11"/>
                </a:cxn>
                <a:cxn ang="0">
                  <a:pos x="19" y="15"/>
                </a:cxn>
                <a:cxn ang="0">
                  <a:pos x="19" y="18"/>
                </a:cxn>
                <a:cxn ang="0">
                  <a:pos x="13" y="15"/>
                </a:cxn>
                <a:cxn ang="0">
                  <a:pos x="7" y="15"/>
                </a:cxn>
                <a:cxn ang="0">
                  <a:pos x="2" y="25"/>
                </a:cxn>
                <a:cxn ang="0">
                  <a:pos x="2" y="44"/>
                </a:cxn>
                <a:cxn ang="0">
                  <a:pos x="6" y="51"/>
                </a:cxn>
                <a:cxn ang="0">
                  <a:pos x="9" y="58"/>
                </a:cxn>
                <a:cxn ang="0">
                  <a:pos x="10" y="65"/>
                </a:cxn>
                <a:cxn ang="0">
                  <a:pos x="26" y="67"/>
                </a:cxn>
                <a:cxn ang="0">
                  <a:pos x="27" y="62"/>
                </a:cxn>
                <a:cxn ang="0">
                  <a:pos x="24" y="58"/>
                </a:cxn>
                <a:cxn ang="0">
                  <a:pos x="33" y="60"/>
                </a:cxn>
                <a:cxn ang="0">
                  <a:pos x="40" y="62"/>
                </a:cxn>
                <a:cxn ang="0">
                  <a:pos x="44" y="60"/>
                </a:cxn>
                <a:cxn ang="0">
                  <a:pos x="40" y="50"/>
                </a:cxn>
                <a:cxn ang="0">
                  <a:pos x="34" y="51"/>
                </a:cxn>
                <a:cxn ang="0">
                  <a:pos x="32" y="47"/>
                </a:cxn>
                <a:cxn ang="0">
                  <a:pos x="36" y="38"/>
                </a:cxn>
                <a:cxn ang="0">
                  <a:pos x="44" y="34"/>
                </a:cxn>
                <a:cxn ang="0">
                  <a:pos x="46" y="31"/>
                </a:cxn>
                <a:cxn ang="0">
                  <a:pos x="39" y="25"/>
                </a:cxn>
                <a:cxn ang="0">
                  <a:pos x="73" y="40"/>
                </a:cxn>
                <a:cxn ang="0">
                  <a:pos x="69" y="44"/>
                </a:cxn>
                <a:cxn ang="0">
                  <a:pos x="64" y="38"/>
                </a:cxn>
                <a:cxn ang="0">
                  <a:pos x="61" y="41"/>
                </a:cxn>
                <a:cxn ang="0">
                  <a:pos x="53" y="44"/>
                </a:cxn>
                <a:cxn ang="0">
                  <a:pos x="52" y="50"/>
                </a:cxn>
                <a:cxn ang="0">
                  <a:pos x="59" y="60"/>
                </a:cxn>
                <a:cxn ang="0">
                  <a:pos x="60" y="62"/>
                </a:cxn>
                <a:cxn ang="0">
                  <a:pos x="54" y="64"/>
                </a:cxn>
                <a:cxn ang="0">
                  <a:pos x="56" y="68"/>
                </a:cxn>
                <a:cxn ang="0">
                  <a:pos x="61" y="70"/>
                </a:cxn>
                <a:cxn ang="0">
                  <a:pos x="70" y="61"/>
                </a:cxn>
                <a:cxn ang="0">
                  <a:pos x="71" y="54"/>
                </a:cxn>
                <a:cxn ang="0">
                  <a:pos x="74" y="40"/>
                </a:cxn>
              </a:cxnLst>
              <a:rect l="0" t="0" r="r" b="b"/>
              <a:pathLst>
                <a:path w="74" h="71">
                  <a:moveTo>
                    <a:pt x="39" y="25"/>
                  </a:moveTo>
                  <a:lnTo>
                    <a:pt x="39" y="25"/>
                  </a:lnTo>
                  <a:lnTo>
                    <a:pt x="37" y="24"/>
                  </a:lnTo>
                  <a:lnTo>
                    <a:pt x="36" y="20"/>
                  </a:lnTo>
                  <a:lnTo>
                    <a:pt x="36" y="17"/>
                  </a:lnTo>
                  <a:lnTo>
                    <a:pt x="39" y="14"/>
                  </a:lnTo>
                  <a:lnTo>
                    <a:pt x="39" y="14"/>
                  </a:lnTo>
                  <a:lnTo>
                    <a:pt x="40" y="11"/>
                  </a:lnTo>
                  <a:lnTo>
                    <a:pt x="40" y="7"/>
                  </a:lnTo>
                  <a:lnTo>
                    <a:pt x="40" y="3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7" y="0"/>
                  </a:lnTo>
                  <a:lnTo>
                    <a:pt x="33" y="0"/>
                  </a:lnTo>
                  <a:lnTo>
                    <a:pt x="30" y="3"/>
                  </a:lnTo>
                  <a:lnTo>
                    <a:pt x="29" y="7"/>
                  </a:lnTo>
                  <a:lnTo>
                    <a:pt x="29" y="7"/>
                  </a:lnTo>
                  <a:lnTo>
                    <a:pt x="26" y="10"/>
                  </a:lnTo>
                  <a:lnTo>
                    <a:pt x="23" y="11"/>
                  </a:lnTo>
                  <a:lnTo>
                    <a:pt x="20" y="11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19" y="13"/>
                  </a:lnTo>
                  <a:lnTo>
                    <a:pt x="19" y="15"/>
                  </a:lnTo>
                  <a:lnTo>
                    <a:pt x="20" y="17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17" y="20"/>
                  </a:lnTo>
                  <a:lnTo>
                    <a:pt x="16" y="18"/>
                  </a:lnTo>
                  <a:lnTo>
                    <a:pt x="13" y="15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7" y="15"/>
                  </a:lnTo>
                  <a:lnTo>
                    <a:pt x="5" y="18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2" y="44"/>
                  </a:lnTo>
                  <a:lnTo>
                    <a:pt x="2" y="44"/>
                  </a:lnTo>
                  <a:lnTo>
                    <a:pt x="3" y="48"/>
                  </a:lnTo>
                  <a:lnTo>
                    <a:pt x="6" y="51"/>
                  </a:lnTo>
                  <a:lnTo>
                    <a:pt x="7" y="55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61"/>
                  </a:lnTo>
                  <a:lnTo>
                    <a:pt x="10" y="65"/>
                  </a:lnTo>
                  <a:lnTo>
                    <a:pt x="10" y="65"/>
                  </a:lnTo>
                  <a:lnTo>
                    <a:pt x="19" y="65"/>
                  </a:lnTo>
                  <a:lnTo>
                    <a:pt x="26" y="67"/>
                  </a:lnTo>
                  <a:lnTo>
                    <a:pt x="26" y="67"/>
                  </a:lnTo>
                  <a:lnTo>
                    <a:pt x="32" y="67"/>
                  </a:lnTo>
                  <a:lnTo>
                    <a:pt x="32" y="67"/>
                  </a:lnTo>
                  <a:lnTo>
                    <a:pt x="27" y="62"/>
                  </a:lnTo>
                  <a:lnTo>
                    <a:pt x="26" y="60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6" y="57"/>
                  </a:lnTo>
                  <a:lnTo>
                    <a:pt x="27" y="57"/>
                  </a:lnTo>
                  <a:lnTo>
                    <a:pt x="33" y="60"/>
                  </a:lnTo>
                  <a:lnTo>
                    <a:pt x="33" y="60"/>
                  </a:lnTo>
                  <a:lnTo>
                    <a:pt x="36" y="61"/>
                  </a:lnTo>
                  <a:lnTo>
                    <a:pt x="40" y="62"/>
                  </a:lnTo>
                  <a:lnTo>
                    <a:pt x="43" y="61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3" y="52"/>
                  </a:lnTo>
                  <a:lnTo>
                    <a:pt x="42" y="50"/>
                  </a:lnTo>
                  <a:lnTo>
                    <a:pt x="40" y="50"/>
                  </a:lnTo>
                  <a:lnTo>
                    <a:pt x="39" y="50"/>
                  </a:lnTo>
                  <a:lnTo>
                    <a:pt x="39" y="50"/>
                  </a:lnTo>
                  <a:lnTo>
                    <a:pt x="34" y="51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7"/>
                  </a:lnTo>
                  <a:lnTo>
                    <a:pt x="33" y="44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7" y="37"/>
                  </a:lnTo>
                  <a:lnTo>
                    <a:pt x="42" y="35"/>
                  </a:lnTo>
                  <a:lnTo>
                    <a:pt x="44" y="34"/>
                  </a:lnTo>
                  <a:lnTo>
                    <a:pt x="46" y="33"/>
                  </a:lnTo>
                  <a:lnTo>
                    <a:pt x="46" y="33"/>
                  </a:lnTo>
                  <a:lnTo>
                    <a:pt x="46" y="31"/>
                  </a:lnTo>
                  <a:lnTo>
                    <a:pt x="43" y="28"/>
                  </a:lnTo>
                  <a:lnTo>
                    <a:pt x="39" y="25"/>
                  </a:lnTo>
                  <a:lnTo>
                    <a:pt x="39" y="25"/>
                  </a:lnTo>
                  <a:close/>
                  <a:moveTo>
                    <a:pt x="74" y="40"/>
                  </a:moveTo>
                  <a:lnTo>
                    <a:pt x="74" y="40"/>
                  </a:lnTo>
                  <a:lnTo>
                    <a:pt x="73" y="40"/>
                  </a:lnTo>
                  <a:lnTo>
                    <a:pt x="71" y="41"/>
                  </a:lnTo>
                  <a:lnTo>
                    <a:pt x="69" y="44"/>
                  </a:lnTo>
                  <a:lnTo>
                    <a:pt x="69" y="44"/>
                  </a:lnTo>
                  <a:lnTo>
                    <a:pt x="67" y="43"/>
                  </a:lnTo>
                  <a:lnTo>
                    <a:pt x="66" y="40"/>
                  </a:lnTo>
                  <a:lnTo>
                    <a:pt x="64" y="38"/>
                  </a:lnTo>
                  <a:lnTo>
                    <a:pt x="63" y="40"/>
                  </a:lnTo>
                  <a:lnTo>
                    <a:pt x="63" y="40"/>
                  </a:lnTo>
                  <a:lnTo>
                    <a:pt x="61" y="41"/>
                  </a:lnTo>
                  <a:lnTo>
                    <a:pt x="60" y="41"/>
                  </a:lnTo>
                  <a:lnTo>
                    <a:pt x="56" y="41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52" y="47"/>
                  </a:lnTo>
                  <a:lnTo>
                    <a:pt x="52" y="50"/>
                  </a:lnTo>
                  <a:lnTo>
                    <a:pt x="53" y="54"/>
                  </a:lnTo>
                  <a:lnTo>
                    <a:pt x="56" y="57"/>
                  </a:lnTo>
                  <a:lnTo>
                    <a:pt x="59" y="60"/>
                  </a:lnTo>
                  <a:lnTo>
                    <a:pt x="59" y="60"/>
                  </a:lnTo>
                  <a:lnTo>
                    <a:pt x="60" y="61"/>
                  </a:lnTo>
                  <a:lnTo>
                    <a:pt x="60" y="62"/>
                  </a:lnTo>
                  <a:lnTo>
                    <a:pt x="57" y="64"/>
                  </a:lnTo>
                  <a:lnTo>
                    <a:pt x="54" y="64"/>
                  </a:lnTo>
                  <a:lnTo>
                    <a:pt x="54" y="64"/>
                  </a:lnTo>
                  <a:lnTo>
                    <a:pt x="53" y="64"/>
                  </a:lnTo>
                  <a:lnTo>
                    <a:pt x="53" y="67"/>
                  </a:lnTo>
                  <a:lnTo>
                    <a:pt x="56" y="68"/>
                  </a:lnTo>
                  <a:lnTo>
                    <a:pt x="59" y="71"/>
                  </a:lnTo>
                  <a:lnTo>
                    <a:pt x="59" y="71"/>
                  </a:lnTo>
                  <a:lnTo>
                    <a:pt x="61" y="70"/>
                  </a:lnTo>
                  <a:lnTo>
                    <a:pt x="63" y="70"/>
                  </a:lnTo>
                  <a:lnTo>
                    <a:pt x="67" y="65"/>
                  </a:lnTo>
                  <a:lnTo>
                    <a:pt x="70" y="61"/>
                  </a:lnTo>
                  <a:lnTo>
                    <a:pt x="70" y="57"/>
                  </a:lnTo>
                  <a:lnTo>
                    <a:pt x="70" y="57"/>
                  </a:lnTo>
                  <a:lnTo>
                    <a:pt x="71" y="54"/>
                  </a:lnTo>
                  <a:lnTo>
                    <a:pt x="73" y="48"/>
                  </a:lnTo>
                  <a:lnTo>
                    <a:pt x="74" y="43"/>
                  </a:lnTo>
                  <a:lnTo>
                    <a:pt x="74" y="40"/>
                  </a:lnTo>
                  <a:lnTo>
                    <a:pt x="74" y="4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17" name="Sweden">
              <a:extLst>
                <a:ext uri="{FF2B5EF4-FFF2-40B4-BE49-F238E27FC236}">
                  <a16:creationId xmlns:a16="http://schemas.microsoft.com/office/drawing/2014/main" id="{4FDB6CA7-8F25-E444-AC45-CDF1F8BFF2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92717" y="2317950"/>
              <a:ext cx="295957" cy="512006"/>
            </a:xfrm>
            <a:custGeom>
              <a:avLst/>
              <a:gdLst/>
              <a:ahLst/>
              <a:cxnLst>
                <a:cxn ang="0">
                  <a:pos x="194" y="71"/>
                </a:cxn>
                <a:cxn ang="0">
                  <a:pos x="196" y="57"/>
                </a:cxn>
                <a:cxn ang="0">
                  <a:pos x="192" y="43"/>
                </a:cxn>
                <a:cxn ang="0">
                  <a:pos x="190" y="26"/>
                </a:cxn>
                <a:cxn ang="0">
                  <a:pos x="157" y="7"/>
                </a:cxn>
                <a:cxn ang="0">
                  <a:pos x="142" y="3"/>
                </a:cxn>
                <a:cxn ang="0">
                  <a:pos x="133" y="17"/>
                </a:cxn>
                <a:cxn ang="0">
                  <a:pos x="112" y="13"/>
                </a:cxn>
                <a:cxn ang="0">
                  <a:pos x="109" y="24"/>
                </a:cxn>
                <a:cxn ang="0">
                  <a:pos x="89" y="32"/>
                </a:cxn>
                <a:cxn ang="0">
                  <a:pos x="79" y="47"/>
                </a:cxn>
                <a:cxn ang="0">
                  <a:pos x="76" y="57"/>
                </a:cxn>
                <a:cxn ang="0">
                  <a:pos x="66" y="77"/>
                </a:cxn>
                <a:cxn ang="0">
                  <a:pos x="52" y="81"/>
                </a:cxn>
                <a:cxn ang="0">
                  <a:pos x="51" y="101"/>
                </a:cxn>
                <a:cxn ang="0">
                  <a:pos x="42" y="124"/>
                </a:cxn>
                <a:cxn ang="0">
                  <a:pos x="45" y="134"/>
                </a:cxn>
                <a:cxn ang="0">
                  <a:pos x="27" y="137"/>
                </a:cxn>
                <a:cxn ang="0">
                  <a:pos x="15" y="160"/>
                </a:cxn>
                <a:cxn ang="0">
                  <a:pos x="17" y="178"/>
                </a:cxn>
                <a:cxn ang="0">
                  <a:pos x="15" y="194"/>
                </a:cxn>
                <a:cxn ang="0">
                  <a:pos x="27" y="208"/>
                </a:cxn>
                <a:cxn ang="0">
                  <a:pos x="18" y="216"/>
                </a:cxn>
                <a:cxn ang="0">
                  <a:pos x="22" y="236"/>
                </a:cxn>
                <a:cxn ang="0">
                  <a:pos x="11" y="239"/>
                </a:cxn>
                <a:cxn ang="0">
                  <a:pos x="8" y="261"/>
                </a:cxn>
                <a:cxn ang="0">
                  <a:pos x="0" y="262"/>
                </a:cxn>
                <a:cxn ang="0">
                  <a:pos x="4" y="276"/>
                </a:cxn>
                <a:cxn ang="0">
                  <a:pos x="12" y="296"/>
                </a:cxn>
                <a:cxn ang="0">
                  <a:pos x="21" y="312"/>
                </a:cxn>
                <a:cxn ang="0">
                  <a:pos x="24" y="326"/>
                </a:cxn>
                <a:cxn ang="0">
                  <a:pos x="28" y="342"/>
                </a:cxn>
                <a:cxn ang="0">
                  <a:pos x="42" y="344"/>
                </a:cxn>
                <a:cxn ang="0">
                  <a:pos x="49" y="332"/>
                </a:cxn>
                <a:cxn ang="0">
                  <a:pos x="62" y="327"/>
                </a:cxn>
                <a:cxn ang="0">
                  <a:pos x="75" y="320"/>
                </a:cxn>
                <a:cxn ang="0">
                  <a:pos x="82" y="322"/>
                </a:cxn>
                <a:cxn ang="0">
                  <a:pos x="83" y="309"/>
                </a:cxn>
                <a:cxn ang="0">
                  <a:pos x="83" y="298"/>
                </a:cxn>
                <a:cxn ang="0">
                  <a:pos x="91" y="266"/>
                </a:cxn>
                <a:cxn ang="0">
                  <a:pos x="110" y="252"/>
                </a:cxn>
                <a:cxn ang="0">
                  <a:pos x="119" y="239"/>
                </a:cxn>
                <a:cxn ang="0">
                  <a:pos x="101" y="221"/>
                </a:cxn>
                <a:cxn ang="0">
                  <a:pos x="91" y="201"/>
                </a:cxn>
                <a:cxn ang="0">
                  <a:pos x="96" y="185"/>
                </a:cxn>
                <a:cxn ang="0">
                  <a:pos x="105" y="169"/>
                </a:cxn>
                <a:cxn ang="0">
                  <a:pos x="116" y="155"/>
                </a:cxn>
                <a:cxn ang="0">
                  <a:pos x="149" y="135"/>
                </a:cxn>
                <a:cxn ang="0">
                  <a:pos x="157" y="118"/>
                </a:cxn>
                <a:cxn ang="0">
                  <a:pos x="162" y="103"/>
                </a:cxn>
                <a:cxn ang="0">
                  <a:pos x="174" y="88"/>
                </a:cxn>
                <a:cxn ang="0">
                  <a:pos x="196" y="87"/>
                </a:cxn>
                <a:cxn ang="0">
                  <a:pos x="118" y="288"/>
                </a:cxn>
                <a:cxn ang="0">
                  <a:pos x="106" y="309"/>
                </a:cxn>
                <a:cxn ang="0">
                  <a:pos x="120" y="289"/>
                </a:cxn>
              </a:cxnLst>
              <a:rect l="0" t="0" r="r" b="b"/>
              <a:pathLst>
                <a:path w="200" h="346">
                  <a:moveTo>
                    <a:pt x="197" y="80"/>
                  </a:moveTo>
                  <a:lnTo>
                    <a:pt x="197" y="80"/>
                  </a:lnTo>
                  <a:lnTo>
                    <a:pt x="194" y="74"/>
                  </a:lnTo>
                  <a:lnTo>
                    <a:pt x="193" y="73"/>
                  </a:lnTo>
                  <a:lnTo>
                    <a:pt x="194" y="71"/>
                  </a:lnTo>
                  <a:lnTo>
                    <a:pt x="194" y="71"/>
                  </a:lnTo>
                  <a:lnTo>
                    <a:pt x="196" y="71"/>
                  </a:lnTo>
                  <a:lnTo>
                    <a:pt x="197" y="70"/>
                  </a:lnTo>
                  <a:lnTo>
                    <a:pt x="199" y="66"/>
                  </a:lnTo>
                  <a:lnTo>
                    <a:pt x="197" y="60"/>
                  </a:lnTo>
                  <a:lnTo>
                    <a:pt x="196" y="57"/>
                  </a:lnTo>
                  <a:lnTo>
                    <a:pt x="196" y="57"/>
                  </a:lnTo>
                  <a:lnTo>
                    <a:pt x="194" y="56"/>
                  </a:lnTo>
                  <a:lnTo>
                    <a:pt x="193" y="54"/>
                  </a:lnTo>
                  <a:lnTo>
                    <a:pt x="193" y="50"/>
                  </a:lnTo>
                  <a:lnTo>
                    <a:pt x="193" y="46"/>
                  </a:lnTo>
                  <a:lnTo>
                    <a:pt x="193" y="44"/>
                  </a:lnTo>
                  <a:lnTo>
                    <a:pt x="192" y="43"/>
                  </a:lnTo>
                  <a:lnTo>
                    <a:pt x="192" y="43"/>
                  </a:lnTo>
                  <a:lnTo>
                    <a:pt x="190" y="40"/>
                  </a:lnTo>
                  <a:lnTo>
                    <a:pt x="190" y="37"/>
                  </a:lnTo>
                  <a:lnTo>
                    <a:pt x="192" y="27"/>
                  </a:lnTo>
                  <a:lnTo>
                    <a:pt x="192" y="27"/>
                  </a:lnTo>
                  <a:lnTo>
                    <a:pt x="190" y="26"/>
                  </a:lnTo>
                  <a:lnTo>
                    <a:pt x="189" y="24"/>
                  </a:lnTo>
                  <a:lnTo>
                    <a:pt x="183" y="20"/>
                  </a:lnTo>
                  <a:lnTo>
                    <a:pt x="167" y="14"/>
                  </a:lnTo>
                  <a:lnTo>
                    <a:pt x="167" y="14"/>
                  </a:lnTo>
                  <a:lnTo>
                    <a:pt x="163" y="10"/>
                  </a:lnTo>
                  <a:lnTo>
                    <a:pt x="157" y="7"/>
                  </a:lnTo>
                  <a:lnTo>
                    <a:pt x="153" y="3"/>
                  </a:lnTo>
                  <a:lnTo>
                    <a:pt x="149" y="0"/>
                  </a:lnTo>
                  <a:lnTo>
                    <a:pt x="149" y="0"/>
                  </a:lnTo>
                  <a:lnTo>
                    <a:pt x="146" y="0"/>
                  </a:lnTo>
                  <a:lnTo>
                    <a:pt x="145" y="0"/>
                  </a:lnTo>
                  <a:lnTo>
                    <a:pt x="142" y="3"/>
                  </a:lnTo>
                  <a:lnTo>
                    <a:pt x="140" y="7"/>
                  </a:lnTo>
                  <a:lnTo>
                    <a:pt x="140" y="13"/>
                  </a:lnTo>
                  <a:lnTo>
                    <a:pt x="140" y="13"/>
                  </a:lnTo>
                  <a:lnTo>
                    <a:pt x="139" y="16"/>
                  </a:lnTo>
                  <a:lnTo>
                    <a:pt x="136" y="17"/>
                  </a:lnTo>
                  <a:lnTo>
                    <a:pt x="133" y="17"/>
                  </a:lnTo>
                  <a:lnTo>
                    <a:pt x="129" y="16"/>
                  </a:lnTo>
                  <a:lnTo>
                    <a:pt x="129" y="16"/>
                  </a:lnTo>
                  <a:lnTo>
                    <a:pt x="126" y="14"/>
                  </a:lnTo>
                  <a:lnTo>
                    <a:pt x="122" y="14"/>
                  </a:lnTo>
                  <a:lnTo>
                    <a:pt x="118" y="14"/>
                  </a:lnTo>
                  <a:lnTo>
                    <a:pt x="112" y="13"/>
                  </a:lnTo>
                  <a:lnTo>
                    <a:pt x="112" y="13"/>
                  </a:lnTo>
                  <a:lnTo>
                    <a:pt x="110" y="12"/>
                  </a:lnTo>
                  <a:lnTo>
                    <a:pt x="109" y="13"/>
                  </a:lnTo>
                  <a:lnTo>
                    <a:pt x="108" y="16"/>
                  </a:lnTo>
                  <a:lnTo>
                    <a:pt x="109" y="24"/>
                  </a:lnTo>
                  <a:lnTo>
                    <a:pt x="109" y="24"/>
                  </a:lnTo>
                  <a:lnTo>
                    <a:pt x="108" y="27"/>
                  </a:lnTo>
                  <a:lnTo>
                    <a:pt x="105" y="29"/>
                  </a:lnTo>
                  <a:lnTo>
                    <a:pt x="96" y="29"/>
                  </a:lnTo>
                  <a:lnTo>
                    <a:pt x="96" y="29"/>
                  </a:lnTo>
                  <a:lnTo>
                    <a:pt x="92" y="29"/>
                  </a:lnTo>
                  <a:lnTo>
                    <a:pt x="89" y="32"/>
                  </a:lnTo>
                  <a:lnTo>
                    <a:pt x="85" y="34"/>
                  </a:lnTo>
                  <a:lnTo>
                    <a:pt x="85" y="37"/>
                  </a:lnTo>
                  <a:lnTo>
                    <a:pt x="85" y="37"/>
                  </a:lnTo>
                  <a:lnTo>
                    <a:pt x="83" y="41"/>
                  </a:lnTo>
                  <a:lnTo>
                    <a:pt x="81" y="44"/>
                  </a:lnTo>
                  <a:lnTo>
                    <a:pt x="79" y="47"/>
                  </a:lnTo>
                  <a:lnTo>
                    <a:pt x="79" y="49"/>
                  </a:lnTo>
                  <a:lnTo>
                    <a:pt x="79" y="49"/>
                  </a:lnTo>
                  <a:lnTo>
                    <a:pt x="81" y="51"/>
                  </a:lnTo>
                  <a:lnTo>
                    <a:pt x="79" y="54"/>
                  </a:lnTo>
                  <a:lnTo>
                    <a:pt x="76" y="57"/>
                  </a:lnTo>
                  <a:lnTo>
                    <a:pt x="76" y="57"/>
                  </a:lnTo>
                  <a:lnTo>
                    <a:pt x="72" y="64"/>
                  </a:lnTo>
                  <a:lnTo>
                    <a:pt x="68" y="70"/>
                  </a:lnTo>
                  <a:lnTo>
                    <a:pt x="68" y="70"/>
                  </a:lnTo>
                  <a:lnTo>
                    <a:pt x="66" y="71"/>
                  </a:lnTo>
                  <a:lnTo>
                    <a:pt x="66" y="74"/>
                  </a:lnTo>
                  <a:lnTo>
                    <a:pt x="66" y="77"/>
                  </a:lnTo>
                  <a:lnTo>
                    <a:pt x="65" y="78"/>
                  </a:lnTo>
                  <a:lnTo>
                    <a:pt x="65" y="78"/>
                  </a:lnTo>
                  <a:lnTo>
                    <a:pt x="61" y="80"/>
                  </a:lnTo>
                  <a:lnTo>
                    <a:pt x="58" y="81"/>
                  </a:lnTo>
                  <a:lnTo>
                    <a:pt x="55" y="81"/>
                  </a:lnTo>
                  <a:lnTo>
                    <a:pt x="52" y="81"/>
                  </a:lnTo>
                  <a:lnTo>
                    <a:pt x="52" y="81"/>
                  </a:lnTo>
                  <a:lnTo>
                    <a:pt x="51" y="84"/>
                  </a:lnTo>
                  <a:lnTo>
                    <a:pt x="51" y="87"/>
                  </a:lnTo>
                  <a:lnTo>
                    <a:pt x="52" y="97"/>
                  </a:lnTo>
                  <a:lnTo>
                    <a:pt x="52" y="97"/>
                  </a:lnTo>
                  <a:lnTo>
                    <a:pt x="51" y="101"/>
                  </a:lnTo>
                  <a:lnTo>
                    <a:pt x="48" y="107"/>
                  </a:lnTo>
                  <a:lnTo>
                    <a:pt x="41" y="117"/>
                  </a:lnTo>
                  <a:lnTo>
                    <a:pt x="41" y="117"/>
                  </a:lnTo>
                  <a:lnTo>
                    <a:pt x="39" y="121"/>
                  </a:lnTo>
                  <a:lnTo>
                    <a:pt x="41" y="123"/>
                  </a:lnTo>
                  <a:lnTo>
                    <a:pt x="42" y="124"/>
                  </a:lnTo>
                  <a:lnTo>
                    <a:pt x="45" y="125"/>
                  </a:lnTo>
                  <a:lnTo>
                    <a:pt x="45" y="125"/>
                  </a:lnTo>
                  <a:lnTo>
                    <a:pt x="46" y="127"/>
                  </a:lnTo>
                  <a:lnTo>
                    <a:pt x="46" y="128"/>
                  </a:lnTo>
                  <a:lnTo>
                    <a:pt x="45" y="134"/>
                  </a:lnTo>
                  <a:lnTo>
                    <a:pt x="45" y="134"/>
                  </a:lnTo>
                  <a:lnTo>
                    <a:pt x="42" y="137"/>
                  </a:lnTo>
                  <a:lnTo>
                    <a:pt x="39" y="137"/>
                  </a:lnTo>
                  <a:lnTo>
                    <a:pt x="34" y="135"/>
                  </a:lnTo>
                  <a:lnTo>
                    <a:pt x="34" y="135"/>
                  </a:lnTo>
                  <a:lnTo>
                    <a:pt x="31" y="135"/>
                  </a:lnTo>
                  <a:lnTo>
                    <a:pt x="27" y="137"/>
                  </a:lnTo>
                  <a:lnTo>
                    <a:pt x="22" y="141"/>
                  </a:lnTo>
                  <a:lnTo>
                    <a:pt x="18" y="145"/>
                  </a:lnTo>
                  <a:lnTo>
                    <a:pt x="18" y="145"/>
                  </a:lnTo>
                  <a:lnTo>
                    <a:pt x="15" y="151"/>
                  </a:lnTo>
                  <a:lnTo>
                    <a:pt x="15" y="155"/>
                  </a:lnTo>
                  <a:lnTo>
                    <a:pt x="15" y="160"/>
                  </a:lnTo>
                  <a:lnTo>
                    <a:pt x="17" y="162"/>
                  </a:lnTo>
                  <a:lnTo>
                    <a:pt x="17" y="162"/>
                  </a:lnTo>
                  <a:lnTo>
                    <a:pt x="17" y="165"/>
                  </a:lnTo>
                  <a:lnTo>
                    <a:pt x="15" y="168"/>
                  </a:lnTo>
                  <a:lnTo>
                    <a:pt x="15" y="172"/>
                  </a:lnTo>
                  <a:lnTo>
                    <a:pt x="17" y="178"/>
                  </a:lnTo>
                  <a:lnTo>
                    <a:pt x="17" y="178"/>
                  </a:lnTo>
                  <a:lnTo>
                    <a:pt x="18" y="182"/>
                  </a:lnTo>
                  <a:lnTo>
                    <a:pt x="17" y="187"/>
                  </a:lnTo>
                  <a:lnTo>
                    <a:pt x="17" y="189"/>
                  </a:lnTo>
                  <a:lnTo>
                    <a:pt x="15" y="194"/>
                  </a:lnTo>
                  <a:lnTo>
                    <a:pt x="15" y="194"/>
                  </a:lnTo>
                  <a:lnTo>
                    <a:pt x="18" y="197"/>
                  </a:lnTo>
                  <a:lnTo>
                    <a:pt x="21" y="199"/>
                  </a:lnTo>
                  <a:lnTo>
                    <a:pt x="25" y="201"/>
                  </a:lnTo>
                  <a:lnTo>
                    <a:pt x="27" y="205"/>
                  </a:lnTo>
                  <a:lnTo>
                    <a:pt x="27" y="205"/>
                  </a:lnTo>
                  <a:lnTo>
                    <a:pt x="27" y="208"/>
                  </a:lnTo>
                  <a:lnTo>
                    <a:pt x="25" y="211"/>
                  </a:lnTo>
                  <a:lnTo>
                    <a:pt x="22" y="212"/>
                  </a:lnTo>
                  <a:lnTo>
                    <a:pt x="21" y="214"/>
                  </a:lnTo>
                  <a:lnTo>
                    <a:pt x="21" y="214"/>
                  </a:lnTo>
                  <a:lnTo>
                    <a:pt x="18" y="214"/>
                  </a:lnTo>
                  <a:lnTo>
                    <a:pt x="18" y="216"/>
                  </a:lnTo>
                  <a:lnTo>
                    <a:pt x="19" y="219"/>
                  </a:lnTo>
                  <a:lnTo>
                    <a:pt x="21" y="221"/>
                  </a:lnTo>
                  <a:lnTo>
                    <a:pt x="21" y="221"/>
                  </a:lnTo>
                  <a:lnTo>
                    <a:pt x="22" y="224"/>
                  </a:lnTo>
                  <a:lnTo>
                    <a:pt x="24" y="228"/>
                  </a:lnTo>
                  <a:lnTo>
                    <a:pt x="22" y="236"/>
                  </a:lnTo>
                  <a:lnTo>
                    <a:pt x="22" y="236"/>
                  </a:lnTo>
                  <a:lnTo>
                    <a:pt x="19" y="238"/>
                  </a:lnTo>
                  <a:lnTo>
                    <a:pt x="15" y="238"/>
                  </a:lnTo>
                  <a:lnTo>
                    <a:pt x="12" y="238"/>
                  </a:lnTo>
                  <a:lnTo>
                    <a:pt x="11" y="238"/>
                  </a:lnTo>
                  <a:lnTo>
                    <a:pt x="11" y="239"/>
                  </a:lnTo>
                  <a:lnTo>
                    <a:pt x="11" y="239"/>
                  </a:lnTo>
                  <a:lnTo>
                    <a:pt x="11" y="243"/>
                  </a:lnTo>
                  <a:lnTo>
                    <a:pt x="11" y="246"/>
                  </a:lnTo>
                  <a:lnTo>
                    <a:pt x="9" y="252"/>
                  </a:lnTo>
                  <a:lnTo>
                    <a:pt x="9" y="252"/>
                  </a:lnTo>
                  <a:lnTo>
                    <a:pt x="8" y="261"/>
                  </a:lnTo>
                  <a:lnTo>
                    <a:pt x="7" y="263"/>
                  </a:lnTo>
                  <a:lnTo>
                    <a:pt x="7" y="263"/>
                  </a:lnTo>
                  <a:lnTo>
                    <a:pt x="5" y="263"/>
                  </a:lnTo>
                  <a:lnTo>
                    <a:pt x="5" y="263"/>
                  </a:lnTo>
                  <a:lnTo>
                    <a:pt x="2" y="262"/>
                  </a:lnTo>
                  <a:lnTo>
                    <a:pt x="0" y="262"/>
                  </a:lnTo>
                  <a:lnTo>
                    <a:pt x="0" y="262"/>
                  </a:lnTo>
                  <a:lnTo>
                    <a:pt x="0" y="263"/>
                  </a:lnTo>
                  <a:lnTo>
                    <a:pt x="0" y="263"/>
                  </a:lnTo>
                  <a:lnTo>
                    <a:pt x="1" y="269"/>
                  </a:lnTo>
                  <a:lnTo>
                    <a:pt x="1" y="273"/>
                  </a:lnTo>
                  <a:lnTo>
                    <a:pt x="4" y="276"/>
                  </a:lnTo>
                  <a:lnTo>
                    <a:pt x="7" y="280"/>
                  </a:lnTo>
                  <a:lnTo>
                    <a:pt x="7" y="280"/>
                  </a:lnTo>
                  <a:lnTo>
                    <a:pt x="9" y="283"/>
                  </a:lnTo>
                  <a:lnTo>
                    <a:pt x="11" y="288"/>
                  </a:lnTo>
                  <a:lnTo>
                    <a:pt x="11" y="292"/>
                  </a:lnTo>
                  <a:lnTo>
                    <a:pt x="12" y="296"/>
                  </a:lnTo>
                  <a:lnTo>
                    <a:pt x="12" y="296"/>
                  </a:lnTo>
                  <a:lnTo>
                    <a:pt x="15" y="300"/>
                  </a:lnTo>
                  <a:lnTo>
                    <a:pt x="17" y="305"/>
                  </a:lnTo>
                  <a:lnTo>
                    <a:pt x="18" y="307"/>
                  </a:lnTo>
                  <a:lnTo>
                    <a:pt x="21" y="312"/>
                  </a:lnTo>
                  <a:lnTo>
                    <a:pt x="21" y="312"/>
                  </a:lnTo>
                  <a:lnTo>
                    <a:pt x="24" y="315"/>
                  </a:lnTo>
                  <a:lnTo>
                    <a:pt x="25" y="317"/>
                  </a:lnTo>
                  <a:lnTo>
                    <a:pt x="25" y="320"/>
                  </a:lnTo>
                  <a:lnTo>
                    <a:pt x="24" y="323"/>
                  </a:lnTo>
                  <a:lnTo>
                    <a:pt x="24" y="323"/>
                  </a:lnTo>
                  <a:lnTo>
                    <a:pt x="24" y="326"/>
                  </a:lnTo>
                  <a:lnTo>
                    <a:pt x="25" y="327"/>
                  </a:lnTo>
                  <a:lnTo>
                    <a:pt x="28" y="329"/>
                  </a:lnTo>
                  <a:lnTo>
                    <a:pt x="29" y="330"/>
                  </a:lnTo>
                  <a:lnTo>
                    <a:pt x="29" y="330"/>
                  </a:lnTo>
                  <a:lnTo>
                    <a:pt x="28" y="337"/>
                  </a:lnTo>
                  <a:lnTo>
                    <a:pt x="28" y="342"/>
                  </a:lnTo>
                  <a:lnTo>
                    <a:pt x="29" y="344"/>
                  </a:lnTo>
                  <a:lnTo>
                    <a:pt x="29" y="344"/>
                  </a:lnTo>
                  <a:lnTo>
                    <a:pt x="31" y="346"/>
                  </a:lnTo>
                  <a:lnTo>
                    <a:pt x="34" y="346"/>
                  </a:lnTo>
                  <a:lnTo>
                    <a:pt x="42" y="344"/>
                  </a:lnTo>
                  <a:lnTo>
                    <a:pt x="42" y="344"/>
                  </a:lnTo>
                  <a:lnTo>
                    <a:pt x="45" y="343"/>
                  </a:lnTo>
                  <a:lnTo>
                    <a:pt x="48" y="340"/>
                  </a:lnTo>
                  <a:lnTo>
                    <a:pt x="48" y="335"/>
                  </a:lnTo>
                  <a:lnTo>
                    <a:pt x="48" y="335"/>
                  </a:lnTo>
                  <a:lnTo>
                    <a:pt x="48" y="332"/>
                  </a:lnTo>
                  <a:lnTo>
                    <a:pt x="49" y="332"/>
                  </a:lnTo>
                  <a:lnTo>
                    <a:pt x="51" y="330"/>
                  </a:lnTo>
                  <a:lnTo>
                    <a:pt x="52" y="329"/>
                  </a:lnTo>
                  <a:lnTo>
                    <a:pt x="52" y="329"/>
                  </a:lnTo>
                  <a:lnTo>
                    <a:pt x="54" y="327"/>
                  </a:lnTo>
                  <a:lnTo>
                    <a:pt x="58" y="326"/>
                  </a:lnTo>
                  <a:lnTo>
                    <a:pt x="62" y="327"/>
                  </a:lnTo>
                  <a:lnTo>
                    <a:pt x="66" y="327"/>
                  </a:lnTo>
                  <a:lnTo>
                    <a:pt x="66" y="327"/>
                  </a:lnTo>
                  <a:lnTo>
                    <a:pt x="69" y="329"/>
                  </a:lnTo>
                  <a:lnTo>
                    <a:pt x="72" y="327"/>
                  </a:lnTo>
                  <a:lnTo>
                    <a:pt x="73" y="325"/>
                  </a:lnTo>
                  <a:lnTo>
                    <a:pt x="75" y="320"/>
                  </a:lnTo>
                  <a:lnTo>
                    <a:pt x="75" y="320"/>
                  </a:lnTo>
                  <a:lnTo>
                    <a:pt x="76" y="319"/>
                  </a:lnTo>
                  <a:lnTo>
                    <a:pt x="78" y="319"/>
                  </a:lnTo>
                  <a:lnTo>
                    <a:pt x="81" y="323"/>
                  </a:lnTo>
                  <a:lnTo>
                    <a:pt x="81" y="323"/>
                  </a:lnTo>
                  <a:lnTo>
                    <a:pt x="82" y="322"/>
                  </a:lnTo>
                  <a:lnTo>
                    <a:pt x="85" y="319"/>
                  </a:lnTo>
                  <a:lnTo>
                    <a:pt x="89" y="307"/>
                  </a:lnTo>
                  <a:lnTo>
                    <a:pt x="89" y="307"/>
                  </a:lnTo>
                  <a:lnTo>
                    <a:pt x="91" y="305"/>
                  </a:lnTo>
                  <a:lnTo>
                    <a:pt x="89" y="303"/>
                  </a:lnTo>
                  <a:lnTo>
                    <a:pt x="83" y="309"/>
                  </a:lnTo>
                  <a:lnTo>
                    <a:pt x="83" y="309"/>
                  </a:lnTo>
                  <a:lnTo>
                    <a:pt x="82" y="310"/>
                  </a:lnTo>
                  <a:lnTo>
                    <a:pt x="81" y="310"/>
                  </a:lnTo>
                  <a:lnTo>
                    <a:pt x="81" y="307"/>
                  </a:lnTo>
                  <a:lnTo>
                    <a:pt x="83" y="298"/>
                  </a:lnTo>
                  <a:lnTo>
                    <a:pt x="83" y="298"/>
                  </a:lnTo>
                  <a:lnTo>
                    <a:pt x="85" y="292"/>
                  </a:lnTo>
                  <a:lnTo>
                    <a:pt x="85" y="286"/>
                  </a:lnTo>
                  <a:lnTo>
                    <a:pt x="86" y="275"/>
                  </a:lnTo>
                  <a:lnTo>
                    <a:pt x="86" y="275"/>
                  </a:lnTo>
                  <a:lnTo>
                    <a:pt x="89" y="269"/>
                  </a:lnTo>
                  <a:lnTo>
                    <a:pt x="91" y="266"/>
                  </a:lnTo>
                  <a:lnTo>
                    <a:pt x="95" y="265"/>
                  </a:lnTo>
                  <a:lnTo>
                    <a:pt x="95" y="265"/>
                  </a:lnTo>
                  <a:lnTo>
                    <a:pt x="101" y="263"/>
                  </a:lnTo>
                  <a:lnTo>
                    <a:pt x="106" y="259"/>
                  </a:lnTo>
                  <a:lnTo>
                    <a:pt x="109" y="255"/>
                  </a:lnTo>
                  <a:lnTo>
                    <a:pt x="110" y="252"/>
                  </a:lnTo>
                  <a:lnTo>
                    <a:pt x="110" y="252"/>
                  </a:lnTo>
                  <a:lnTo>
                    <a:pt x="110" y="251"/>
                  </a:lnTo>
                  <a:lnTo>
                    <a:pt x="110" y="249"/>
                  </a:lnTo>
                  <a:lnTo>
                    <a:pt x="113" y="245"/>
                  </a:lnTo>
                  <a:lnTo>
                    <a:pt x="118" y="242"/>
                  </a:lnTo>
                  <a:lnTo>
                    <a:pt x="119" y="239"/>
                  </a:lnTo>
                  <a:lnTo>
                    <a:pt x="119" y="239"/>
                  </a:lnTo>
                  <a:lnTo>
                    <a:pt x="118" y="235"/>
                  </a:lnTo>
                  <a:lnTo>
                    <a:pt x="113" y="229"/>
                  </a:lnTo>
                  <a:lnTo>
                    <a:pt x="105" y="222"/>
                  </a:lnTo>
                  <a:lnTo>
                    <a:pt x="105" y="222"/>
                  </a:lnTo>
                  <a:lnTo>
                    <a:pt x="101" y="221"/>
                  </a:lnTo>
                  <a:lnTo>
                    <a:pt x="96" y="221"/>
                  </a:lnTo>
                  <a:lnTo>
                    <a:pt x="93" y="219"/>
                  </a:lnTo>
                  <a:lnTo>
                    <a:pt x="93" y="219"/>
                  </a:lnTo>
                  <a:lnTo>
                    <a:pt x="93" y="219"/>
                  </a:lnTo>
                  <a:lnTo>
                    <a:pt x="92" y="211"/>
                  </a:lnTo>
                  <a:lnTo>
                    <a:pt x="91" y="201"/>
                  </a:lnTo>
                  <a:lnTo>
                    <a:pt x="91" y="201"/>
                  </a:lnTo>
                  <a:lnTo>
                    <a:pt x="92" y="197"/>
                  </a:lnTo>
                  <a:lnTo>
                    <a:pt x="93" y="192"/>
                  </a:lnTo>
                  <a:lnTo>
                    <a:pt x="96" y="189"/>
                  </a:lnTo>
                  <a:lnTo>
                    <a:pt x="96" y="185"/>
                  </a:lnTo>
                  <a:lnTo>
                    <a:pt x="96" y="185"/>
                  </a:lnTo>
                  <a:lnTo>
                    <a:pt x="98" y="178"/>
                  </a:lnTo>
                  <a:lnTo>
                    <a:pt x="99" y="175"/>
                  </a:lnTo>
                  <a:lnTo>
                    <a:pt x="101" y="172"/>
                  </a:lnTo>
                  <a:lnTo>
                    <a:pt x="101" y="172"/>
                  </a:lnTo>
                  <a:lnTo>
                    <a:pt x="103" y="171"/>
                  </a:lnTo>
                  <a:lnTo>
                    <a:pt x="105" y="169"/>
                  </a:lnTo>
                  <a:lnTo>
                    <a:pt x="106" y="167"/>
                  </a:lnTo>
                  <a:lnTo>
                    <a:pt x="109" y="165"/>
                  </a:lnTo>
                  <a:lnTo>
                    <a:pt x="109" y="165"/>
                  </a:lnTo>
                  <a:lnTo>
                    <a:pt x="112" y="164"/>
                  </a:lnTo>
                  <a:lnTo>
                    <a:pt x="113" y="160"/>
                  </a:lnTo>
                  <a:lnTo>
                    <a:pt x="116" y="155"/>
                  </a:lnTo>
                  <a:lnTo>
                    <a:pt x="120" y="152"/>
                  </a:lnTo>
                  <a:lnTo>
                    <a:pt x="120" y="152"/>
                  </a:lnTo>
                  <a:lnTo>
                    <a:pt x="126" y="150"/>
                  </a:lnTo>
                  <a:lnTo>
                    <a:pt x="135" y="144"/>
                  </a:lnTo>
                  <a:lnTo>
                    <a:pt x="135" y="144"/>
                  </a:lnTo>
                  <a:lnTo>
                    <a:pt x="149" y="135"/>
                  </a:lnTo>
                  <a:lnTo>
                    <a:pt x="156" y="130"/>
                  </a:lnTo>
                  <a:lnTo>
                    <a:pt x="160" y="125"/>
                  </a:lnTo>
                  <a:lnTo>
                    <a:pt x="160" y="125"/>
                  </a:lnTo>
                  <a:lnTo>
                    <a:pt x="160" y="124"/>
                  </a:lnTo>
                  <a:lnTo>
                    <a:pt x="159" y="121"/>
                  </a:lnTo>
                  <a:lnTo>
                    <a:pt x="157" y="118"/>
                  </a:lnTo>
                  <a:lnTo>
                    <a:pt x="156" y="114"/>
                  </a:lnTo>
                  <a:lnTo>
                    <a:pt x="156" y="113"/>
                  </a:lnTo>
                  <a:lnTo>
                    <a:pt x="157" y="110"/>
                  </a:lnTo>
                  <a:lnTo>
                    <a:pt x="157" y="110"/>
                  </a:lnTo>
                  <a:lnTo>
                    <a:pt x="162" y="105"/>
                  </a:lnTo>
                  <a:lnTo>
                    <a:pt x="162" y="103"/>
                  </a:lnTo>
                  <a:lnTo>
                    <a:pt x="162" y="100"/>
                  </a:lnTo>
                  <a:lnTo>
                    <a:pt x="165" y="97"/>
                  </a:lnTo>
                  <a:lnTo>
                    <a:pt x="165" y="97"/>
                  </a:lnTo>
                  <a:lnTo>
                    <a:pt x="170" y="94"/>
                  </a:lnTo>
                  <a:lnTo>
                    <a:pt x="174" y="88"/>
                  </a:lnTo>
                  <a:lnTo>
                    <a:pt x="174" y="88"/>
                  </a:lnTo>
                  <a:lnTo>
                    <a:pt x="177" y="87"/>
                  </a:lnTo>
                  <a:lnTo>
                    <a:pt x="182" y="87"/>
                  </a:lnTo>
                  <a:lnTo>
                    <a:pt x="186" y="87"/>
                  </a:lnTo>
                  <a:lnTo>
                    <a:pt x="192" y="87"/>
                  </a:lnTo>
                  <a:lnTo>
                    <a:pt x="192" y="87"/>
                  </a:lnTo>
                  <a:lnTo>
                    <a:pt x="196" y="87"/>
                  </a:lnTo>
                  <a:lnTo>
                    <a:pt x="200" y="87"/>
                  </a:lnTo>
                  <a:lnTo>
                    <a:pt x="200" y="87"/>
                  </a:lnTo>
                  <a:lnTo>
                    <a:pt x="199" y="83"/>
                  </a:lnTo>
                  <a:lnTo>
                    <a:pt x="197" y="80"/>
                  </a:lnTo>
                  <a:lnTo>
                    <a:pt x="197" y="80"/>
                  </a:lnTo>
                  <a:close/>
                  <a:moveTo>
                    <a:pt x="118" y="288"/>
                  </a:moveTo>
                  <a:lnTo>
                    <a:pt x="118" y="288"/>
                  </a:lnTo>
                  <a:lnTo>
                    <a:pt x="115" y="289"/>
                  </a:lnTo>
                  <a:lnTo>
                    <a:pt x="112" y="290"/>
                  </a:lnTo>
                  <a:lnTo>
                    <a:pt x="108" y="298"/>
                  </a:lnTo>
                  <a:lnTo>
                    <a:pt x="106" y="305"/>
                  </a:lnTo>
                  <a:lnTo>
                    <a:pt x="106" y="309"/>
                  </a:lnTo>
                  <a:lnTo>
                    <a:pt x="106" y="309"/>
                  </a:lnTo>
                  <a:lnTo>
                    <a:pt x="108" y="309"/>
                  </a:lnTo>
                  <a:lnTo>
                    <a:pt x="110" y="306"/>
                  </a:lnTo>
                  <a:lnTo>
                    <a:pt x="116" y="299"/>
                  </a:lnTo>
                  <a:lnTo>
                    <a:pt x="120" y="292"/>
                  </a:lnTo>
                  <a:lnTo>
                    <a:pt x="120" y="289"/>
                  </a:lnTo>
                  <a:lnTo>
                    <a:pt x="118" y="288"/>
                  </a:lnTo>
                  <a:lnTo>
                    <a:pt x="118" y="28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18" name="Estonia">
              <a:extLst>
                <a:ext uri="{FF2B5EF4-FFF2-40B4-BE49-F238E27FC236}">
                  <a16:creationId xmlns:a16="http://schemas.microsoft.com/office/drawing/2014/main" id="{540415BF-4DE5-254E-8E13-05DD76FE6D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8361" y="2681977"/>
              <a:ext cx="143539" cy="69550"/>
            </a:xfrm>
            <a:custGeom>
              <a:avLst/>
              <a:gdLst/>
              <a:ahLst/>
              <a:cxnLst>
                <a:cxn ang="0">
                  <a:pos x="92" y="12"/>
                </a:cxn>
                <a:cxn ang="0">
                  <a:pos x="97" y="5"/>
                </a:cxn>
                <a:cxn ang="0">
                  <a:pos x="95" y="2"/>
                </a:cxn>
                <a:cxn ang="0">
                  <a:pos x="92" y="3"/>
                </a:cxn>
                <a:cxn ang="0">
                  <a:pos x="77" y="2"/>
                </a:cxn>
                <a:cxn ang="0">
                  <a:pos x="61" y="0"/>
                </a:cxn>
                <a:cxn ang="0">
                  <a:pos x="45" y="2"/>
                </a:cxn>
                <a:cxn ang="0">
                  <a:pos x="31" y="6"/>
                </a:cxn>
                <a:cxn ang="0">
                  <a:pos x="28" y="9"/>
                </a:cxn>
                <a:cxn ang="0">
                  <a:pos x="21" y="13"/>
                </a:cxn>
                <a:cxn ang="0">
                  <a:pos x="23" y="15"/>
                </a:cxn>
                <a:cxn ang="0">
                  <a:pos x="24" y="17"/>
                </a:cxn>
                <a:cxn ang="0">
                  <a:pos x="24" y="23"/>
                </a:cxn>
                <a:cxn ang="0">
                  <a:pos x="26" y="26"/>
                </a:cxn>
                <a:cxn ang="0">
                  <a:pos x="31" y="32"/>
                </a:cxn>
                <a:cxn ang="0">
                  <a:pos x="36" y="30"/>
                </a:cxn>
                <a:cxn ang="0">
                  <a:pos x="40" y="32"/>
                </a:cxn>
                <a:cxn ang="0">
                  <a:pos x="38" y="37"/>
                </a:cxn>
                <a:cxn ang="0">
                  <a:pos x="38" y="37"/>
                </a:cxn>
                <a:cxn ang="0">
                  <a:pos x="48" y="37"/>
                </a:cxn>
                <a:cxn ang="0">
                  <a:pos x="55" y="37"/>
                </a:cxn>
                <a:cxn ang="0">
                  <a:pos x="68" y="46"/>
                </a:cxn>
                <a:cxn ang="0">
                  <a:pos x="71" y="47"/>
                </a:cxn>
                <a:cxn ang="0">
                  <a:pos x="87" y="47"/>
                </a:cxn>
                <a:cxn ang="0">
                  <a:pos x="87" y="46"/>
                </a:cxn>
                <a:cxn ang="0">
                  <a:pos x="87" y="43"/>
                </a:cxn>
                <a:cxn ang="0">
                  <a:pos x="92" y="40"/>
                </a:cxn>
                <a:cxn ang="0">
                  <a:pos x="91" y="37"/>
                </a:cxn>
                <a:cxn ang="0">
                  <a:pos x="88" y="29"/>
                </a:cxn>
                <a:cxn ang="0">
                  <a:pos x="87" y="25"/>
                </a:cxn>
                <a:cxn ang="0">
                  <a:pos x="87" y="20"/>
                </a:cxn>
                <a:cxn ang="0">
                  <a:pos x="92" y="12"/>
                </a:cxn>
                <a:cxn ang="0">
                  <a:pos x="8" y="23"/>
                </a:cxn>
                <a:cxn ang="0">
                  <a:pos x="6" y="25"/>
                </a:cxn>
                <a:cxn ang="0">
                  <a:pos x="0" y="32"/>
                </a:cxn>
                <a:cxn ang="0">
                  <a:pos x="1" y="37"/>
                </a:cxn>
                <a:cxn ang="0">
                  <a:pos x="1" y="37"/>
                </a:cxn>
                <a:cxn ang="0">
                  <a:pos x="11" y="33"/>
                </a:cxn>
                <a:cxn ang="0">
                  <a:pos x="18" y="26"/>
                </a:cxn>
                <a:cxn ang="0">
                  <a:pos x="17" y="23"/>
                </a:cxn>
                <a:cxn ang="0">
                  <a:pos x="8" y="23"/>
                </a:cxn>
                <a:cxn ang="0">
                  <a:pos x="16" y="16"/>
                </a:cxn>
                <a:cxn ang="0">
                  <a:pos x="16" y="16"/>
                </a:cxn>
                <a:cxn ang="0">
                  <a:pos x="10" y="15"/>
                </a:cxn>
                <a:cxn ang="0">
                  <a:pos x="4" y="16"/>
                </a:cxn>
                <a:cxn ang="0">
                  <a:pos x="6" y="17"/>
                </a:cxn>
                <a:cxn ang="0">
                  <a:pos x="10" y="19"/>
                </a:cxn>
                <a:cxn ang="0">
                  <a:pos x="16" y="16"/>
                </a:cxn>
              </a:cxnLst>
              <a:rect l="0" t="0" r="r" b="b"/>
              <a:pathLst>
                <a:path w="97" h="47">
                  <a:moveTo>
                    <a:pt x="92" y="12"/>
                  </a:moveTo>
                  <a:lnTo>
                    <a:pt x="92" y="12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2" y="3"/>
                  </a:lnTo>
                  <a:lnTo>
                    <a:pt x="92" y="3"/>
                  </a:lnTo>
                  <a:lnTo>
                    <a:pt x="85" y="3"/>
                  </a:lnTo>
                  <a:lnTo>
                    <a:pt x="77" y="2"/>
                  </a:lnTo>
                  <a:lnTo>
                    <a:pt x="70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45" y="2"/>
                  </a:lnTo>
                  <a:lnTo>
                    <a:pt x="37" y="3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28" y="9"/>
                  </a:lnTo>
                  <a:lnTo>
                    <a:pt x="24" y="10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4" y="17"/>
                  </a:lnTo>
                  <a:lnTo>
                    <a:pt x="24" y="20"/>
                  </a:lnTo>
                  <a:lnTo>
                    <a:pt x="24" y="23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30" y="30"/>
                  </a:lnTo>
                  <a:lnTo>
                    <a:pt x="31" y="32"/>
                  </a:lnTo>
                  <a:lnTo>
                    <a:pt x="36" y="30"/>
                  </a:lnTo>
                  <a:lnTo>
                    <a:pt x="36" y="30"/>
                  </a:lnTo>
                  <a:lnTo>
                    <a:pt x="38" y="30"/>
                  </a:lnTo>
                  <a:lnTo>
                    <a:pt x="40" y="32"/>
                  </a:lnTo>
                  <a:lnTo>
                    <a:pt x="40" y="34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48" y="37"/>
                  </a:lnTo>
                  <a:lnTo>
                    <a:pt x="55" y="37"/>
                  </a:lnTo>
                  <a:lnTo>
                    <a:pt x="55" y="37"/>
                  </a:lnTo>
                  <a:lnTo>
                    <a:pt x="63" y="43"/>
                  </a:lnTo>
                  <a:lnTo>
                    <a:pt x="68" y="46"/>
                  </a:lnTo>
                  <a:lnTo>
                    <a:pt x="71" y="47"/>
                  </a:lnTo>
                  <a:lnTo>
                    <a:pt x="71" y="47"/>
                  </a:lnTo>
                  <a:lnTo>
                    <a:pt x="77" y="47"/>
                  </a:lnTo>
                  <a:lnTo>
                    <a:pt x="87" y="47"/>
                  </a:lnTo>
                  <a:lnTo>
                    <a:pt x="87" y="47"/>
                  </a:lnTo>
                  <a:lnTo>
                    <a:pt x="87" y="46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91" y="42"/>
                  </a:lnTo>
                  <a:lnTo>
                    <a:pt x="92" y="40"/>
                  </a:lnTo>
                  <a:lnTo>
                    <a:pt x="91" y="37"/>
                  </a:lnTo>
                  <a:lnTo>
                    <a:pt x="91" y="37"/>
                  </a:lnTo>
                  <a:lnTo>
                    <a:pt x="90" y="34"/>
                  </a:lnTo>
                  <a:lnTo>
                    <a:pt x="88" y="29"/>
                  </a:lnTo>
                  <a:lnTo>
                    <a:pt x="88" y="29"/>
                  </a:lnTo>
                  <a:lnTo>
                    <a:pt x="87" y="25"/>
                  </a:lnTo>
                  <a:lnTo>
                    <a:pt x="87" y="20"/>
                  </a:lnTo>
                  <a:lnTo>
                    <a:pt x="87" y="20"/>
                  </a:lnTo>
                  <a:lnTo>
                    <a:pt x="90" y="17"/>
                  </a:lnTo>
                  <a:lnTo>
                    <a:pt x="92" y="12"/>
                  </a:lnTo>
                  <a:lnTo>
                    <a:pt x="92" y="12"/>
                  </a:lnTo>
                  <a:close/>
                  <a:moveTo>
                    <a:pt x="8" y="23"/>
                  </a:moveTo>
                  <a:lnTo>
                    <a:pt x="8" y="23"/>
                  </a:lnTo>
                  <a:lnTo>
                    <a:pt x="6" y="25"/>
                  </a:lnTo>
                  <a:lnTo>
                    <a:pt x="3" y="27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1" y="37"/>
                  </a:lnTo>
                  <a:lnTo>
                    <a:pt x="1" y="37"/>
                  </a:lnTo>
                  <a:lnTo>
                    <a:pt x="1" y="37"/>
                  </a:lnTo>
                  <a:lnTo>
                    <a:pt x="6" y="36"/>
                  </a:lnTo>
                  <a:lnTo>
                    <a:pt x="11" y="33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20" y="25"/>
                  </a:lnTo>
                  <a:lnTo>
                    <a:pt x="17" y="23"/>
                  </a:lnTo>
                  <a:lnTo>
                    <a:pt x="14" y="23"/>
                  </a:lnTo>
                  <a:lnTo>
                    <a:pt x="8" y="23"/>
                  </a:lnTo>
                  <a:lnTo>
                    <a:pt x="8" y="23"/>
                  </a:lnTo>
                  <a:close/>
                  <a:moveTo>
                    <a:pt x="16" y="16"/>
                  </a:moveTo>
                  <a:lnTo>
                    <a:pt x="16" y="16"/>
                  </a:lnTo>
                  <a:lnTo>
                    <a:pt x="16" y="16"/>
                  </a:lnTo>
                  <a:lnTo>
                    <a:pt x="14" y="15"/>
                  </a:lnTo>
                  <a:lnTo>
                    <a:pt x="10" y="15"/>
                  </a:lnTo>
                  <a:lnTo>
                    <a:pt x="6" y="16"/>
                  </a:lnTo>
                  <a:lnTo>
                    <a:pt x="4" y="16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7" y="19"/>
                  </a:lnTo>
                  <a:lnTo>
                    <a:pt x="10" y="19"/>
                  </a:lnTo>
                  <a:lnTo>
                    <a:pt x="13" y="19"/>
                  </a:lnTo>
                  <a:lnTo>
                    <a:pt x="16" y="16"/>
                  </a:lnTo>
                  <a:lnTo>
                    <a:pt x="16" y="1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19" name="Uzbekistan">
              <a:extLst>
                <a:ext uri="{FF2B5EF4-FFF2-40B4-BE49-F238E27FC236}">
                  <a16:creationId xmlns:a16="http://schemas.microsoft.com/office/drawing/2014/main" id="{1B82AAA2-A345-B549-A367-47B9029FF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6323" y="3139231"/>
              <a:ext cx="412860" cy="245644"/>
            </a:xfrm>
            <a:custGeom>
              <a:avLst/>
              <a:gdLst/>
              <a:ahLst/>
              <a:cxnLst>
                <a:cxn ang="0">
                  <a:pos x="262" y="84"/>
                </a:cxn>
                <a:cxn ang="0">
                  <a:pos x="253" y="83"/>
                </a:cxn>
                <a:cxn ang="0">
                  <a:pos x="241" y="84"/>
                </a:cxn>
                <a:cxn ang="0">
                  <a:pos x="232" y="78"/>
                </a:cxn>
                <a:cxn ang="0">
                  <a:pos x="214" y="85"/>
                </a:cxn>
                <a:cxn ang="0">
                  <a:pos x="208" y="95"/>
                </a:cxn>
                <a:cxn ang="0">
                  <a:pos x="202" y="94"/>
                </a:cxn>
                <a:cxn ang="0">
                  <a:pos x="188" y="87"/>
                </a:cxn>
                <a:cxn ang="0">
                  <a:pos x="175" y="83"/>
                </a:cxn>
                <a:cxn ang="0">
                  <a:pos x="167" y="70"/>
                </a:cxn>
                <a:cxn ang="0">
                  <a:pos x="165" y="53"/>
                </a:cxn>
                <a:cxn ang="0">
                  <a:pos x="155" y="46"/>
                </a:cxn>
                <a:cxn ang="0">
                  <a:pos x="133" y="41"/>
                </a:cxn>
                <a:cxn ang="0">
                  <a:pos x="105" y="41"/>
                </a:cxn>
                <a:cxn ang="0">
                  <a:pos x="96" y="41"/>
                </a:cxn>
                <a:cxn ang="0">
                  <a:pos x="76" y="24"/>
                </a:cxn>
                <a:cxn ang="0">
                  <a:pos x="57" y="33"/>
                </a:cxn>
                <a:cxn ang="0">
                  <a:pos x="53" y="24"/>
                </a:cxn>
                <a:cxn ang="0">
                  <a:pos x="54" y="4"/>
                </a:cxn>
                <a:cxn ang="0">
                  <a:pos x="50" y="3"/>
                </a:cxn>
                <a:cxn ang="0">
                  <a:pos x="46" y="24"/>
                </a:cxn>
                <a:cxn ang="0">
                  <a:pos x="41" y="23"/>
                </a:cxn>
                <a:cxn ang="0">
                  <a:pos x="2" y="11"/>
                </a:cxn>
                <a:cxn ang="0">
                  <a:pos x="0" y="83"/>
                </a:cxn>
                <a:cxn ang="0">
                  <a:pos x="14" y="84"/>
                </a:cxn>
                <a:cxn ang="0">
                  <a:pos x="17" y="74"/>
                </a:cxn>
                <a:cxn ang="0">
                  <a:pos x="29" y="68"/>
                </a:cxn>
                <a:cxn ang="0">
                  <a:pos x="34" y="63"/>
                </a:cxn>
                <a:cxn ang="0">
                  <a:pos x="40" y="60"/>
                </a:cxn>
                <a:cxn ang="0">
                  <a:pos x="51" y="63"/>
                </a:cxn>
                <a:cxn ang="0">
                  <a:pos x="66" y="67"/>
                </a:cxn>
                <a:cxn ang="0">
                  <a:pos x="70" y="84"/>
                </a:cxn>
                <a:cxn ang="0">
                  <a:pos x="94" y="87"/>
                </a:cxn>
                <a:cxn ang="0">
                  <a:pos x="100" y="97"/>
                </a:cxn>
                <a:cxn ang="0">
                  <a:pos x="107" y="110"/>
                </a:cxn>
                <a:cxn ang="0">
                  <a:pos x="124" y="122"/>
                </a:cxn>
                <a:cxn ang="0">
                  <a:pos x="142" y="132"/>
                </a:cxn>
                <a:cxn ang="0">
                  <a:pos x="155" y="142"/>
                </a:cxn>
                <a:cxn ang="0">
                  <a:pos x="167" y="145"/>
                </a:cxn>
                <a:cxn ang="0">
                  <a:pos x="175" y="158"/>
                </a:cxn>
                <a:cxn ang="0">
                  <a:pos x="185" y="162"/>
                </a:cxn>
                <a:cxn ang="0">
                  <a:pos x="195" y="166"/>
                </a:cxn>
                <a:cxn ang="0">
                  <a:pos x="199" y="152"/>
                </a:cxn>
                <a:cxn ang="0">
                  <a:pos x="202" y="147"/>
                </a:cxn>
                <a:cxn ang="0">
                  <a:pos x="199" y="135"/>
                </a:cxn>
                <a:cxn ang="0">
                  <a:pos x="191" y="125"/>
                </a:cxn>
                <a:cxn ang="0">
                  <a:pos x="192" y="121"/>
                </a:cxn>
                <a:cxn ang="0">
                  <a:pos x="206" y="115"/>
                </a:cxn>
                <a:cxn ang="0">
                  <a:pos x="211" y="108"/>
                </a:cxn>
                <a:cxn ang="0">
                  <a:pos x="218" y="100"/>
                </a:cxn>
                <a:cxn ang="0">
                  <a:pos x="231" y="97"/>
                </a:cxn>
                <a:cxn ang="0">
                  <a:pos x="241" y="94"/>
                </a:cxn>
                <a:cxn ang="0">
                  <a:pos x="235" y="107"/>
                </a:cxn>
                <a:cxn ang="0">
                  <a:pos x="253" y="104"/>
                </a:cxn>
                <a:cxn ang="0">
                  <a:pos x="266" y="104"/>
                </a:cxn>
                <a:cxn ang="0">
                  <a:pos x="271" y="100"/>
                </a:cxn>
                <a:cxn ang="0">
                  <a:pos x="276" y="94"/>
                </a:cxn>
              </a:cxnLst>
              <a:rect l="0" t="0" r="r" b="b"/>
              <a:pathLst>
                <a:path w="279" h="166">
                  <a:moveTo>
                    <a:pt x="276" y="94"/>
                  </a:moveTo>
                  <a:lnTo>
                    <a:pt x="276" y="94"/>
                  </a:lnTo>
                  <a:lnTo>
                    <a:pt x="269" y="88"/>
                  </a:lnTo>
                  <a:lnTo>
                    <a:pt x="262" y="84"/>
                  </a:lnTo>
                  <a:lnTo>
                    <a:pt x="256" y="83"/>
                  </a:lnTo>
                  <a:lnTo>
                    <a:pt x="255" y="83"/>
                  </a:lnTo>
                  <a:lnTo>
                    <a:pt x="253" y="83"/>
                  </a:lnTo>
                  <a:lnTo>
                    <a:pt x="253" y="83"/>
                  </a:lnTo>
                  <a:lnTo>
                    <a:pt x="252" y="85"/>
                  </a:lnTo>
                  <a:lnTo>
                    <a:pt x="248" y="87"/>
                  </a:lnTo>
                  <a:lnTo>
                    <a:pt x="243" y="85"/>
                  </a:lnTo>
                  <a:lnTo>
                    <a:pt x="241" y="84"/>
                  </a:lnTo>
                  <a:lnTo>
                    <a:pt x="241" y="84"/>
                  </a:lnTo>
                  <a:lnTo>
                    <a:pt x="239" y="81"/>
                  </a:lnTo>
                  <a:lnTo>
                    <a:pt x="236" y="78"/>
                  </a:lnTo>
                  <a:lnTo>
                    <a:pt x="232" y="78"/>
                  </a:lnTo>
                  <a:lnTo>
                    <a:pt x="226" y="80"/>
                  </a:lnTo>
                  <a:lnTo>
                    <a:pt x="226" y="80"/>
                  </a:lnTo>
                  <a:lnTo>
                    <a:pt x="219" y="83"/>
                  </a:lnTo>
                  <a:lnTo>
                    <a:pt x="214" y="85"/>
                  </a:lnTo>
                  <a:lnTo>
                    <a:pt x="211" y="90"/>
                  </a:lnTo>
                  <a:lnTo>
                    <a:pt x="209" y="92"/>
                  </a:lnTo>
                  <a:lnTo>
                    <a:pt x="209" y="92"/>
                  </a:lnTo>
                  <a:lnTo>
                    <a:pt x="208" y="95"/>
                  </a:lnTo>
                  <a:lnTo>
                    <a:pt x="205" y="97"/>
                  </a:lnTo>
                  <a:lnTo>
                    <a:pt x="204" y="97"/>
                  </a:lnTo>
                  <a:lnTo>
                    <a:pt x="202" y="94"/>
                  </a:lnTo>
                  <a:lnTo>
                    <a:pt x="202" y="94"/>
                  </a:lnTo>
                  <a:lnTo>
                    <a:pt x="201" y="91"/>
                  </a:lnTo>
                  <a:lnTo>
                    <a:pt x="197" y="90"/>
                  </a:lnTo>
                  <a:lnTo>
                    <a:pt x="188" y="87"/>
                  </a:lnTo>
                  <a:lnTo>
                    <a:pt x="188" y="87"/>
                  </a:lnTo>
                  <a:lnTo>
                    <a:pt x="179" y="85"/>
                  </a:lnTo>
                  <a:lnTo>
                    <a:pt x="177" y="85"/>
                  </a:lnTo>
                  <a:lnTo>
                    <a:pt x="175" y="84"/>
                  </a:lnTo>
                  <a:lnTo>
                    <a:pt x="175" y="83"/>
                  </a:lnTo>
                  <a:lnTo>
                    <a:pt x="175" y="83"/>
                  </a:lnTo>
                  <a:lnTo>
                    <a:pt x="172" y="78"/>
                  </a:lnTo>
                  <a:lnTo>
                    <a:pt x="170" y="74"/>
                  </a:lnTo>
                  <a:lnTo>
                    <a:pt x="167" y="70"/>
                  </a:lnTo>
                  <a:lnTo>
                    <a:pt x="165" y="65"/>
                  </a:lnTo>
                  <a:lnTo>
                    <a:pt x="165" y="65"/>
                  </a:lnTo>
                  <a:lnTo>
                    <a:pt x="165" y="57"/>
                  </a:lnTo>
                  <a:lnTo>
                    <a:pt x="165" y="53"/>
                  </a:lnTo>
                  <a:lnTo>
                    <a:pt x="162" y="51"/>
                  </a:lnTo>
                  <a:lnTo>
                    <a:pt x="162" y="51"/>
                  </a:lnTo>
                  <a:lnTo>
                    <a:pt x="158" y="48"/>
                  </a:lnTo>
                  <a:lnTo>
                    <a:pt x="155" y="46"/>
                  </a:lnTo>
                  <a:lnTo>
                    <a:pt x="152" y="43"/>
                  </a:lnTo>
                  <a:lnTo>
                    <a:pt x="150" y="41"/>
                  </a:lnTo>
                  <a:lnTo>
                    <a:pt x="150" y="41"/>
                  </a:lnTo>
                  <a:lnTo>
                    <a:pt x="133" y="41"/>
                  </a:lnTo>
                  <a:lnTo>
                    <a:pt x="117" y="40"/>
                  </a:lnTo>
                  <a:lnTo>
                    <a:pt x="117" y="40"/>
                  </a:lnTo>
                  <a:lnTo>
                    <a:pt x="113" y="40"/>
                  </a:lnTo>
                  <a:lnTo>
                    <a:pt x="105" y="41"/>
                  </a:lnTo>
                  <a:lnTo>
                    <a:pt x="100" y="43"/>
                  </a:lnTo>
                  <a:lnTo>
                    <a:pt x="97" y="43"/>
                  </a:lnTo>
                  <a:lnTo>
                    <a:pt x="96" y="41"/>
                  </a:lnTo>
                  <a:lnTo>
                    <a:pt x="96" y="41"/>
                  </a:lnTo>
                  <a:lnTo>
                    <a:pt x="88" y="31"/>
                  </a:lnTo>
                  <a:lnTo>
                    <a:pt x="77" y="21"/>
                  </a:lnTo>
                  <a:lnTo>
                    <a:pt x="77" y="21"/>
                  </a:lnTo>
                  <a:lnTo>
                    <a:pt x="76" y="24"/>
                  </a:lnTo>
                  <a:lnTo>
                    <a:pt x="73" y="28"/>
                  </a:lnTo>
                  <a:lnTo>
                    <a:pt x="73" y="28"/>
                  </a:lnTo>
                  <a:lnTo>
                    <a:pt x="64" y="33"/>
                  </a:lnTo>
                  <a:lnTo>
                    <a:pt x="57" y="33"/>
                  </a:lnTo>
                  <a:lnTo>
                    <a:pt x="54" y="33"/>
                  </a:lnTo>
                  <a:lnTo>
                    <a:pt x="53" y="31"/>
                  </a:lnTo>
                  <a:lnTo>
                    <a:pt x="53" y="28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6" y="17"/>
                  </a:lnTo>
                  <a:lnTo>
                    <a:pt x="56" y="9"/>
                  </a:lnTo>
                  <a:lnTo>
                    <a:pt x="54" y="4"/>
                  </a:lnTo>
                  <a:lnTo>
                    <a:pt x="53" y="3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0" y="3"/>
                  </a:lnTo>
                  <a:lnTo>
                    <a:pt x="49" y="6"/>
                  </a:lnTo>
                  <a:lnTo>
                    <a:pt x="47" y="13"/>
                  </a:lnTo>
                  <a:lnTo>
                    <a:pt x="47" y="21"/>
                  </a:lnTo>
                  <a:lnTo>
                    <a:pt x="46" y="24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3" y="24"/>
                  </a:lnTo>
                  <a:lnTo>
                    <a:pt x="41" y="23"/>
                  </a:lnTo>
                  <a:lnTo>
                    <a:pt x="40" y="17"/>
                  </a:lnTo>
                  <a:lnTo>
                    <a:pt x="40" y="9"/>
                  </a:lnTo>
                  <a:lnTo>
                    <a:pt x="43" y="0"/>
                  </a:lnTo>
                  <a:lnTo>
                    <a:pt x="2" y="11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6" y="84"/>
                  </a:lnTo>
                  <a:lnTo>
                    <a:pt x="12" y="85"/>
                  </a:lnTo>
                  <a:lnTo>
                    <a:pt x="12" y="85"/>
                  </a:lnTo>
                  <a:lnTo>
                    <a:pt x="14" y="84"/>
                  </a:lnTo>
                  <a:lnTo>
                    <a:pt x="16" y="83"/>
                  </a:lnTo>
                  <a:lnTo>
                    <a:pt x="17" y="77"/>
                  </a:lnTo>
                  <a:lnTo>
                    <a:pt x="17" y="77"/>
                  </a:lnTo>
                  <a:lnTo>
                    <a:pt x="17" y="74"/>
                  </a:lnTo>
                  <a:lnTo>
                    <a:pt x="20" y="71"/>
                  </a:lnTo>
                  <a:lnTo>
                    <a:pt x="24" y="70"/>
                  </a:lnTo>
                  <a:lnTo>
                    <a:pt x="29" y="68"/>
                  </a:lnTo>
                  <a:lnTo>
                    <a:pt x="29" y="68"/>
                  </a:lnTo>
                  <a:lnTo>
                    <a:pt x="30" y="68"/>
                  </a:lnTo>
                  <a:lnTo>
                    <a:pt x="32" y="65"/>
                  </a:lnTo>
                  <a:lnTo>
                    <a:pt x="33" y="64"/>
                  </a:lnTo>
                  <a:lnTo>
                    <a:pt x="34" y="63"/>
                  </a:lnTo>
                  <a:lnTo>
                    <a:pt x="34" y="63"/>
                  </a:lnTo>
                  <a:lnTo>
                    <a:pt x="37" y="61"/>
                  </a:lnTo>
                  <a:lnTo>
                    <a:pt x="40" y="60"/>
                  </a:lnTo>
                  <a:lnTo>
                    <a:pt x="40" y="60"/>
                  </a:lnTo>
                  <a:lnTo>
                    <a:pt x="43" y="58"/>
                  </a:lnTo>
                  <a:lnTo>
                    <a:pt x="46" y="58"/>
                  </a:lnTo>
                  <a:lnTo>
                    <a:pt x="51" y="63"/>
                  </a:lnTo>
                  <a:lnTo>
                    <a:pt x="51" y="63"/>
                  </a:lnTo>
                  <a:lnTo>
                    <a:pt x="57" y="64"/>
                  </a:lnTo>
                  <a:lnTo>
                    <a:pt x="64" y="67"/>
                  </a:lnTo>
                  <a:lnTo>
                    <a:pt x="64" y="67"/>
                  </a:lnTo>
                  <a:lnTo>
                    <a:pt x="66" y="67"/>
                  </a:lnTo>
                  <a:lnTo>
                    <a:pt x="67" y="68"/>
                  </a:lnTo>
                  <a:lnTo>
                    <a:pt x="69" y="74"/>
                  </a:lnTo>
                  <a:lnTo>
                    <a:pt x="70" y="84"/>
                  </a:lnTo>
                  <a:lnTo>
                    <a:pt x="70" y="84"/>
                  </a:lnTo>
                  <a:lnTo>
                    <a:pt x="70" y="84"/>
                  </a:lnTo>
                  <a:lnTo>
                    <a:pt x="73" y="85"/>
                  </a:lnTo>
                  <a:lnTo>
                    <a:pt x="80" y="85"/>
                  </a:lnTo>
                  <a:lnTo>
                    <a:pt x="94" y="87"/>
                  </a:lnTo>
                  <a:lnTo>
                    <a:pt x="94" y="87"/>
                  </a:lnTo>
                  <a:lnTo>
                    <a:pt x="96" y="87"/>
                  </a:lnTo>
                  <a:lnTo>
                    <a:pt x="97" y="90"/>
                  </a:lnTo>
                  <a:lnTo>
                    <a:pt x="100" y="97"/>
                  </a:lnTo>
                  <a:lnTo>
                    <a:pt x="100" y="97"/>
                  </a:lnTo>
                  <a:lnTo>
                    <a:pt x="104" y="104"/>
                  </a:lnTo>
                  <a:lnTo>
                    <a:pt x="107" y="110"/>
                  </a:lnTo>
                  <a:lnTo>
                    <a:pt x="107" y="110"/>
                  </a:lnTo>
                  <a:lnTo>
                    <a:pt x="110" y="112"/>
                  </a:lnTo>
                  <a:lnTo>
                    <a:pt x="114" y="115"/>
                  </a:lnTo>
                  <a:lnTo>
                    <a:pt x="120" y="118"/>
                  </a:lnTo>
                  <a:lnTo>
                    <a:pt x="124" y="122"/>
                  </a:lnTo>
                  <a:lnTo>
                    <a:pt x="124" y="122"/>
                  </a:lnTo>
                  <a:lnTo>
                    <a:pt x="127" y="125"/>
                  </a:lnTo>
                  <a:lnTo>
                    <a:pt x="131" y="128"/>
                  </a:lnTo>
                  <a:lnTo>
                    <a:pt x="142" y="132"/>
                  </a:lnTo>
                  <a:lnTo>
                    <a:pt x="142" y="132"/>
                  </a:lnTo>
                  <a:lnTo>
                    <a:pt x="147" y="135"/>
                  </a:lnTo>
                  <a:lnTo>
                    <a:pt x="151" y="139"/>
                  </a:lnTo>
                  <a:lnTo>
                    <a:pt x="155" y="142"/>
                  </a:lnTo>
                  <a:lnTo>
                    <a:pt x="158" y="144"/>
                  </a:lnTo>
                  <a:lnTo>
                    <a:pt x="158" y="144"/>
                  </a:lnTo>
                  <a:lnTo>
                    <a:pt x="162" y="144"/>
                  </a:lnTo>
                  <a:lnTo>
                    <a:pt x="167" y="145"/>
                  </a:lnTo>
                  <a:lnTo>
                    <a:pt x="172" y="148"/>
                  </a:lnTo>
                  <a:lnTo>
                    <a:pt x="174" y="159"/>
                  </a:lnTo>
                  <a:lnTo>
                    <a:pt x="174" y="159"/>
                  </a:lnTo>
                  <a:lnTo>
                    <a:pt x="175" y="158"/>
                  </a:lnTo>
                  <a:lnTo>
                    <a:pt x="175" y="158"/>
                  </a:lnTo>
                  <a:lnTo>
                    <a:pt x="179" y="158"/>
                  </a:lnTo>
                  <a:lnTo>
                    <a:pt x="182" y="161"/>
                  </a:lnTo>
                  <a:lnTo>
                    <a:pt x="185" y="162"/>
                  </a:lnTo>
                  <a:lnTo>
                    <a:pt x="188" y="164"/>
                  </a:lnTo>
                  <a:lnTo>
                    <a:pt x="188" y="164"/>
                  </a:lnTo>
                  <a:lnTo>
                    <a:pt x="192" y="164"/>
                  </a:lnTo>
                  <a:lnTo>
                    <a:pt x="195" y="166"/>
                  </a:lnTo>
                  <a:lnTo>
                    <a:pt x="195" y="166"/>
                  </a:lnTo>
                  <a:lnTo>
                    <a:pt x="195" y="159"/>
                  </a:lnTo>
                  <a:lnTo>
                    <a:pt x="197" y="155"/>
                  </a:lnTo>
                  <a:lnTo>
                    <a:pt x="199" y="152"/>
                  </a:lnTo>
                  <a:lnTo>
                    <a:pt x="202" y="149"/>
                  </a:lnTo>
                  <a:lnTo>
                    <a:pt x="202" y="149"/>
                  </a:lnTo>
                  <a:lnTo>
                    <a:pt x="202" y="148"/>
                  </a:lnTo>
                  <a:lnTo>
                    <a:pt x="202" y="147"/>
                  </a:lnTo>
                  <a:lnTo>
                    <a:pt x="202" y="142"/>
                  </a:lnTo>
                  <a:lnTo>
                    <a:pt x="201" y="139"/>
                  </a:lnTo>
                  <a:lnTo>
                    <a:pt x="199" y="135"/>
                  </a:lnTo>
                  <a:lnTo>
                    <a:pt x="199" y="135"/>
                  </a:lnTo>
                  <a:lnTo>
                    <a:pt x="199" y="134"/>
                  </a:lnTo>
                  <a:lnTo>
                    <a:pt x="198" y="131"/>
                  </a:lnTo>
                  <a:lnTo>
                    <a:pt x="195" y="128"/>
                  </a:lnTo>
                  <a:lnTo>
                    <a:pt x="191" y="125"/>
                  </a:lnTo>
                  <a:lnTo>
                    <a:pt x="189" y="124"/>
                  </a:lnTo>
                  <a:lnTo>
                    <a:pt x="189" y="122"/>
                  </a:lnTo>
                  <a:lnTo>
                    <a:pt x="189" y="122"/>
                  </a:lnTo>
                  <a:lnTo>
                    <a:pt x="192" y="121"/>
                  </a:lnTo>
                  <a:lnTo>
                    <a:pt x="197" y="120"/>
                  </a:lnTo>
                  <a:lnTo>
                    <a:pt x="205" y="117"/>
                  </a:lnTo>
                  <a:lnTo>
                    <a:pt x="205" y="117"/>
                  </a:lnTo>
                  <a:lnTo>
                    <a:pt x="206" y="115"/>
                  </a:lnTo>
                  <a:lnTo>
                    <a:pt x="208" y="112"/>
                  </a:lnTo>
                  <a:lnTo>
                    <a:pt x="208" y="110"/>
                  </a:lnTo>
                  <a:lnTo>
                    <a:pt x="211" y="108"/>
                  </a:lnTo>
                  <a:lnTo>
                    <a:pt x="211" y="108"/>
                  </a:lnTo>
                  <a:lnTo>
                    <a:pt x="212" y="107"/>
                  </a:lnTo>
                  <a:lnTo>
                    <a:pt x="215" y="105"/>
                  </a:lnTo>
                  <a:lnTo>
                    <a:pt x="218" y="100"/>
                  </a:lnTo>
                  <a:lnTo>
                    <a:pt x="218" y="100"/>
                  </a:lnTo>
                  <a:lnTo>
                    <a:pt x="219" y="98"/>
                  </a:lnTo>
                  <a:lnTo>
                    <a:pt x="224" y="98"/>
                  </a:lnTo>
                  <a:lnTo>
                    <a:pt x="226" y="98"/>
                  </a:lnTo>
                  <a:lnTo>
                    <a:pt x="231" y="97"/>
                  </a:lnTo>
                  <a:lnTo>
                    <a:pt x="231" y="97"/>
                  </a:lnTo>
                  <a:lnTo>
                    <a:pt x="236" y="94"/>
                  </a:lnTo>
                  <a:lnTo>
                    <a:pt x="239" y="94"/>
                  </a:lnTo>
                  <a:lnTo>
                    <a:pt x="241" y="94"/>
                  </a:lnTo>
                  <a:lnTo>
                    <a:pt x="241" y="94"/>
                  </a:lnTo>
                  <a:lnTo>
                    <a:pt x="241" y="97"/>
                  </a:lnTo>
                  <a:lnTo>
                    <a:pt x="239" y="100"/>
                  </a:lnTo>
                  <a:lnTo>
                    <a:pt x="235" y="107"/>
                  </a:lnTo>
                  <a:lnTo>
                    <a:pt x="235" y="107"/>
                  </a:lnTo>
                  <a:lnTo>
                    <a:pt x="246" y="107"/>
                  </a:lnTo>
                  <a:lnTo>
                    <a:pt x="251" y="105"/>
                  </a:lnTo>
                  <a:lnTo>
                    <a:pt x="253" y="104"/>
                  </a:lnTo>
                  <a:lnTo>
                    <a:pt x="253" y="104"/>
                  </a:lnTo>
                  <a:lnTo>
                    <a:pt x="256" y="104"/>
                  </a:lnTo>
                  <a:lnTo>
                    <a:pt x="261" y="104"/>
                  </a:lnTo>
                  <a:lnTo>
                    <a:pt x="266" y="104"/>
                  </a:lnTo>
                  <a:lnTo>
                    <a:pt x="268" y="104"/>
                  </a:lnTo>
                  <a:lnTo>
                    <a:pt x="269" y="101"/>
                  </a:lnTo>
                  <a:lnTo>
                    <a:pt x="269" y="101"/>
                  </a:lnTo>
                  <a:lnTo>
                    <a:pt x="271" y="100"/>
                  </a:lnTo>
                  <a:lnTo>
                    <a:pt x="272" y="98"/>
                  </a:lnTo>
                  <a:lnTo>
                    <a:pt x="276" y="98"/>
                  </a:lnTo>
                  <a:lnTo>
                    <a:pt x="279" y="97"/>
                  </a:lnTo>
                  <a:lnTo>
                    <a:pt x="276" y="94"/>
                  </a:lnTo>
                  <a:lnTo>
                    <a:pt x="276" y="9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20" name="Norway">
              <a:extLst>
                <a:ext uri="{FF2B5EF4-FFF2-40B4-BE49-F238E27FC236}">
                  <a16:creationId xmlns:a16="http://schemas.microsoft.com/office/drawing/2014/main" id="{D4EE1448-584F-C54E-8706-87D1E784E0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4739" y="2227685"/>
              <a:ext cx="609671" cy="507566"/>
            </a:xfrm>
            <a:custGeom>
              <a:avLst/>
              <a:gdLst/>
              <a:ahLst/>
              <a:cxnLst>
                <a:cxn ang="0">
                  <a:pos x="383" y="30"/>
                </a:cxn>
                <a:cxn ang="0">
                  <a:pos x="411" y="21"/>
                </a:cxn>
                <a:cxn ang="0">
                  <a:pos x="375" y="9"/>
                </a:cxn>
                <a:cxn ang="0">
                  <a:pos x="368" y="9"/>
                </a:cxn>
                <a:cxn ang="0">
                  <a:pos x="346" y="20"/>
                </a:cxn>
                <a:cxn ang="0">
                  <a:pos x="320" y="27"/>
                </a:cxn>
                <a:cxn ang="0">
                  <a:pos x="333" y="4"/>
                </a:cxn>
                <a:cxn ang="0">
                  <a:pos x="309" y="6"/>
                </a:cxn>
                <a:cxn ang="0">
                  <a:pos x="293" y="14"/>
                </a:cxn>
                <a:cxn ang="0">
                  <a:pos x="284" y="33"/>
                </a:cxn>
                <a:cxn ang="0">
                  <a:pos x="289" y="13"/>
                </a:cxn>
                <a:cxn ang="0">
                  <a:pos x="269" y="13"/>
                </a:cxn>
                <a:cxn ang="0">
                  <a:pos x="257" y="26"/>
                </a:cxn>
                <a:cxn ang="0">
                  <a:pos x="253" y="33"/>
                </a:cxn>
                <a:cxn ang="0">
                  <a:pos x="249" y="41"/>
                </a:cxn>
                <a:cxn ang="0">
                  <a:pos x="232" y="36"/>
                </a:cxn>
                <a:cxn ang="0">
                  <a:pos x="219" y="38"/>
                </a:cxn>
                <a:cxn ang="0">
                  <a:pos x="203" y="44"/>
                </a:cxn>
                <a:cxn ang="0">
                  <a:pos x="196" y="57"/>
                </a:cxn>
                <a:cxn ang="0">
                  <a:pos x="189" y="65"/>
                </a:cxn>
                <a:cxn ang="0">
                  <a:pos x="172" y="68"/>
                </a:cxn>
                <a:cxn ang="0">
                  <a:pos x="158" y="67"/>
                </a:cxn>
                <a:cxn ang="0">
                  <a:pos x="129" y="90"/>
                </a:cxn>
                <a:cxn ang="0">
                  <a:pos x="161" y="78"/>
                </a:cxn>
                <a:cxn ang="0">
                  <a:pos x="183" y="78"/>
                </a:cxn>
                <a:cxn ang="0">
                  <a:pos x="171" y="84"/>
                </a:cxn>
                <a:cxn ang="0">
                  <a:pos x="151" y="105"/>
                </a:cxn>
                <a:cxn ang="0">
                  <a:pos x="127" y="142"/>
                </a:cxn>
                <a:cxn ang="0">
                  <a:pos x="118" y="168"/>
                </a:cxn>
                <a:cxn ang="0">
                  <a:pos x="107" y="182"/>
                </a:cxn>
                <a:cxn ang="0">
                  <a:pos x="82" y="194"/>
                </a:cxn>
                <a:cxn ang="0">
                  <a:pos x="65" y="211"/>
                </a:cxn>
                <a:cxn ang="0">
                  <a:pos x="50" y="221"/>
                </a:cxn>
                <a:cxn ang="0">
                  <a:pos x="43" y="233"/>
                </a:cxn>
                <a:cxn ang="0">
                  <a:pos x="13" y="246"/>
                </a:cxn>
                <a:cxn ang="0">
                  <a:pos x="4" y="260"/>
                </a:cxn>
                <a:cxn ang="0">
                  <a:pos x="3" y="282"/>
                </a:cxn>
                <a:cxn ang="0">
                  <a:pos x="14" y="296"/>
                </a:cxn>
                <a:cxn ang="0">
                  <a:pos x="16" y="302"/>
                </a:cxn>
                <a:cxn ang="0">
                  <a:pos x="4" y="304"/>
                </a:cxn>
                <a:cxn ang="0">
                  <a:pos x="18" y="312"/>
                </a:cxn>
                <a:cxn ang="0">
                  <a:pos x="8" y="327"/>
                </a:cxn>
                <a:cxn ang="0">
                  <a:pos x="75" y="322"/>
                </a:cxn>
                <a:cxn ang="0">
                  <a:pos x="92" y="312"/>
                </a:cxn>
                <a:cxn ang="0">
                  <a:pos x="109" y="313"/>
                </a:cxn>
                <a:cxn ang="0">
                  <a:pos x="122" y="285"/>
                </a:cxn>
                <a:cxn ang="0">
                  <a:pos x="125" y="262"/>
                </a:cxn>
                <a:cxn ang="0">
                  <a:pos x="117" y="223"/>
                </a:cxn>
                <a:cxn ang="0">
                  <a:pos x="142" y="198"/>
                </a:cxn>
                <a:cxn ang="0">
                  <a:pos x="151" y="162"/>
                </a:cxn>
                <a:cxn ang="0">
                  <a:pos x="166" y="135"/>
                </a:cxn>
                <a:cxn ang="0">
                  <a:pos x="183" y="102"/>
                </a:cxn>
                <a:cxn ang="0">
                  <a:pos x="209" y="74"/>
                </a:cxn>
                <a:cxn ang="0">
                  <a:pos x="240" y="74"/>
                </a:cxn>
                <a:cxn ang="0">
                  <a:pos x="262" y="54"/>
                </a:cxn>
                <a:cxn ang="0">
                  <a:pos x="309" y="68"/>
                </a:cxn>
                <a:cxn ang="0">
                  <a:pos x="327" y="63"/>
                </a:cxn>
                <a:cxn ang="0">
                  <a:pos x="344" y="36"/>
                </a:cxn>
                <a:cxn ang="0">
                  <a:pos x="383" y="46"/>
                </a:cxn>
                <a:cxn ang="0">
                  <a:pos x="408" y="44"/>
                </a:cxn>
              </a:cxnLst>
              <a:rect l="0" t="0" r="r" b="b"/>
              <a:pathLst>
                <a:path w="412" h="343">
                  <a:moveTo>
                    <a:pt x="400" y="40"/>
                  </a:moveTo>
                  <a:lnTo>
                    <a:pt x="400" y="40"/>
                  </a:lnTo>
                  <a:lnTo>
                    <a:pt x="398" y="41"/>
                  </a:lnTo>
                  <a:lnTo>
                    <a:pt x="395" y="41"/>
                  </a:lnTo>
                  <a:lnTo>
                    <a:pt x="394" y="41"/>
                  </a:lnTo>
                  <a:lnTo>
                    <a:pt x="393" y="38"/>
                  </a:lnTo>
                  <a:lnTo>
                    <a:pt x="393" y="38"/>
                  </a:lnTo>
                  <a:lnTo>
                    <a:pt x="391" y="36"/>
                  </a:lnTo>
                  <a:lnTo>
                    <a:pt x="388" y="34"/>
                  </a:lnTo>
                  <a:lnTo>
                    <a:pt x="384" y="31"/>
                  </a:lnTo>
                  <a:lnTo>
                    <a:pt x="383" y="30"/>
                  </a:lnTo>
                  <a:lnTo>
                    <a:pt x="383" y="30"/>
                  </a:lnTo>
                  <a:lnTo>
                    <a:pt x="383" y="30"/>
                  </a:lnTo>
                  <a:lnTo>
                    <a:pt x="385" y="30"/>
                  </a:lnTo>
                  <a:lnTo>
                    <a:pt x="391" y="31"/>
                  </a:lnTo>
                  <a:lnTo>
                    <a:pt x="391" y="31"/>
                  </a:lnTo>
                  <a:lnTo>
                    <a:pt x="393" y="33"/>
                  </a:lnTo>
                  <a:lnTo>
                    <a:pt x="395" y="31"/>
                  </a:lnTo>
                  <a:lnTo>
                    <a:pt x="401" y="28"/>
                  </a:lnTo>
                  <a:lnTo>
                    <a:pt x="401" y="28"/>
                  </a:lnTo>
                  <a:lnTo>
                    <a:pt x="404" y="26"/>
                  </a:lnTo>
                  <a:lnTo>
                    <a:pt x="408" y="26"/>
                  </a:lnTo>
                  <a:lnTo>
                    <a:pt x="411" y="26"/>
                  </a:lnTo>
                  <a:lnTo>
                    <a:pt x="412" y="24"/>
                  </a:lnTo>
                  <a:lnTo>
                    <a:pt x="412" y="24"/>
                  </a:lnTo>
                  <a:lnTo>
                    <a:pt x="411" y="21"/>
                  </a:lnTo>
                  <a:lnTo>
                    <a:pt x="408" y="19"/>
                  </a:lnTo>
                  <a:lnTo>
                    <a:pt x="404" y="16"/>
                  </a:lnTo>
                  <a:lnTo>
                    <a:pt x="404" y="16"/>
                  </a:lnTo>
                  <a:lnTo>
                    <a:pt x="400" y="13"/>
                  </a:lnTo>
                  <a:lnTo>
                    <a:pt x="395" y="11"/>
                  </a:lnTo>
                  <a:lnTo>
                    <a:pt x="391" y="11"/>
                  </a:lnTo>
                  <a:lnTo>
                    <a:pt x="391" y="11"/>
                  </a:lnTo>
                  <a:lnTo>
                    <a:pt x="388" y="11"/>
                  </a:lnTo>
                  <a:lnTo>
                    <a:pt x="387" y="11"/>
                  </a:lnTo>
                  <a:lnTo>
                    <a:pt x="383" y="7"/>
                  </a:lnTo>
                  <a:lnTo>
                    <a:pt x="383" y="7"/>
                  </a:lnTo>
                  <a:lnTo>
                    <a:pt x="380" y="7"/>
                  </a:lnTo>
                  <a:lnTo>
                    <a:pt x="375" y="9"/>
                  </a:lnTo>
                  <a:lnTo>
                    <a:pt x="373" y="11"/>
                  </a:lnTo>
                  <a:lnTo>
                    <a:pt x="371" y="16"/>
                  </a:lnTo>
                  <a:lnTo>
                    <a:pt x="371" y="16"/>
                  </a:lnTo>
                  <a:lnTo>
                    <a:pt x="370" y="20"/>
                  </a:lnTo>
                  <a:lnTo>
                    <a:pt x="368" y="20"/>
                  </a:lnTo>
                  <a:lnTo>
                    <a:pt x="367" y="20"/>
                  </a:lnTo>
                  <a:lnTo>
                    <a:pt x="367" y="17"/>
                  </a:lnTo>
                  <a:lnTo>
                    <a:pt x="367" y="17"/>
                  </a:lnTo>
                  <a:lnTo>
                    <a:pt x="367" y="14"/>
                  </a:lnTo>
                  <a:lnTo>
                    <a:pt x="367" y="11"/>
                  </a:lnTo>
                  <a:lnTo>
                    <a:pt x="367" y="10"/>
                  </a:lnTo>
                  <a:lnTo>
                    <a:pt x="368" y="9"/>
                  </a:lnTo>
                  <a:lnTo>
                    <a:pt x="368" y="9"/>
                  </a:lnTo>
                  <a:lnTo>
                    <a:pt x="371" y="7"/>
                  </a:lnTo>
                  <a:lnTo>
                    <a:pt x="370" y="4"/>
                  </a:lnTo>
                  <a:lnTo>
                    <a:pt x="367" y="1"/>
                  </a:lnTo>
                  <a:lnTo>
                    <a:pt x="363" y="0"/>
                  </a:lnTo>
                  <a:lnTo>
                    <a:pt x="363" y="0"/>
                  </a:lnTo>
                  <a:lnTo>
                    <a:pt x="357" y="0"/>
                  </a:lnTo>
                  <a:lnTo>
                    <a:pt x="353" y="3"/>
                  </a:lnTo>
                  <a:lnTo>
                    <a:pt x="351" y="6"/>
                  </a:lnTo>
                  <a:lnTo>
                    <a:pt x="353" y="9"/>
                  </a:lnTo>
                  <a:lnTo>
                    <a:pt x="353" y="9"/>
                  </a:lnTo>
                  <a:lnTo>
                    <a:pt x="351" y="11"/>
                  </a:lnTo>
                  <a:lnTo>
                    <a:pt x="350" y="16"/>
                  </a:lnTo>
                  <a:lnTo>
                    <a:pt x="346" y="20"/>
                  </a:lnTo>
                  <a:lnTo>
                    <a:pt x="343" y="21"/>
                  </a:lnTo>
                  <a:lnTo>
                    <a:pt x="343" y="21"/>
                  </a:lnTo>
                  <a:lnTo>
                    <a:pt x="341" y="20"/>
                  </a:lnTo>
                  <a:lnTo>
                    <a:pt x="341" y="20"/>
                  </a:lnTo>
                  <a:lnTo>
                    <a:pt x="341" y="16"/>
                  </a:lnTo>
                  <a:lnTo>
                    <a:pt x="343" y="7"/>
                  </a:lnTo>
                  <a:lnTo>
                    <a:pt x="343" y="7"/>
                  </a:lnTo>
                  <a:lnTo>
                    <a:pt x="341" y="6"/>
                  </a:lnTo>
                  <a:lnTo>
                    <a:pt x="340" y="6"/>
                  </a:lnTo>
                  <a:lnTo>
                    <a:pt x="333" y="13"/>
                  </a:lnTo>
                  <a:lnTo>
                    <a:pt x="333" y="13"/>
                  </a:lnTo>
                  <a:lnTo>
                    <a:pt x="324" y="23"/>
                  </a:lnTo>
                  <a:lnTo>
                    <a:pt x="320" y="27"/>
                  </a:lnTo>
                  <a:lnTo>
                    <a:pt x="317" y="28"/>
                  </a:lnTo>
                  <a:lnTo>
                    <a:pt x="317" y="28"/>
                  </a:lnTo>
                  <a:lnTo>
                    <a:pt x="316" y="27"/>
                  </a:lnTo>
                  <a:lnTo>
                    <a:pt x="314" y="24"/>
                  </a:lnTo>
                  <a:lnTo>
                    <a:pt x="316" y="21"/>
                  </a:lnTo>
                  <a:lnTo>
                    <a:pt x="320" y="19"/>
                  </a:lnTo>
                  <a:lnTo>
                    <a:pt x="320" y="19"/>
                  </a:lnTo>
                  <a:lnTo>
                    <a:pt x="324" y="14"/>
                  </a:lnTo>
                  <a:lnTo>
                    <a:pt x="326" y="10"/>
                  </a:lnTo>
                  <a:lnTo>
                    <a:pt x="329" y="7"/>
                  </a:lnTo>
                  <a:lnTo>
                    <a:pt x="330" y="6"/>
                  </a:lnTo>
                  <a:lnTo>
                    <a:pt x="330" y="6"/>
                  </a:lnTo>
                  <a:lnTo>
                    <a:pt x="333" y="4"/>
                  </a:lnTo>
                  <a:lnTo>
                    <a:pt x="333" y="3"/>
                  </a:lnTo>
                  <a:lnTo>
                    <a:pt x="331" y="1"/>
                  </a:lnTo>
                  <a:lnTo>
                    <a:pt x="329" y="0"/>
                  </a:lnTo>
                  <a:lnTo>
                    <a:pt x="329" y="0"/>
                  </a:lnTo>
                  <a:lnTo>
                    <a:pt x="324" y="0"/>
                  </a:lnTo>
                  <a:lnTo>
                    <a:pt x="323" y="1"/>
                  </a:lnTo>
                  <a:lnTo>
                    <a:pt x="320" y="7"/>
                  </a:lnTo>
                  <a:lnTo>
                    <a:pt x="320" y="7"/>
                  </a:lnTo>
                  <a:lnTo>
                    <a:pt x="317" y="7"/>
                  </a:lnTo>
                  <a:lnTo>
                    <a:pt x="313" y="6"/>
                  </a:lnTo>
                  <a:lnTo>
                    <a:pt x="310" y="4"/>
                  </a:lnTo>
                  <a:lnTo>
                    <a:pt x="309" y="6"/>
                  </a:lnTo>
                  <a:lnTo>
                    <a:pt x="309" y="6"/>
                  </a:lnTo>
                  <a:lnTo>
                    <a:pt x="307" y="6"/>
                  </a:lnTo>
                  <a:lnTo>
                    <a:pt x="306" y="7"/>
                  </a:lnTo>
                  <a:lnTo>
                    <a:pt x="304" y="9"/>
                  </a:lnTo>
                  <a:lnTo>
                    <a:pt x="306" y="11"/>
                  </a:lnTo>
                  <a:lnTo>
                    <a:pt x="306" y="11"/>
                  </a:lnTo>
                  <a:lnTo>
                    <a:pt x="306" y="14"/>
                  </a:lnTo>
                  <a:lnTo>
                    <a:pt x="306" y="16"/>
                  </a:lnTo>
                  <a:lnTo>
                    <a:pt x="304" y="16"/>
                  </a:lnTo>
                  <a:lnTo>
                    <a:pt x="302" y="14"/>
                  </a:lnTo>
                  <a:lnTo>
                    <a:pt x="302" y="14"/>
                  </a:lnTo>
                  <a:lnTo>
                    <a:pt x="300" y="11"/>
                  </a:lnTo>
                  <a:lnTo>
                    <a:pt x="297" y="13"/>
                  </a:lnTo>
                  <a:lnTo>
                    <a:pt x="293" y="14"/>
                  </a:lnTo>
                  <a:lnTo>
                    <a:pt x="292" y="17"/>
                  </a:lnTo>
                  <a:lnTo>
                    <a:pt x="292" y="17"/>
                  </a:lnTo>
                  <a:lnTo>
                    <a:pt x="289" y="20"/>
                  </a:lnTo>
                  <a:lnTo>
                    <a:pt x="287" y="21"/>
                  </a:lnTo>
                  <a:lnTo>
                    <a:pt x="286" y="23"/>
                  </a:lnTo>
                  <a:lnTo>
                    <a:pt x="287" y="24"/>
                  </a:lnTo>
                  <a:lnTo>
                    <a:pt x="287" y="24"/>
                  </a:lnTo>
                  <a:lnTo>
                    <a:pt x="289" y="26"/>
                  </a:lnTo>
                  <a:lnTo>
                    <a:pt x="289" y="28"/>
                  </a:lnTo>
                  <a:lnTo>
                    <a:pt x="287" y="31"/>
                  </a:lnTo>
                  <a:lnTo>
                    <a:pt x="286" y="33"/>
                  </a:lnTo>
                  <a:lnTo>
                    <a:pt x="286" y="33"/>
                  </a:lnTo>
                  <a:lnTo>
                    <a:pt x="284" y="33"/>
                  </a:lnTo>
                  <a:lnTo>
                    <a:pt x="283" y="31"/>
                  </a:lnTo>
                  <a:lnTo>
                    <a:pt x="282" y="27"/>
                  </a:lnTo>
                  <a:lnTo>
                    <a:pt x="282" y="24"/>
                  </a:lnTo>
                  <a:lnTo>
                    <a:pt x="280" y="23"/>
                  </a:lnTo>
                  <a:lnTo>
                    <a:pt x="280" y="23"/>
                  </a:lnTo>
                  <a:lnTo>
                    <a:pt x="280" y="23"/>
                  </a:lnTo>
                  <a:lnTo>
                    <a:pt x="277" y="21"/>
                  </a:lnTo>
                  <a:lnTo>
                    <a:pt x="279" y="20"/>
                  </a:lnTo>
                  <a:lnTo>
                    <a:pt x="280" y="17"/>
                  </a:lnTo>
                  <a:lnTo>
                    <a:pt x="283" y="16"/>
                  </a:lnTo>
                  <a:lnTo>
                    <a:pt x="283" y="16"/>
                  </a:lnTo>
                  <a:lnTo>
                    <a:pt x="286" y="16"/>
                  </a:lnTo>
                  <a:lnTo>
                    <a:pt x="289" y="13"/>
                  </a:lnTo>
                  <a:lnTo>
                    <a:pt x="290" y="10"/>
                  </a:lnTo>
                  <a:lnTo>
                    <a:pt x="292" y="9"/>
                  </a:lnTo>
                  <a:lnTo>
                    <a:pt x="292" y="9"/>
                  </a:lnTo>
                  <a:lnTo>
                    <a:pt x="290" y="7"/>
                  </a:lnTo>
                  <a:lnTo>
                    <a:pt x="289" y="6"/>
                  </a:lnTo>
                  <a:lnTo>
                    <a:pt x="286" y="7"/>
                  </a:lnTo>
                  <a:lnTo>
                    <a:pt x="286" y="10"/>
                  </a:lnTo>
                  <a:lnTo>
                    <a:pt x="286" y="10"/>
                  </a:lnTo>
                  <a:lnTo>
                    <a:pt x="284" y="11"/>
                  </a:lnTo>
                  <a:lnTo>
                    <a:pt x="282" y="13"/>
                  </a:lnTo>
                  <a:lnTo>
                    <a:pt x="273" y="11"/>
                  </a:lnTo>
                  <a:lnTo>
                    <a:pt x="273" y="11"/>
                  </a:lnTo>
                  <a:lnTo>
                    <a:pt x="269" y="13"/>
                  </a:lnTo>
                  <a:lnTo>
                    <a:pt x="269" y="16"/>
                  </a:lnTo>
                  <a:lnTo>
                    <a:pt x="270" y="20"/>
                  </a:lnTo>
                  <a:lnTo>
                    <a:pt x="273" y="23"/>
                  </a:lnTo>
                  <a:lnTo>
                    <a:pt x="273" y="23"/>
                  </a:lnTo>
                  <a:lnTo>
                    <a:pt x="276" y="26"/>
                  </a:lnTo>
                  <a:lnTo>
                    <a:pt x="274" y="27"/>
                  </a:lnTo>
                  <a:lnTo>
                    <a:pt x="272" y="27"/>
                  </a:lnTo>
                  <a:lnTo>
                    <a:pt x="269" y="26"/>
                  </a:lnTo>
                  <a:lnTo>
                    <a:pt x="269" y="26"/>
                  </a:lnTo>
                  <a:lnTo>
                    <a:pt x="266" y="24"/>
                  </a:lnTo>
                  <a:lnTo>
                    <a:pt x="263" y="24"/>
                  </a:lnTo>
                  <a:lnTo>
                    <a:pt x="257" y="26"/>
                  </a:lnTo>
                  <a:lnTo>
                    <a:pt x="257" y="26"/>
                  </a:lnTo>
                  <a:lnTo>
                    <a:pt x="256" y="27"/>
                  </a:lnTo>
                  <a:lnTo>
                    <a:pt x="257" y="28"/>
                  </a:lnTo>
                  <a:lnTo>
                    <a:pt x="260" y="30"/>
                  </a:lnTo>
                  <a:lnTo>
                    <a:pt x="265" y="33"/>
                  </a:lnTo>
                  <a:lnTo>
                    <a:pt x="266" y="34"/>
                  </a:lnTo>
                  <a:lnTo>
                    <a:pt x="266" y="34"/>
                  </a:lnTo>
                  <a:lnTo>
                    <a:pt x="265" y="34"/>
                  </a:lnTo>
                  <a:lnTo>
                    <a:pt x="263" y="34"/>
                  </a:lnTo>
                  <a:lnTo>
                    <a:pt x="260" y="33"/>
                  </a:lnTo>
                  <a:lnTo>
                    <a:pt x="259" y="33"/>
                  </a:lnTo>
                  <a:lnTo>
                    <a:pt x="259" y="33"/>
                  </a:lnTo>
                  <a:lnTo>
                    <a:pt x="256" y="34"/>
                  </a:lnTo>
                  <a:lnTo>
                    <a:pt x="253" y="33"/>
                  </a:lnTo>
                  <a:lnTo>
                    <a:pt x="252" y="31"/>
                  </a:lnTo>
                  <a:lnTo>
                    <a:pt x="250" y="28"/>
                  </a:lnTo>
                  <a:lnTo>
                    <a:pt x="250" y="28"/>
                  </a:lnTo>
                  <a:lnTo>
                    <a:pt x="249" y="27"/>
                  </a:lnTo>
                  <a:lnTo>
                    <a:pt x="247" y="27"/>
                  </a:lnTo>
                  <a:lnTo>
                    <a:pt x="245" y="27"/>
                  </a:lnTo>
                  <a:lnTo>
                    <a:pt x="243" y="30"/>
                  </a:lnTo>
                  <a:lnTo>
                    <a:pt x="243" y="30"/>
                  </a:lnTo>
                  <a:lnTo>
                    <a:pt x="245" y="31"/>
                  </a:lnTo>
                  <a:lnTo>
                    <a:pt x="245" y="31"/>
                  </a:lnTo>
                  <a:lnTo>
                    <a:pt x="247" y="33"/>
                  </a:lnTo>
                  <a:lnTo>
                    <a:pt x="249" y="36"/>
                  </a:lnTo>
                  <a:lnTo>
                    <a:pt x="249" y="41"/>
                  </a:lnTo>
                  <a:lnTo>
                    <a:pt x="249" y="41"/>
                  </a:lnTo>
                  <a:lnTo>
                    <a:pt x="247" y="44"/>
                  </a:lnTo>
                  <a:lnTo>
                    <a:pt x="245" y="44"/>
                  </a:lnTo>
                  <a:lnTo>
                    <a:pt x="243" y="41"/>
                  </a:lnTo>
                  <a:lnTo>
                    <a:pt x="243" y="38"/>
                  </a:lnTo>
                  <a:lnTo>
                    <a:pt x="243" y="38"/>
                  </a:lnTo>
                  <a:lnTo>
                    <a:pt x="243" y="36"/>
                  </a:lnTo>
                  <a:lnTo>
                    <a:pt x="240" y="36"/>
                  </a:lnTo>
                  <a:lnTo>
                    <a:pt x="238" y="36"/>
                  </a:lnTo>
                  <a:lnTo>
                    <a:pt x="235" y="37"/>
                  </a:lnTo>
                  <a:lnTo>
                    <a:pt x="235" y="37"/>
                  </a:lnTo>
                  <a:lnTo>
                    <a:pt x="232" y="38"/>
                  </a:lnTo>
                  <a:lnTo>
                    <a:pt x="232" y="36"/>
                  </a:lnTo>
                  <a:lnTo>
                    <a:pt x="233" y="31"/>
                  </a:lnTo>
                  <a:lnTo>
                    <a:pt x="233" y="28"/>
                  </a:lnTo>
                  <a:lnTo>
                    <a:pt x="233" y="28"/>
                  </a:lnTo>
                  <a:lnTo>
                    <a:pt x="230" y="27"/>
                  </a:lnTo>
                  <a:lnTo>
                    <a:pt x="229" y="27"/>
                  </a:lnTo>
                  <a:lnTo>
                    <a:pt x="222" y="30"/>
                  </a:lnTo>
                  <a:lnTo>
                    <a:pt x="222" y="30"/>
                  </a:lnTo>
                  <a:lnTo>
                    <a:pt x="216" y="31"/>
                  </a:lnTo>
                  <a:lnTo>
                    <a:pt x="216" y="31"/>
                  </a:lnTo>
                  <a:lnTo>
                    <a:pt x="218" y="34"/>
                  </a:lnTo>
                  <a:lnTo>
                    <a:pt x="218" y="34"/>
                  </a:lnTo>
                  <a:lnTo>
                    <a:pt x="219" y="37"/>
                  </a:lnTo>
                  <a:lnTo>
                    <a:pt x="219" y="38"/>
                  </a:lnTo>
                  <a:lnTo>
                    <a:pt x="218" y="41"/>
                  </a:lnTo>
                  <a:lnTo>
                    <a:pt x="216" y="41"/>
                  </a:lnTo>
                  <a:lnTo>
                    <a:pt x="216" y="41"/>
                  </a:lnTo>
                  <a:lnTo>
                    <a:pt x="212" y="41"/>
                  </a:lnTo>
                  <a:lnTo>
                    <a:pt x="210" y="43"/>
                  </a:lnTo>
                  <a:lnTo>
                    <a:pt x="210" y="46"/>
                  </a:lnTo>
                  <a:lnTo>
                    <a:pt x="210" y="46"/>
                  </a:lnTo>
                  <a:lnTo>
                    <a:pt x="210" y="47"/>
                  </a:lnTo>
                  <a:lnTo>
                    <a:pt x="208" y="48"/>
                  </a:lnTo>
                  <a:lnTo>
                    <a:pt x="206" y="47"/>
                  </a:lnTo>
                  <a:lnTo>
                    <a:pt x="205" y="46"/>
                  </a:lnTo>
                  <a:lnTo>
                    <a:pt x="205" y="46"/>
                  </a:lnTo>
                  <a:lnTo>
                    <a:pt x="203" y="44"/>
                  </a:lnTo>
                  <a:lnTo>
                    <a:pt x="201" y="44"/>
                  </a:lnTo>
                  <a:lnTo>
                    <a:pt x="196" y="44"/>
                  </a:lnTo>
                  <a:lnTo>
                    <a:pt x="193" y="47"/>
                  </a:lnTo>
                  <a:lnTo>
                    <a:pt x="193" y="47"/>
                  </a:lnTo>
                  <a:lnTo>
                    <a:pt x="189" y="53"/>
                  </a:lnTo>
                  <a:lnTo>
                    <a:pt x="186" y="56"/>
                  </a:lnTo>
                  <a:lnTo>
                    <a:pt x="186" y="58"/>
                  </a:lnTo>
                  <a:lnTo>
                    <a:pt x="186" y="58"/>
                  </a:lnTo>
                  <a:lnTo>
                    <a:pt x="186" y="60"/>
                  </a:lnTo>
                  <a:lnTo>
                    <a:pt x="189" y="58"/>
                  </a:lnTo>
                  <a:lnTo>
                    <a:pt x="192" y="57"/>
                  </a:lnTo>
                  <a:lnTo>
                    <a:pt x="196" y="57"/>
                  </a:lnTo>
                  <a:lnTo>
                    <a:pt x="196" y="57"/>
                  </a:lnTo>
                  <a:lnTo>
                    <a:pt x="198" y="58"/>
                  </a:lnTo>
                  <a:lnTo>
                    <a:pt x="198" y="60"/>
                  </a:lnTo>
                  <a:lnTo>
                    <a:pt x="198" y="61"/>
                  </a:lnTo>
                  <a:lnTo>
                    <a:pt x="198" y="63"/>
                  </a:lnTo>
                  <a:lnTo>
                    <a:pt x="198" y="63"/>
                  </a:lnTo>
                  <a:lnTo>
                    <a:pt x="199" y="65"/>
                  </a:lnTo>
                  <a:lnTo>
                    <a:pt x="199" y="67"/>
                  </a:lnTo>
                  <a:lnTo>
                    <a:pt x="199" y="68"/>
                  </a:lnTo>
                  <a:lnTo>
                    <a:pt x="196" y="67"/>
                  </a:lnTo>
                  <a:lnTo>
                    <a:pt x="196" y="67"/>
                  </a:lnTo>
                  <a:lnTo>
                    <a:pt x="193" y="65"/>
                  </a:lnTo>
                  <a:lnTo>
                    <a:pt x="192" y="64"/>
                  </a:lnTo>
                  <a:lnTo>
                    <a:pt x="189" y="65"/>
                  </a:lnTo>
                  <a:lnTo>
                    <a:pt x="188" y="68"/>
                  </a:lnTo>
                  <a:lnTo>
                    <a:pt x="188" y="68"/>
                  </a:lnTo>
                  <a:lnTo>
                    <a:pt x="188" y="70"/>
                  </a:lnTo>
                  <a:lnTo>
                    <a:pt x="185" y="70"/>
                  </a:lnTo>
                  <a:lnTo>
                    <a:pt x="181" y="64"/>
                  </a:lnTo>
                  <a:lnTo>
                    <a:pt x="181" y="64"/>
                  </a:lnTo>
                  <a:lnTo>
                    <a:pt x="181" y="63"/>
                  </a:lnTo>
                  <a:lnTo>
                    <a:pt x="179" y="64"/>
                  </a:lnTo>
                  <a:lnTo>
                    <a:pt x="176" y="65"/>
                  </a:lnTo>
                  <a:lnTo>
                    <a:pt x="175" y="68"/>
                  </a:lnTo>
                  <a:lnTo>
                    <a:pt x="173" y="68"/>
                  </a:lnTo>
                  <a:lnTo>
                    <a:pt x="172" y="68"/>
                  </a:lnTo>
                  <a:lnTo>
                    <a:pt x="172" y="68"/>
                  </a:lnTo>
                  <a:lnTo>
                    <a:pt x="172" y="67"/>
                  </a:lnTo>
                  <a:lnTo>
                    <a:pt x="172" y="65"/>
                  </a:lnTo>
                  <a:lnTo>
                    <a:pt x="173" y="63"/>
                  </a:lnTo>
                  <a:lnTo>
                    <a:pt x="176" y="58"/>
                  </a:lnTo>
                  <a:lnTo>
                    <a:pt x="176" y="57"/>
                  </a:lnTo>
                  <a:lnTo>
                    <a:pt x="176" y="56"/>
                  </a:lnTo>
                  <a:lnTo>
                    <a:pt x="176" y="56"/>
                  </a:lnTo>
                  <a:lnTo>
                    <a:pt x="175" y="54"/>
                  </a:lnTo>
                  <a:lnTo>
                    <a:pt x="172" y="56"/>
                  </a:lnTo>
                  <a:lnTo>
                    <a:pt x="166" y="63"/>
                  </a:lnTo>
                  <a:lnTo>
                    <a:pt x="166" y="63"/>
                  </a:lnTo>
                  <a:lnTo>
                    <a:pt x="162" y="65"/>
                  </a:lnTo>
                  <a:lnTo>
                    <a:pt x="158" y="67"/>
                  </a:lnTo>
                  <a:lnTo>
                    <a:pt x="156" y="68"/>
                  </a:lnTo>
                  <a:lnTo>
                    <a:pt x="156" y="70"/>
                  </a:lnTo>
                  <a:lnTo>
                    <a:pt x="156" y="70"/>
                  </a:lnTo>
                  <a:lnTo>
                    <a:pt x="156" y="73"/>
                  </a:lnTo>
                  <a:lnTo>
                    <a:pt x="155" y="74"/>
                  </a:lnTo>
                  <a:lnTo>
                    <a:pt x="152" y="75"/>
                  </a:lnTo>
                  <a:lnTo>
                    <a:pt x="149" y="78"/>
                  </a:lnTo>
                  <a:lnTo>
                    <a:pt x="149" y="78"/>
                  </a:lnTo>
                  <a:lnTo>
                    <a:pt x="146" y="81"/>
                  </a:lnTo>
                  <a:lnTo>
                    <a:pt x="142" y="84"/>
                  </a:lnTo>
                  <a:lnTo>
                    <a:pt x="135" y="87"/>
                  </a:lnTo>
                  <a:lnTo>
                    <a:pt x="129" y="90"/>
                  </a:lnTo>
                  <a:lnTo>
                    <a:pt x="129" y="90"/>
                  </a:lnTo>
                  <a:lnTo>
                    <a:pt x="127" y="93"/>
                  </a:lnTo>
                  <a:lnTo>
                    <a:pt x="128" y="93"/>
                  </a:lnTo>
                  <a:lnTo>
                    <a:pt x="128" y="94"/>
                  </a:lnTo>
                  <a:lnTo>
                    <a:pt x="132" y="93"/>
                  </a:lnTo>
                  <a:lnTo>
                    <a:pt x="135" y="90"/>
                  </a:lnTo>
                  <a:lnTo>
                    <a:pt x="135" y="90"/>
                  </a:lnTo>
                  <a:lnTo>
                    <a:pt x="138" y="88"/>
                  </a:lnTo>
                  <a:lnTo>
                    <a:pt x="141" y="87"/>
                  </a:lnTo>
                  <a:lnTo>
                    <a:pt x="144" y="87"/>
                  </a:lnTo>
                  <a:lnTo>
                    <a:pt x="148" y="84"/>
                  </a:lnTo>
                  <a:lnTo>
                    <a:pt x="148" y="84"/>
                  </a:lnTo>
                  <a:lnTo>
                    <a:pt x="156" y="80"/>
                  </a:lnTo>
                  <a:lnTo>
                    <a:pt x="161" y="78"/>
                  </a:lnTo>
                  <a:lnTo>
                    <a:pt x="164" y="78"/>
                  </a:lnTo>
                  <a:lnTo>
                    <a:pt x="164" y="78"/>
                  </a:lnTo>
                  <a:lnTo>
                    <a:pt x="165" y="80"/>
                  </a:lnTo>
                  <a:lnTo>
                    <a:pt x="168" y="80"/>
                  </a:lnTo>
                  <a:lnTo>
                    <a:pt x="169" y="80"/>
                  </a:lnTo>
                  <a:lnTo>
                    <a:pt x="172" y="77"/>
                  </a:lnTo>
                  <a:lnTo>
                    <a:pt x="172" y="77"/>
                  </a:lnTo>
                  <a:lnTo>
                    <a:pt x="175" y="75"/>
                  </a:lnTo>
                  <a:lnTo>
                    <a:pt x="178" y="74"/>
                  </a:lnTo>
                  <a:lnTo>
                    <a:pt x="179" y="75"/>
                  </a:lnTo>
                  <a:lnTo>
                    <a:pt x="182" y="77"/>
                  </a:lnTo>
                  <a:lnTo>
                    <a:pt x="182" y="77"/>
                  </a:lnTo>
                  <a:lnTo>
                    <a:pt x="183" y="78"/>
                  </a:lnTo>
                  <a:lnTo>
                    <a:pt x="181" y="80"/>
                  </a:lnTo>
                  <a:lnTo>
                    <a:pt x="181" y="83"/>
                  </a:lnTo>
                  <a:lnTo>
                    <a:pt x="181" y="85"/>
                  </a:lnTo>
                  <a:lnTo>
                    <a:pt x="181" y="85"/>
                  </a:lnTo>
                  <a:lnTo>
                    <a:pt x="182" y="87"/>
                  </a:lnTo>
                  <a:lnTo>
                    <a:pt x="181" y="90"/>
                  </a:lnTo>
                  <a:lnTo>
                    <a:pt x="178" y="90"/>
                  </a:lnTo>
                  <a:lnTo>
                    <a:pt x="176" y="88"/>
                  </a:lnTo>
                  <a:lnTo>
                    <a:pt x="176" y="88"/>
                  </a:lnTo>
                  <a:lnTo>
                    <a:pt x="175" y="85"/>
                  </a:lnTo>
                  <a:lnTo>
                    <a:pt x="173" y="84"/>
                  </a:lnTo>
                  <a:lnTo>
                    <a:pt x="172" y="84"/>
                  </a:lnTo>
                  <a:lnTo>
                    <a:pt x="171" y="84"/>
                  </a:lnTo>
                  <a:lnTo>
                    <a:pt x="171" y="84"/>
                  </a:lnTo>
                  <a:lnTo>
                    <a:pt x="166" y="88"/>
                  </a:lnTo>
                  <a:lnTo>
                    <a:pt x="165" y="91"/>
                  </a:lnTo>
                  <a:lnTo>
                    <a:pt x="162" y="91"/>
                  </a:lnTo>
                  <a:lnTo>
                    <a:pt x="162" y="91"/>
                  </a:lnTo>
                  <a:lnTo>
                    <a:pt x="161" y="93"/>
                  </a:lnTo>
                  <a:lnTo>
                    <a:pt x="158" y="95"/>
                  </a:lnTo>
                  <a:lnTo>
                    <a:pt x="156" y="98"/>
                  </a:lnTo>
                  <a:lnTo>
                    <a:pt x="156" y="102"/>
                  </a:lnTo>
                  <a:lnTo>
                    <a:pt x="156" y="102"/>
                  </a:lnTo>
                  <a:lnTo>
                    <a:pt x="155" y="105"/>
                  </a:lnTo>
                  <a:lnTo>
                    <a:pt x="154" y="105"/>
                  </a:lnTo>
                  <a:lnTo>
                    <a:pt x="151" y="105"/>
                  </a:lnTo>
                  <a:lnTo>
                    <a:pt x="151" y="108"/>
                  </a:lnTo>
                  <a:lnTo>
                    <a:pt x="151" y="108"/>
                  </a:lnTo>
                  <a:lnTo>
                    <a:pt x="148" y="112"/>
                  </a:lnTo>
                  <a:lnTo>
                    <a:pt x="145" y="117"/>
                  </a:lnTo>
                  <a:lnTo>
                    <a:pt x="135" y="128"/>
                  </a:lnTo>
                  <a:lnTo>
                    <a:pt x="135" y="128"/>
                  </a:lnTo>
                  <a:lnTo>
                    <a:pt x="132" y="132"/>
                  </a:lnTo>
                  <a:lnTo>
                    <a:pt x="132" y="135"/>
                  </a:lnTo>
                  <a:lnTo>
                    <a:pt x="134" y="137"/>
                  </a:lnTo>
                  <a:lnTo>
                    <a:pt x="132" y="139"/>
                  </a:lnTo>
                  <a:lnTo>
                    <a:pt x="132" y="139"/>
                  </a:lnTo>
                  <a:lnTo>
                    <a:pt x="131" y="142"/>
                  </a:lnTo>
                  <a:lnTo>
                    <a:pt x="127" y="142"/>
                  </a:lnTo>
                  <a:lnTo>
                    <a:pt x="122" y="141"/>
                  </a:lnTo>
                  <a:lnTo>
                    <a:pt x="121" y="142"/>
                  </a:lnTo>
                  <a:lnTo>
                    <a:pt x="121" y="142"/>
                  </a:lnTo>
                  <a:lnTo>
                    <a:pt x="119" y="145"/>
                  </a:lnTo>
                  <a:lnTo>
                    <a:pt x="119" y="149"/>
                  </a:lnTo>
                  <a:lnTo>
                    <a:pt x="119" y="154"/>
                  </a:lnTo>
                  <a:lnTo>
                    <a:pt x="118" y="157"/>
                  </a:lnTo>
                  <a:lnTo>
                    <a:pt x="118" y="157"/>
                  </a:lnTo>
                  <a:lnTo>
                    <a:pt x="117" y="159"/>
                  </a:lnTo>
                  <a:lnTo>
                    <a:pt x="117" y="162"/>
                  </a:lnTo>
                  <a:lnTo>
                    <a:pt x="118" y="168"/>
                  </a:lnTo>
                  <a:lnTo>
                    <a:pt x="118" y="168"/>
                  </a:lnTo>
                  <a:lnTo>
                    <a:pt x="118" y="168"/>
                  </a:lnTo>
                  <a:lnTo>
                    <a:pt x="117" y="169"/>
                  </a:lnTo>
                  <a:lnTo>
                    <a:pt x="114" y="168"/>
                  </a:lnTo>
                  <a:lnTo>
                    <a:pt x="109" y="168"/>
                  </a:lnTo>
                  <a:lnTo>
                    <a:pt x="108" y="168"/>
                  </a:lnTo>
                  <a:lnTo>
                    <a:pt x="108" y="169"/>
                  </a:lnTo>
                  <a:lnTo>
                    <a:pt x="108" y="169"/>
                  </a:lnTo>
                  <a:lnTo>
                    <a:pt x="107" y="171"/>
                  </a:lnTo>
                  <a:lnTo>
                    <a:pt x="104" y="172"/>
                  </a:lnTo>
                  <a:lnTo>
                    <a:pt x="97" y="172"/>
                  </a:lnTo>
                  <a:lnTo>
                    <a:pt x="97" y="172"/>
                  </a:lnTo>
                  <a:lnTo>
                    <a:pt x="97" y="174"/>
                  </a:lnTo>
                  <a:lnTo>
                    <a:pt x="100" y="176"/>
                  </a:lnTo>
                  <a:lnTo>
                    <a:pt x="107" y="182"/>
                  </a:lnTo>
                  <a:lnTo>
                    <a:pt x="107" y="182"/>
                  </a:lnTo>
                  <a:lnTo>
                    <a:pt x="107" y="184"/>
                  </a:lnTo>
                  <a:lnTo>
                    <a:pt x="107" y="185"/>
                  </a:lnTo>
                  <a:lnTo>
                    <a:pt x="105" y="186"/>
                  </a:lnTo>
                  <a:lnTo>
                    <a:pt x="102" y="186"/>
                  </a:lnTo>
                  <a:lnTo>
                    <a:pt x="101" y="185"/>
                  </a:lnTo>
                  <a:lnTo>
                    <a:pt x="101" y="185"/>
                  </a:lnTo>
                  <a:lnTo>
                    <a:pt x="101" y="184"/>
                  </a:lnTo>
                  <a:lnTo>
                    <a:pt x="100" y="184"/>
                  </a:lnTo>
                  <a:lnTo>
                    <a:pt x="97" y="185"/>
                  </a:lnTo>
                  <a:lnTo>
                    <a:pt x="87" y="191"/>
                  </a:lnTo>
                  <a:lnTo>
                    <a:pt x="87" y="191"/>
                  </a:lnTo>
                  <a:lnTo>
                    <a:pt x="82" y="194"/>
                  </a:lnTo>
                  <a:lnTo>
                    <a:pt x="81" y="196"/>
                  </a:lnTo>
                  <a:lnTo>
                    <a:pt x="80" y="199"/>
                  </a:lnTo>
                  <a:lnTo>
                    <a:pt x="77" y="201"/>
                  </a:lnTo>
                  <a:lnTo>
                    <a:pt x="77" y="201"/>
                  </a:lnTo>
                  <a:lnTo>
                    <a:pt x="75" y="201"/>
                  </a:lnTo>
                  <a:lnTo>
                    <a:pt x="74" y="202"/>
                  </a:lnTo>
                  <a:lnTo>
                    <a:pt x="72" y="205"/>
                  </a:lnTo>
                  <a:lnTo>
                    <a:pt x="71" y="209"/>
                  </a:lnTo>
                  <a:lnTo>
                    <a:pt x="70" y="212"/>
                  </a:lnTo>
                  <a:lnTo>
                    <a:pt x="70" y="212"/>
                  </a:lnTo>
                  <a:lnTo>
                    <a:pt x="68" y="213"/>
                  </a:lnTo>
                  <a:lnTo>
                    <a:pt x="67" y="213"/>
                  </a:lnTo>
                  <a:lnTo>
                    <a:pt x="65" y="211"/>
                  </a:lnTo>
                  <a:lnTo>
                    <a:pt x="64" y="208"/>
                  </a:lnTo>
                  <a:lnTo>
                    <a:pt x="63" y="206"/>
                  </a:lnTo>
                  <a:lnTo>
                    <a:pt x="60" y="206"/>
                  </a:lnTo>
                  <a:lnTo>
                    <a:pt x="60" y="206"/>
                  </a:lnTo>
                  <a:lnTo>
                    <a:pt x="57" y="206"/>
                  </a:lnTo>
                  <a:lnTo>
                    <a:pt x="55" y="208"/>
                  </a:lnTo>
                  <a:lnTo>
                    <a:pt x="57" y="211"/>
                  </a:lnTo>
                  <a:lnTo>
                    <a:pt x="58" y="215"/>
                  </a:lnTo>
                  <a:lnTo>
                    <a:pt x="58" y="215"/>
                  </a:lnTo>
                  <a:lnTo>
                    <a:pt x="58" y="218"/>
                  </a:lnTo>
                  <a:lnTo>
                    <a:pt x="57" y="218"/>
                  </a:lnTo>
                  <a:lnTo>
                    <a:pt x="53" y="218"/>
                  </a:lnTo>
                  <a:lnTo>
                    <a:pt x="50" y="221"/>
                  </a:lnTo>
                  <a:lnTo>
                    <a:pt x="50" y="221"/>
                  </a:lnTo>
                  <a:lnTo>
                    <a:pt x="45" y="222"/>
                  </a:lnTo>
                  <a:lnTo>
                    <a:pt x="41" y="223"/>
                  </a:lnTo>
                  <a:lnTo>
                    <a:pt x="37" y="223"/>
                  </a:lnTo>
                  <a:lnTo>
                    <a:pt x="34" y="226"/>
                  </a:lnTo>
                  <a:lnTo>
                    <a:pt x="34" y="226"/>
                  </a:lnTo>
                  <a:lnTo>
                    <a:pt x="34" y="228"/>
                  </a:lnTo>
                  <a:lnTo>
                    <a:pt x="34" y="228"/>
                  </a:lnTo>
                  <a:lnTo>
                    <a:pt x="37" y="229"/>
                  </a:lnTo>
                  <a:lnTo>
                    <a:pt x="40" y="230"/>
                  </a:lnTo>
                  <a:lnTo>
                    <a:pt x="43" y="232"/>
                  </a:lnTo>
                  <a:lnTo>
                    <a:pt x="43" y="232"/>
                  </a:lnTo>
                  <a:lnTo>
                    <a:pt x="43" y="233"/>
                  </a:lnTo>
                  <a:lnTo>
                    <a:pt x="41" y="233"/>
                  </a:lnTo>
                  <a:lnTo>
                    <a:pt x="38" y="233"/>
                  </a:lnTo>
                  <a:lnTo>
                    <a:pt x="28" y="232"/>
                  </a:lnTo>
                  <a:lnTo>
                    <a:pt x="28" y="232"/>
                  </a:lnTo>
                  <a:lnTo>
                    <a:pt x="26" y="233"/>
                  </a:lnTo>
                  <a:lnTo>
                    <a:pt x="24" y="235"/>
                  </a:lnTo>
                  <a:lnTo>
                    <a:pt x="23" y="238"/>
                  </a:lnTo>
                  <a:lnTo>
                    <a:pt x="20" y="238"/>
                  </a:lnTo>
                  <a:lnTo>
                    <a:pt x="20" y="238"/>
                  </a:lnTo>
                  <a:lnTo>
                    <a:pt x="17" y="239"/>
                  </a:lnTo>
                  <a:lnTo>
                    <a:pt x="14" y="240"/>
                  </a:lnTo>
                  <a:lnTo>
                    <a:pt x="13" y="243"/>
                  </a:lnTo>
                  <a:lnTo>
                    <a:pt x="13" y="246"/>
                  </a:lnTo>
                  <a:lnTo>
                    <a:pt x="13" y="246"/>
                  </a:lnTo>
                  <a:lnTo>
                    <a:pt x="14" y="248"/>
                  </a:lnTo>
                  <a:lnTo>
                    <a:pt x="13" y="249"/>
                  </a:lnTo>
                  <a:lnTo>
                    <a:pt x="10" y="249"/>
                  </a:lnTo>
                  <a:lnTo>
                    <a:pt x="7" y="248"/>
                  </a:lnTo>
                  <a:lnTo>
                    <a:pt x="7" y="248"/>
                  </a:lnTo>
                  <a:lnTo>
                    <a:pt x="4" y="246"/>
                  </a:lnTo>
                  <a:lnTo>
                    <a:pt x="3" y="249"/>
                  </a:lnTo>
                  <a:lnTo>
                    <a:pt x="0" y="255"/>
                  </a:lnTo>
                  <a:lnTo>
                    <a:pt x="0" y="255"/>
                  </a:lnTo>
                  <a:lnTo>
                    <a:pt x="0" y="258"/>
                  </a:lnTo>
                  <a:lnTo>
                    <a:pt x="3" y="259"/>
                  </a:lnTo>
                  <a:lnTo>
                    <a:pt x="4" y="260"/>
                  </a:lnTo>
                  <a:lnTo>
                    <a:pt x="6" y="262"/>
                  </a:lnTo>
                  <a:lnTo>
                    <a:pt x="6" y="262"/>
                  </a:lnTo>
                  <a:lnTo>
                    <a:pt x="3" y="266"/>
                  </a:lnTo>
                  <a:lnTo>
                    <a:pt x="3" y="267"/>
                  </a:lnTo>
                  <a:lnTo>
                    <a:pt x="4" y="269"/>
                  </a:lnTo>
                  <a:lnTo>
                    <a:pt x="4" y="269"/>
                  </a:lnTo>
                  <a:lnTo>
                    <a:pt x="6" y="269"/>
                  </a:lnTo>
                  <a:lnTo>
                    <a:pt x="6" y="272"/>
                  </a:lnTo>
                  <a:lnTo>
                    <a:pt x="3" y="275"/>
                  </a:lnTo>
                  <a:lnTo>
                    <a:pt x="3" y="275"/>
                  </a:lnTo>
                  <a:lnTo>
                    <a:pt x="1" y="276"/>
                  </a:lnTo>
                  <a:lnTo>
                    <a:pt x="0" y="277"/>
                  </a:lnTo>
                  <a:lnTo>
                    <a:pt x="3" y="282"/>
                  </a:lnTo>
                  <a:lnTo>
                    <a:pt x="3" y="282"/>
                  </a:lnTo>
                  <a:lnTo>
                    <a:pt x="3" y="285"/>
                  </a:lnTo>
                  <a:lnTo>
                    <a:pt x="1" y="286"/>
                  </a:lnTo>
                  <a:lnTo>
                    <a:pt x="0" y="289"/>
                  </a:lnTo>
                  <a:lnTo>
                    <a:pt x="1" y="292"/>
                  </a:lnTo>
                  <a:lnTo>
                    <a:pt x="1" y="292"/>
                  </a:lnTo>
                  <a:lnTo>
                    <a:pt x="4" y="293"/>
                  </a:lnTo>
                  <a:lnTo>
                    <a:pt x="6" y="293"/>
                  </a:lnTo>
                  <a:lnTo>
                    <a:pt x="8" y="293"/>
                  </a:lnTo>
                  <a:lnTo>
                    <a:pt x="10" y="295"/>
                  </a:lnTo>
                  <a:lnTo>
                    <a:pt x="10" y="295"/>
                  </a:lnTo>
                  <a:lnTo>
                    <a:pt x="11" y="296"/>
                  </a:lnTo>
                  <a:lnTo>
                    <a:pt x="14" y="296"/>
                  </a:lnTo>
                  <a:lnTo>
                    <a:pt x="21" y="290"/>
                  </a:lnTo>
                  <a:lnTo>
                    <a:pt x="21" y="290"/>
                  </a:lnTo>
                  <a:lnTo>
                    <a:pt x="23" y="289"/>
                  </a:lnTo>
                  <a:lnTo>
                    <a:pt x="24" y="289"/>
                  </a:lnTo>
                  <a:lnTo>
                    <a:pt x="26" y="290"/>
                  </a:lnTo>
                  <a:lnTo>
                    <a:pt x="26" y="293"/>
                  </a:lnTo>
                  <a:lnTo>
                    <a:pt x="26" y="295"/>
                  </a:lnTo>
                  <a:lnTo>
                    <a:pt x="24" y="295"/>
                  </a:lnTo>
                  <a:lnTo>
                    <a:pt x="24" y="295"/>
                  </a:lnTo>
                  <a:lnTo>
                    <a:pt x="20" y="295"/>
                  </a:lnTo>
                  <a:lnTo>
                    <a:pt x="17" y="296"/>
                  </a:lnTo>
                  <a:lnTo>
                    <a:pt x="16" y="299"/>
                  </a:lnTo>
                  <a:lnTo>
                    <a:pt x="16" y="302"/>
                  </a:lnTo>
                  <a:lnTo>
                    <a:pt x="16" y="302"/>
                  </a:lnTo>
                  <a:lnTo>
                    <a:pt x="14" y="304"/>
                  </a:lnTo>
                  <a:lnTo>
                    <a:pt x="13" y="304"/>
                  </a:lnTo>
                  <a:lnTo>
                    <a:pt x="10" y="303"/>
                  </a:lnTo>
                  <a:lnTo>
                    <a:pt x="8" y="300"/>
                  </a:lnTo>
                  <a:lnTo>
                    <a:pt x="8" y="300"/>
                  </a:lnTo>
                  <a:lnTo>
                    <a:pt x="8" y="299"/>
                  </a:lnTo>
                  <a:lnTo>
                    <a:pt x="7" y="297"/>
                  </a:lnTo>
                  <a:lnTo>
                    <a:pt x="6" y="299"/>
                  </a:lnTo>
                  <a:lnTo>
                    <a:pt x="3" y="302"/>
                  </a:lnTo>
                  <a:lnTo>
                    <a:pt x="3" y="303"/>
                  </a:lnTo>
                  <a:lnTo>
                    <a:pt x="4" y="304"/>
                  </a:lnTo>
                  <a:lnTo>
                    <a:pt x="4" y="304"/>
                  </a:lnTo>
                  <a:lnTo>
                    <a:pt x="4" y="307"/>
                  </a:lnTo>
                  <a:lnTo>
                    <a:pt x="4" y="309"/>
                  </a:lnTo>
                  <a:lnTo>
                    <a:pt x="3" y="312"/>
                  </a:lnTo>
                  <a:lnTo>
                    <a:pt x="3" y="314"/>
                  </a:lnTo>
                  <a:lnTo>
                    <a:pt x="3" y="314"/>
                  </a:lnTo>
                  <a:lnTo>
                    <a:pt x="3" y="316"/>
                  </a:lnTo>
                  <a:lnTo>
                    <a:pt x="6" y="316"/>
                  </a:lnTo>
                  <a:lnTo>
                    <a:pt x="8" y="316"/>
                  </a:lnTo>
                  <a:lnTo>
                    <a:pt x="11" y="313"/>
                  </a:lnTo>
                  <a:lnTo>
                    <a:pt x="11" y="313"/>
                  </a:lnTo>
                  <a:lnTo>
                    <a:pt x="14" y="310"/>
                  </a:lnTo>
                  <a:lnTo>
                    <a:pt x="16" y="310"/>
                  </a:lnTo>
                  <a:lnTo>
                    <a:pt x="18" y="312"/>
                  </a:lnTo>
                  <a:lnTo>
                    <a:pt x="20" y="314"/>
                  </a:lnTo>
                  <a:lnTo>
                    <a:pt x="20" y="314"/>
                  </a:lnTo>
                  <a:lnTo>
                    <a:pt x="20" y="316"/>
                  </a:lnTo>
                  <a:lnTo>
                    <a:pt x="18" y="316"/>
                  </a:lnTo>
                  <a:lnTo>
                    <a:pt x="17" y="317"/>
                  </a:lnTo>
                  <a:lnTo>
                    <a:pt x="16" y="320"/>
                  </a:lnTo>
                  <a:lnTo>
                    <a:pt x="16" y="320"/>
                  </a:lnTo>
                  <a:lnTo>
                    <a:pt x="16" y="323"/>
                  </a:lnTo>
                  <a:lnTo>
                    <a:pt x="14" y="323"/>
                  </a:lnTo>
                  <a:lnTo>
                    <a:pt x="11" y="323"/>
                  </a:lnTo>
                  <a:lnTo>
                    <a:pt x="10" y="326"/>
                  </a:lnTo>
                  <a:lnTo>
                    <a:pt x="10" y="326"/>
                  </a:lnTo>
                  <a:lnTo>
                    <a:pt x="8" y="327"/>
                  </a:lnTo>
                  <a:lnTo>
                    <a:pt x="10" y="329"/>
                  </a:lnTo>
                  <a:lnTo>
                    <a:pt x="14" y="333"/>
                  </a:lnTo>
                  <a:lnTo>
                    <a:pt x="21" y="337"/>
                  </a:lnTo>
                  <a:lnTo>
                    <a:pt x="26" y="339"/>
                  </a:lnTo>
                  <a:lnTo>
                    <a:pt x="26" y="339"/>
                  </a:lnTo>
                  <a:lnTo>
                    <a:pt x="34" y="341"/>
                  </a:lnTo>
                  <a:lnTo>
                    <a:pt x="38" y="343"/>
                  </a:lnTo>
                  <a:lnTo>
                    <a:pt x="45" y="343"/>
                  </a:lnTo>
                  <a:lnTo>
                    <a:pt x="45" y="343"/>
                  </a:lnTo>
                  <a:lnTo>
                    <a:pt x="48" y="343"/>
                  </a:lnTo>
                  <a:lnTo>
                    <a:pt x="53" y="340"/>
                  </a:lnTo>
                  <a:lnTo>
                    <a:pt x="63" y="333"/>
                  </a:lnTo>
                  <a:lnTo>
                    <a:pt x="75" y="322"/>
                  </a:lnTo>
                  <a:lnTo>
                    <a:pt x="75" y="322"/>
                  </a:lnTo>
                  <a:lnTo>
                    <a:pt x="77" y="320"/>
                  </a:lnTo>
                  <a:lnTo>
                    <a:pt x="80" y="320"/>
                  </a:lnTo>
                  <a:lnTo>
                    <a:pt x="82" y="320"/>
                  </a:lnTo>
                  <a:lnTo>
                    <a:pt x="85" y="319"/>
                  </a:lnTo>
                  <a:lnTo>
                    <a:pt x="85" y="319"/>
                  </a:lnTo>
                  <a:lnTo>
                    <a:pt x="88" y="316"/>
                  </a:lnTo>
                  <a:lnTo>
                    <a:pt x="88" y="313"/>
                  </a:lnTo>
                  <a:lnTo>
                    <a:pt x="88" y="310"/>
                  </a:lnTo>
                  <a:lnTo>
                    <a:pt x="90" y="307"/>
                  </a:lnTo>
                  <a:lnTo>
                    <a:pt x="90" y="307"/>
                  </a:lnTo>
                  <a:lnTo>
                    <a:pt x="91" y="309"/>
                  </a:lnTo>
                  <a:lnTo>
                    <a:pt x="92" y="312"/>
                  </a:lnTo>
                  <a:lnTo>
                    <a:pt x="95" y="314"/>
                  </a:lnTo>
                  <a:lnTo>
                    <a:pt x="97" y="316"/>
                  </a:lnTo>
                  <a:lnTo>
                    <a:pt x="97" y="316"/>
                  </a:lnTo>
                  <a:lnTo>
                    <a:pt x="100" y="319"/>
                  </a:lnTo>
                  <a:lnTo>
                    <a:pt x="100" y="323"/>
                  </a:lnTo>
                  <a:lnTo>
                    <a:pt x="100" y="323"/>
                  </a:lnTo>
                  <a:lnTo>
                    <a:pt x="102" y="323"/>
                  </a:lnTo>
                  <a:lnTo>
                    <a:pt x="105" y="324"/>
                  </a:lnTo>
                  <a:lnTo>
                    <a:pt x="105" y="324"/>
                  </a:lnTo>
                  <a:lnTo>
                    <a:pt x="107" y="324"/>
                  </a:lnTo>
                  <a:lnTo>
                    <a:pt x="107" y="324"/>
                  </a:lnTo>
                  <a:lnTo>
                    <a:pt x="108" y="322"/>
                  </a:lnTo>
                  <a:lnTo>
                    <a:pt x="109" y="313"/>
                  </a:lnTo>
                  <a:lnTo>
                    <a:pt x="109" y="313"/>
                  </a:lnTo>
                  <a:lnTo>
                    <a:pt x="111" y="307"/>
                  </a:lnTo>
                  <a:lnTo>
                    <a:pt x="111" y="304"/>
                  </a:lnTo>
                  <a:lnTo>
                    <a:pt x="111" y="300"/>
                  </a:lnTo>
                  <a:lnTo>
                    <a:pt x="111" y="300"/>
                  </a:lnTo>
                  <a:lnTo>
                    <a:pt x="111" y="299"/>
                  </a:lnTo>
                  <a:lnTo>
                    <a:pt x="112" y="299"/>
                  </a:lnTo>
                  <a:lnTo>
                    <a:pt x="115" y="299"/>
                  </a:lnTo>
                  <a:lnTo>
                    <a:pt x="119" y="299"/>
                  </a:lnTo>
                  <a:lnTo>
                    <a:pt x="122" y="297"/>
                  </a:lnTo>
                  <a:lnTo>
                    <a:pt x="122" y="297"/>
                  </a:lnTo>
                  <a:lnTo>
                    <a:pt x="124" y="289"/>
                  </a:lnTo>
                  <a:lnTo>
                    <a:pt x="122" y="285"/>
                  </a:lnTo>
                  <a:lnTo>
                    <a:pt x="121" y="282"/>
                  </a:lnTo>
                  <a:lnTo>
                    <a:pt x="121" y="282"/>
                  </a:lnTo>
                  <a:lnTo>
                    <a:pt x="119" y="280"/>
                  </a:lnTo>
                  <a:lnTo>
                    <a:pt x="118" y="277"/>
                  </a:lnTo>
                  <a:lnTo>
                    <a:pt x="118" y="275"/>
                  </a:lnTo>
                  <a:lnTo>
                    <a:pt x="121" y="275"/>
                  </a:lnTo>
                  <a:lnTo>
                    <a:pt x="121" y="275"/>
                  </a:lnTo>
                  <a:lnTo>
                    <a:pt x="122" y="273"/>
                  </a:lnTo>
                  <a:lnTo>
                    <a:pt x="125" y="272"/>
                  </a:lnTo>
                  <a:lnTo>
                    <a:pt x="127" y="269"/>
                  </a:lnTo>
                  <a:lnTo>
                    <a:pt x="127" y="266"/>
                  </a:lnTo>
                  <a:lnTo>
                    <a:pt x="127" y="266"/>
                  </a:lnTo>
                  <a:lnTo>
                    <a:pt x="125" y="262"/>
                  </a:lnTo>
                  <a:lnTo>
                    <a:pt x="121" y="260"/>
                  </a:lnTo>
                  <a:lnTo>
                    <a:pt x="118" y="258"/>
                  </a:lnTo>
                  <a:lnTo>
                    <a:pt x="115" y="255"/>
                  </a:lnTo>
                  <a:lnTo>
                    <a:pt x="115" y="255"/>
                  </a:lnTo>
                  <a:lnTo>
                    <a:pt x="117" y="250"/>
                  </a:lnTo>
                  <a:lnTo>
                    <a:pt x="117" y="248"/>
                  </a:lnTo>
                  <a:lnTo>
                    <a:pt x="118" y="243"/>
                  </a:lnTo>
                  <a:lnTo>
                    <a:pt x="117" y="239"/>
                  </a:lnTo>
                  <a:lnTo>
                    <a:pt x="117" y="239"/>
                  </a:lnTo>
                  <a:lnTo>
                    <a:pt x="115" y="233"/>
                  </a:lnTo>
                  <a:lnTo>
                    <a:pt x="115" y="229"/>
                  </a:lnTo>
                  <a:lnTo>
                    <a:pt x="117" y="226"/>
                  </a:lnTo>
                  <a:lnTo>
                    <a:pt x="117" y="223"/>
                  </a:lnTo>
                  <a:lnTo>
                    <a:pt x="117" y="223"/>
                  </a:lnTo>
                  <a:lnTo>
                    <a:pt x="115" y="221"/>
                  </a:lnTo>
                  <a:lnTo>
                    <a:pt x="115" y="216"/>
                  </a:lnTo>
                  <a:lnTo>
                    <a:pt x="115" y="212"/>
                  </a:lnTo>
                  <a:lnTo>
                    <a:pt x="118" y="206"/>
                  </a:lnTo>
                  <a:lnTo>
                    <a:pt x="118" y="206"/>
                  </a:lnTo>
                  <a:lnTo>
                    <a:pt x="122" y="202"/>
                  </a:lnTo>
                  <a:lnTo>
                    <a:pt x="127" y="198"/>
                  </a:lnTo>
                  <a:lnTo>
                    <a:pt x="131" y="196"/>
                  </a:lnTo>
                  <a:lnTo>
                    <a:pt x="134" y="196"/>
                  </a:lnTo>
                  <a:lnTo>
                    <a:pt x="134" y="196"/>
                  </a:lnTo>
                  <a:lnTo>
                    <a:pt x="139" y="198"/>
                  </a:lnTo>
                  <a:lnTo>
                    <a:pt x="142" y="198"/>
                  </a:lnTo>
                  <a:lnTo>
                    <a:pt x="145" y="195"/>
                  </a:lnTo>
                  <a:lnTo>
                    <a:pt x="145" y="195"/>
                  </a:lnTo>
                  <a:lnTo>
                    <a:pt x="146" y="189"/>
                  </a:lnTo>
                  <a:lnTo>
                    <a:pt x="146" y="188"/>
                  </a:lnTo>
                  <a:lnTo>
                    <a:pt x="145" y="186"/>
                  </a:lnTo>
                  <a:lnTo>
                    <a:pt x="145" y="186"/>
                  </a:lnTo>
                  <a:lnTo>
                    <a:pt x="142" y="185"/>
                  </a:lnTo>
                  <a:lnTo>
                    <a:pt x="141" y="184"/>
                  </a:lnTo>
                  <a:lnTo>
                    <a:pt x="139" y="182"/>
                  </a:lnTo>
                  <a:lnTo>
                    <a:pt x="141" y="178"/>
                  </a:lnTo>
                  <a:lnTo>
                    <a:pt x="141" y="178"/>
                  </a:lnTo>
                  <a:lnTo>
                    <a:pt x="148" y="168"/>
                  </a:lnTo>
                  <a:lnTo>
                    <a:pt x="151" y="162"/>
                  </a:lnTo>
                  <a:lnTo>
                    <a:pt x="152" y="158"/>
                  </a:lnTo>
                  <a:lnTo>
                    <a:pt x="152" y="158"/>
                  </a:lnTo>
                  <a:lnTo>
                    <a:pt x="151" y="148"/>
                  </a:lnTo>
                  <a:lnTo>
                    <a:pt x="151" y="145"/>
                  </a:lnTo>
                  <a:lnTo>
                    <a:pt x="152" y="142"/>
                  </a:lnTo>
                  <a:lnTo>
                    <a:pt x="152" y="142"/>
                  </a:lnTo>
                  <a:lnTo>
                    <a:pt x="155" y="142"/>
                  </a:lnTo>
                  <a:lnTo>
                    <a:pt x="158" y="142"/>
                  </a:lnTo>
                  <a:lnTo>
                    <a:pt x="161" y="141"/>
                  </a:lnTo>
                  <a:lnTo>
                    <a:pt x="165" y="139"/>
                  </a:lnTo>
                  <a:lnTo>
                    <a:pt x="165" y="139"/>
                  </a:lnTo>
                  <a:lnTo>
                    <a:pt x="166" y="138"/>
                  </a:lnTo>
                  <a:lnTo>
                    <a:pt x="166" y="135"/>
                  </a:lnTo>
                  <a:lnTo>
                    <a:pt x="166" y="132"/>
                  </a:lnTo>
                  <a:lnTo>
                    <a:pt x="168" y="131"/>
                  </a:lnTo>
                  <a:lnTo>
                    <a:pt x="168" y="131"/>
                  </a:lnTo>
                  <a:lnTo>
                    <a:pt x="172" y="125"/>
                  </a:lnTo>
                  <a:lnTo>
                    <a:pt x="176" y="118"/>
                  </a:lnTo>
                  <a:lnTo>
                    <a:pt x="176" y="118"/>
                  </a:lnTo>
                  <a:lnTo>
                    <a:pt x="179" y="115"/>
                  </a:lnTo>
                  <a:lnTo>
                    <a:pt x="181" y="112"/>
                  </a:lnTo>
                  <a:lnTo>
                    <a:pt x="179" y="110"/>
                  </a:lnTo>
                  <a:lnTo>
                    <a:pt x="179" y="110"/>
                  </a:lnTo>
                  <a:lnTo>
                    <a:pt x="179" y="108"/>
                  </a:lnTo>
                  <a:lnTo>
                    <a:pt x="181" y="105"/>
                  </a:lnTo>
                  <a:lnTo>
                    <a:pt x="183" y="102"/>
                  </a:lnTo>
                  <a:lnTo>
                    <a:pt x="185" y="98"/>
                  </a:lnTo>
                  <a:lnTo>
                    <a:pt x="185" y="98"/>
                  </a:lnTo>
                  <a:lnTo>
                    <a:pt x="185" y="95"/>
                  </a:lnTo>
                  <a:lnTo>
                    <a:pt x="189" y="93"/>
                  </a:lnTo>
                  <a:lnTo>
                    <a:pt x="192" y="90"/>
                  </a:lnTo>
                  <a:lnTo>
                    <a:pt x="196" y="90"/>
                  </a:lnTo>
                  <a:lnTo>
                    <a:pt x="196" y="90"/>
                  </a:lnTo>
                  <a:lnTo>
                    <a:pt x="205" y="90"/>
                  </a:lnTo>
                  <a:lnTo>
                    <a:pt x="208" y="88"/>
                  </a:lnTo>
                  <a:lnTo>
                    <a:pt x="209" y="85"/>
                  </a:lnTo>
                  <a:lnTo>
                    <a:pt x="209" y="85"/>
                  </a:lnTo>
                  <a:lnTo>
                    <a:pt x="208" y="77"/>
                  </a:lnTo>
                  <a:lnTo>
                    <a:pt x="209" y="74"/>
                  </a:lnTo>
                  <a:lnTo>
                    <a:pt x="210" y="73"/>
                  </a:lnTo>
                  <a:lnTo>
                    <a:pt x="212" y="74"/>
                  </a:lnTo>
                  <a:lnTo>
                    <a:pt x="212" y="74"/>
                  </a:lnTo>
                  <a:lnTo>
                    <a:pt x="218" y="75"/>
                  </a:lnTo>
                  <a:lnTo>
                    <a:pt x="222" y="75"/>
                  </a:lnTo>
                  <a:lnTo>
                    <a:pt x="226" y="75"/>
                  </a:lnTo>
                  <a:lnTo>
                    <a:pt x="229" y="77"/>
                  </a:lnTo>
                  <a:lnTo>
                    <a:pt x="229" y="77"/>
                  </a:lnTo>
                  <a:lnTo>
                    <a:pt x="233" y="78"/>
                  </a:lnTo>
                  <a:lnTo>
                    <a:pt x="236" y="78"/>
                  </a:lnTo>
                  <a:lnTo>
                    <a:pt x="239" y="77"/>
                  </a:lnTo>
                  <a:lnTo>
                    <a:pt x="240" y="74"/>
                  </a:lnTo>
                  <a:lnTo>
                    <a:pt x="240" y="74"/>
                  </a:lnTo>
                  <a:lnTo>
                    <a:pt x="240" y="68"/>
                  </a:lnTo>
                  <a:lnTo>
                    <a:pt x="242" y="64"/>
                  </a:lnTo>
                  <a:lnTo>
                    <a:pt x="245" y="61"/>
                  </a:lnTo>
                  <a:lnTo>
                    <a:pt x="246" y="61"/>
                  </a:lnTo>
                  <a:lnTo>
                    <a:pt x="249" y="61"/>
                  </a:lnTo>
                  <a:lnTo>
                    <a:pt x="249" y="61"/>
                  </a:lnTo>
                  <a:lnTo>
                    <a:pt x="250" y="63"/>
                  </a:lnTo>
                  <a:lnTo>
                    <a:pt x="250" y="63"/>
                  </a:lnTo>
                  <a:lnTo>
                    <a:pt x="253" y="58"/>
                  </a:lnTo>
                  <a:lnTo>
                    <a:pt x="255" y="57"/>
                  </a:lnTo>
                  <a:lnTo>
                    <a:pt x="259" y="54"/>
                  </a:lnTo>
                  <a:lnTo>
                    <a:pt x="262" y="54"/>
                  </a:lnTo>
                  <a:lnTo>
                    <a:pt x="262" y="54"/>
                  </a:lnTo>
                  <a:lnTo>
                    <a:pt x="266" y="57"/>
                  </a:lnTo>
                  <a:lnTo>
                    <a:pt x="269" y="61"/>
                  </a:lnTo>
                  <a:lnTo>
                    <a:pt x="273" y="65"/>
                  </a:lnTo>
                  <a:lnTo>
                    <a:pt x="279" y="67"/>
                  </a:lnTo>
                  <a:lnTo>
                    <a:pt x="279" y="67"/>
                  </a:lnTo>
                  <a:lnTo>
                    <a:pt x="290" y="70"/>
                  </a:lnTo>
                  <a:lnTo>
                    <a:pt x="293" y="70"/>
                  </a:lnTo>
                  <a:lnTo>
                    <a:pt x="296" y="68"/>
                  </a:lnTo>
                  <a:lnTo>
                    <a:pt x="296" y="68"/>
                  </a:lnTo>
                  <a:lnTo>
                    <a:pt x="299" y="67"/>
                  </a:lnTo>
                  <a:lnTo>
                    <a:pt x="302" y="68"/>
                  </a:lnTo>
                  <a:lnTo>
                    <a:pt x="304" y="68"/>
                  </a:lnTo>
                  <a:lnTo>
                    <a:pt x="309" y="68"/>
                  </a:lnTo>
                  <a:lnTo>
                    <a:pt x="309" y="68"/>
                  </a:lnTo>
                  <a:lnTo>
                    <a:pt x="310" y="68"/>
                  </a:lnTo>
                  <a:lnTo>
                    <a:pt x="311" y="70"/>
                  </a:lnTo>
                  <a:lnTo>
                    <a:pt x="313" y="71"/>
                  </a:lnTo>
                  <a:lnTo>
                    <a:pt x="314" y="73"/>
                  </a:lnTo>
                  <a:lnTo>
                    <a:pt x="317" y="71"/>
                  </a:lnTo>
                  <a:lnTo>
                    <a:pt x="317" y="71"/>
                  </a:lnTo>
                  <a:lnTo>
                    <a:pt x="320" y="67"/>
                  </a:lnTo>
                  <a:lnTo>
                    <a:pt x="320" y="64"/>
                  </a:lnTo>
                  <a:lnTo>
                    <a:pt x="321" y="63"/>
                  </a:lnTo>
                  <a:lnTo>
                    <a:pt x="324" y="63"/>
                  </a:lnTo>
                  <a:lnTo>
                    <a:pt x="324" y="63"/>
                  </a:lnTo>
                  <a:lnTo>
                    <a:pt x="327" y="63"/>
                  </a:lnTo>
                  <a:lnTo>
                    <a:pt x="329" y="61"/>
                  </a:lnTo>
                  <a:lnTo>
                    <a:pt x="329" y="57"/>
                  </a:lnTo>
                  <a:lnTo>
                    <a:pt x="327" y="48"/>
                  </a:lnTo>
                  <a:lnTo>
                    <a:pt x="327" y="48"/>
                  </a:lnTo>
                  <a:lnTo>
                    <a:pt x="329" y="47"/>
                  </a:lnTo>
                  <a:lnTo>
                    <a:pt x="329" y="46"/>
                  </a:lnTo>
                  <a:lnTo>
                    <a:pt x="333" y="43"/>
                  </a:lnTo>
                  <a:lnTo>
                    <a:pt x="336" y="41"/>
                  </a:lnTo>
                  <a:lnTo>
                    <a:pt x="337" y="38"/>
                  </a:lnTo>
                  <a:lnTo>
                    <a:pt x="337" y="38"/>
                  </a:lnTo>
                  <a:lnTo>
                    <a:pt x="339" y="37"/>
                  </a:lnTo>
                  <a:lnTo>
                    <a:pt x="340" y="36"/>
                  </a:lnTo>
                  <a:lnTo>
                    <a:pt x="344" y="36"/>
                  </a:lnTo>
                  <a:lnTo>
                    <a:pt x="350" y="36"/>
                  </a:lnTo>
                  <a:lnTo>
                    <a:pt x="353" y="34"/>
                  </a:lnTo>
                  <a:lnTo>
                    <a:pt x="353" y="34"/>
                  </a:lnTo>
                  <a:lnTo>
                    <a:pt x="356" y="31"/>
                  </a:lnTo>
                  <a:lnTo>
                    <a:pt x="360" y="31"/>
                  </a:lnTo>
                  <a:lnTo>
                    <a:pt x="363" y="31"/>
                  </a:lnTo>
                  <a:lnTo>
                    <a:pt x="367" y="34"/>
                  </a:lnTo>
                  <a:lnTo>
                    <a:pt x="367" y="34"/>
                  </a:lnTo>
                  <a:lnTo>
                    <a:pt x="370" y="37"/>
                  </a:lnTo>
                  <a:lnTo>
                    <a:pt x="375" y="40"/>
                  </a:lnTo>
                  <a:lnTo>
                    <a:pt x="381" y="43"/>
                  </a:lnTo>
                  <a:lnTo>
                    <a:pt x="383" y="44"/>
                  </a:lnTo>
                  <a:lnTo>
                    <a:pt x="383" y="46"/>
                  </a:lnTo>
                  <a:lnTo>
                    <a:pt x="383" y="46"/>
                  </a:lnTo>
                  <a:lnTo>
                    <a:pt x="383" y="54"/>
                  </a:lnTo>
                  <a:lnTo>
                    <a:pt x="383" y="54"/>
                  </a:lnTo>
                  <a:lnTo>
                    <a:pt x="387" y="51"/>
                  </a:lnTo>
                  <a:lnTo>
                    <a:pt x="391" y="51"/>
                  </a:lnTo>
                  <a:lnTo>
                    <a:pt x="391" y="51"/>
                  </a:lnTo>
                  <a:lnTo>
                    <a:pt x="394" y="50"/>
                  </a:lnTo>
                  <a:lnTo>
                    <a:pt x="397" y="47"/>
                  </a:lnTo>
                  <a:lnTo>
                    <a:pt x="401" y="46"/>
                  </a:lnTo>
                  <a:lnTo>
                    <a:pt x="404" y="44"/>
                  </a:lnTo>
                  <a:lnTo>
                    <a:pt x="404" y="44"/>
                  </a:lnTo>
                  <a:lnTo>
                    <a:pt x="407" y="44"/>
                  </a:lnTo>
                  <a:lnTo>
                    <a:pt x="408" y="44"/>
                  </a:lnTo>
                  <a:lnTo>
                    <a:pt x="411" y="43"/>
                  </a:lnTo>
                  <a:lnTo>
                    <a:pt x="412" y="38"/>
                  </a:lnTo>
                  <a:lnTo>
                    <a:pt x="412" y="38"/>
                  </a:lnTo>
                  <a:lnTo>
                    <a:pt x="408" y="37"/>
                  </a:lnTo>
                  <a:lnTo>
                    <a:pt x="405" y="37"/>
                  </a:lnTo>
                  <a:lnTo>
                    <a:pt x="401" y="37"/>
                  </a:lnTo>
                  <a:lnTo>
                    <a:pt x="400" y="40"/>
                  </a:lnTo>
                  <a:lnTo>
                    <a:pt x="400" y="4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21" name="Turkmenistan">
              <a:extLst>
                <a:ext uri="{FF2B5EF4-FFF2-40B4-BE49-F238E27FC236}">
                  <a16:creationId xmlns:a16="http://schemas.microsoft.com/office/drawing/2014/main" id="{7F10DCD0-A113-BD46-81A9-D99E90976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9374" y="3225058"/>
              <a:ext cx="334431" cy="211609"/>
            </a:xfrm>
            <a:custGeom>
              <a:avLst/>
              <a:gdLst/>
              <a:ahLst/>
              <a:cxnLst>
                <a:cxn ang="0">
                  <a:pos x="214" y="86"/>
                </a:cxn>
                <a:cxn ang="0">
                  <a:pos x="203" y="81"/>
                </a:cxn>
                <a:cxn ang="0">
                  <a:pos x="183" y="70"/>
                </a:cxn>
                <a:cxn ang="0">
                  <a:pos x="172" y="60"/>
                </a:cxn>
                <a:cxn ang="0">
                  <a:pos x="159" y="52"/>
                </a:cxn>
                <a:cxn ang="0">
                  <a:pos x="149" y="32"/>
                </a:cxn>
                <a:cxn ang="0">
                  <a:pos x="132" y="27"/>
                </a:cxn>
                <a:cxn ang="0">
                  <a:pos x="122" y="26"/>
                </a:cxn>
                <a:cxn ang="0">
                  <a:pos x="116" y="9"/>
                </a:cxn>
                <a:cxn ang="0">
                  <a:pos x="103" y="5"/>
                </a:cxn>
                <a:cxn ang="0">
                  <a:pos x="92" y="2"/>
                </a:cxn>
                <a:cxn ang="0">
                  <a:pos x="85" y="6"/>
                </a:cxn>
                <a:cxn ang="0">
                  <a:pos x="81" y="10"/>
                </a:cxn>
                <a:cxn ang="0">
                  <a:pos x="69" y="19"/>
                </a:cxn>
                <a:cxn ang="0">
                  <a:pos x="64" y="27"/>
                </a:cxn>
                <a:cxn ang="0">
                  <a:pos x="52" y="25"/>
                </a:cxn>
                <a:cxn ang="0">
                  <a:pos x="41" y="22"/>
                </a:cxn>
                <a:cxn ang="0">
                  <a:pos x="25" y="7"/>
                </a:cxn>
                <a:cxn ang="0">
                  <a:pos x="10" y="7"/>
                </a:cxn>
                <a:cxn ang="0">
                  <a:pos x="4" y="15"/>
                </a:cxn>
                <a:cxn ang="0">
                  <a:pos x="12" y="12"/>
                </a:cxn>
                <a:cxn ang="0">
                  <a:pos x="21" y="25"/>
                </a:cxn>
                <a:cxn ang="0">
                  <a:pos x="28" y="29"/>
                </a:cxn>
                <a:cxn ang="0">
                  <a:pos x="32" y="36"/>
                </a:cxn>
                <a:cxn ang="0">
                  <a:pos x="20" y="40"/>
                </a:cxn>
                <a:cxn ang="0">
                  <a:pos x="2" y="36"/>
                </a:cxn>
                <a:cxn ang="0">
                  <a:pos x="0" y="44"/>
                </a:cxn>
                <a:cxn ang="0">
                  <a:pos x="4" y="53"/>
                </a:cxn>
                <a:cxn ang="0">
                  <a:pos x="5" y="63"/>
                </a:cxn>
                <a:cxn ang="0">
                  <a:pos x="7" y="64"/>
                </a:cxn>
                <a:cxn ang="0">
                  <a:pos x="14" y="67"/>
                </a:cxn>
                <a:cxn ang="0">
                  <a:pos x="18" y="80"/>
                </a:cxn>
                <a:cxn ang="0">
                  <a:pos x="18" y="101"/>
                </a:cxn>
                <a:cxn ang="0">
                  <a:pos x="31" y="99"/>
                </a:cxn>
                <a:cxn ang="0">
                  <a:pos x="45" y="89"/>
                </a:cxn>
                <a:cxn ang="0">
                  <a:pos x="56" y="87"/>
                </a:cxn>
                <a:cxn ang="0">
                  <a:pos x="75" y="87"/>
                </a:cxn>
                <a:cxn ang="0">
                  <a:pos x="86" y="93"/>
                </a:cxn>
                <a:cxn ang="0">
                  <a:pos x="91" y="96"/>
                </a:cxn>
                <a:cxn ang="0">
                  <a:pos x="106" y="99"/>
                </a:cxn>
                <a:cxn ang="0">
                  <a:pos x="111" y="104"/>
                </a:cxn>
                <a:cxn ang="0">
                  <a:pos x="118" y="108"/>
                </a:cxn>
                <a:cxn ang="0">
                  <a:pos x="126" y="116"/>
                </a:cxn>
                <a:cxn ang="0">
                  <a:pos x="138" y="117"/>
                </a:cxn>
                <a:cxn ang="0">
                  <a:pos x="142" y="137"/>
                </a:cxn>
                <a:cxn ang="0">
                  <a:pos x="153" y="138"/>
                </a:cxn>
                <a:cxn ang="0">
                  <a:pos x="157" y="143"/>
                </a:cxn>
                <a:cxn ang="0">
                  <a:pos x="169" y="134"/>
                </a:cxn>
                <a:cxn ang="0">
                  <a:pos x="179" y="128"/>
                </a:cxn>
                <a:cxn ang="0">
                  <a:pos x="192" y="121"/>
                </a:cxn>
                <a:cxn ang="0">
                  <a:pos x="202" y="106"/>
                </a:cxn>
                <a:cxn ang="0">
                  <a:pos x="207" y="103"/>
                </a:cxn>
                <a:cxn ang="0">
                  <a:pos x="220" y="100"/>
                </a:cxn>
              </a:cxnLst>
              <a:rect l="0" t="0" r="r" b="b"/>
              <a:pathLst>
                <a:path w="226" h="143">
                  <a:moveTo>
                    <a:pt x="224" y="90"/>
                  </a:moveTo>
                  <a:lnTo>
                    <a:pt x="224" y="90"/>
                  </a:lnTo>
                  <a:lnTo>
                    <a:pt x="219" y="87"/>
                  </a:lnTo>
                  <a:lnTo>
                    <a:pt x="214" y="86"/>
                  </a:lnTo>
                  <a:lnTo>
                    <a:pt x="210" y="86"/>
                  </a:lnTo>
                  <a:lnTo>
                    <a:pt x="210" y="86"/>
                  </a:lnTo>
                  <a:lnTo>
                    <a:pt x="207" y="84"/>
                  </a:lnTo>
                  <a:lnTo>
                    <a:pt x="203" y="81"/>
                  </a:lnTo>
                  <a:lnTo>
                    <a:pt x="199" y="77"/>
                  </a:lnTo>
                  <a:lnTo>
                    <a:pt x="194" y="74"/>
                  </a:lnTo>
                  <a:lnTo>
                    <a:pt x="194" y="74"/>
                  </a:lnTo>
                  <a:lnTo>
                    <a:pt x="183" y="70"/>
                  </a:lnTo>
                  <a:lnTo>
                    <a:pt x="179" y="67"/>
                  </a:lnTo>
                  <a:lnTo>
                    <a:pt x="176" y="64"/>
                  </a:lnTo>
                  <a:lnTo>
                    <a:pt x="176" y="64"/>
                  </a:lnTo>
                  <a:lnTo>
                    <a:pt x="172" y="60"/>
                  </a:lnTo>
                  <a:lnTo>
                    <a:pt x="166" y="57"/>
                  </a:lnTo>
                  <a:lnTo>
                    <a:pt x="162" y="54"/>
                  </a:lnTo>
                  <a:lnTo>
                    <a:pt x="159" y="52"/>
                  </a:lnTo>
                  <a:lnTo>
                    <a:pt x="159" y="52"/>
                  </a:lnTo>
                  <a:lnTo>
                    <a:pt x="156" y="46"/>
                  </a:lnTo>
                  <a:lnTo>
                    <a:pt x="152" y="39"/>
                  </a:lnTo>
                  <a:lnTo>
                    <a:pt x="152" y="39"/>
                  </a:lnTo>
                  <a:lnTo>
                    <a:pt x="149" y="32"/>
                  </a:lnTo>
                  <a:lnTo>
                    <a:pt x="148" y="29"/>
                  </a:lnTo>
                  <a:lnTo>
                    <a:pt x="146" y="29"/>
                  </a:lnTo>
                  <a:lnTo>
                    <a:pt x="146" y="29"/>
                  </a:lnTo>
                  <a:lnTo>
                    <a:pt x="132" y="27"/>
                  </a:lnTo>
                  <a:lnTo>
                    <a:pt x="125" y="27"/>
                  </a:lnTo>
                  <a:lnTo>
                    <a:pt x="122" y="26"/>
                  </a:lnTo>
                  <a:lnTo>
                    <a:pt x="122" y="26"/>
                  </a:lnTo>
                  <a:lnTo>
                    <a:pt x="122" y="26"/>
                  </a:lnTo>
                  <a:lnTo>
                    <a:pt x="121" y="16"/>
                  </a:lnTo>
                  <a:lnTo>
                    <a:pt x="119" y="10"/>
                  </a:lnTo>
                  <a:lnTo>
                    <a:pt x="118" y="9"/>
                  </a:lnTo>
                  <a:lnTo>
                    <a:pt x="116" y="9"/>
                  </a:lnTo>
                  <a:lnTo>
                    <a:pt x="116" y="9"/>
                  </a:lnTo>
                  <a:lnTo>
                    <a:pt x="109" y="6"/>
                  </a:lnTo>
                  <a:lnTo>
                    <a:pt x="103" y="5"/>
                  </a:lnTo>
                  <a:lnTo>
                    <a:pt x="103" y="5"/>
                  </a:lnTo>
                  <a:lnTo>
                    <a:pt x="98" y="0"/>
                  </a:lnTo>
                  <a:lnTo>
                    <a:pt x="95" y="0"/>
                  </a:lnTo>
                  <a:lnTo>
                    <a:pt x="92" y="2"/>
                  </a:lnTo>
                  <a:lnTo>
                    <a:pt x="92" y="2"/>
                  </a:lnTo>
                  <a:lnTo>
                    <a:pt x="89" y="3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5" y="6"/>
                  </a:lnTo>
                  <a:lnTo>
                    <a:pt x="84" y="7"/>
                  </a:lnTo>
                  <a:lnTo>
                    <a:pt x="82" y="10"/>
                  </a:lnTo>
                  <a:lnTo>
                    <a:pt x="81" y="10"/>
                  </a:lnTo>
                  <a:lnTo>
                    <a:pt x="81" y="10"/>
                  </a:lnTo>
                  <a:lnTo>
                    <a:pt x="76" y="12"/>
                  </a:lnTo>
                  <a:lnTo>
                    <a:pt x="72" y="13"/>
                  </a:lnTo>
                  <a:lnTo>
                    <a:pt x="69" y="16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68" y="25"/>
                  </a:lnTo>
                  <a:lnTo>
                    <a:pt x="66" y="26"/>
                  </a:lnTo>
                  <a:lnTo>
                    <a:pt x="64" y="27"/>
                  </a:lnTo>
                  <a:lnTo>
                    <a:pt x="64" y="27"/>
                  </a:lnTo>
                  <a:lnTo>
                    <a:pt x="58" y="26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51" y="25"/>
                  </a:lnTo>
                  <a:lnTo>
                    <a:pt x="48" y="26"/>
                  </a:lnTo>
                  <a:lnTo>
                    <a:pt x="44" y="25"/>
                  </a:lnTo>
                  <a:lnTo>
                    <a:pt x="41" y="22"/>
                  </a:lnTo>
                  <a:lnTo>
                    <a:pt x="41" y="22"/>
                  </a:lnTo>
                  <a:lnTo>
                    <a:pt x="35" y="16"/>
                  </a:lnTo>
                  <a:lnTo>
                    <a:pt x="31" y="10"/>
                  </a:lnTo>
                  <a:lnTo>
                    <a:pt x="25" y="7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15" y="6"/>
                  </a:lnTo>
                  <a:lnTo>
                    <a:pt x="10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4" y="12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7" y="13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5" y="13"/>
                  </a:lnTo>
                  <a:lnTo>
                    <a:pt x="18" y="15"/>
                  </a:lnTo>
                  <a:lnTo>
                    <a:pt x="20" y="20"/>
                  </a:lnTo>
                  <a:lnTo>
                    <a:pt x="21" y="25"/>
                  </a:lnTo>
                  <a:lnTo>
                    <a:pt x="22" y="26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8" y="29"/>
                  </a:lnTo>
                  <a:lnTo>
                    <a:pt x="32" y="32"/>
                  </a:lnTo>
                  <a:lnTo>
                    <a:pt x="34" y="34"/>
                  </a:lnTo>
                  <a:lnTo>
                    <a:pt x="34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28" y="37"/>
                  </a:lnTo>
                  <a:lnTo>
                    <a:pt x="24" y="39"/>
                  </a:lnTo>
                  <a:lnTo>
                    <a:pt x="20" y="40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7" y="36"/>
                  </a:lnTo>
                  <a:lnTo>
                    <a:pt x="2" y="36"/>
                  </a:lnTo>
                  <a:lnTo>
                    <a:pt x="2" y="37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0" y="44"/>
                  </a:lnTo>
                  <a:lnTo>
                    <a:pt x="0" y="49"/>
                  </a:lnTo>
                  <a:lnTo>
                    <a:pt x="0" y="52"/>
                  </a:lnTo>
                  <a:lnTo>
                    <a:pt x="4" y="53"/>
                  </a:lnTo>
                  <a:lnTo>
                    <a:pt x="4" y="53"/>
                  </a:lnTo>
                  <a:lnTo>
                    <a:pt x="8" y="53"/>
                  </a:lnTo>
                  <a:lnTo>
                    <a:pt x="10" y="56"/>
                  </a:lnTo>
                  <a:lnTo>
                    <a:pt x="8" y="59"/>
                  </a:lnTo>
                  <a:lnTo>
                    <a:pt x="5" y="63"/>
                  </a:lnTo>
                  <a:lnTo>
                    <a:pt x="5" y="63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7" y="64"/>
                  </a:lnTo>
                  <a:lnTo>
                    <a:pt x="11" y="64"/>
                  </a:lnTo>
                  <a:lnTo>
                    <a:pt x="14" y="66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15" y="70"/>
                  </a:lnTo>
                  <a:lnTo>
                    <a:pt x="17" y="71"/>
                  </a:lnTo>
                  <a:lnTo>
                    <a:pt x="18" y="74"/>
                  </a:lnTo>
                  <a:lnTo>
                    <a:pt x="18" y="80"/>
                  </a:lnTo>
                  <a:lnTo>
                    <a:pt x="18" y="80"/>
                  </a:lnTo>
                  <a:lnTo>
                    <a:pt x="17" y="90"/>
                  </a:lnTo>
                  <a:lnTo>
                    <a:pt x="18" y="101"/>
                  </a:lnTo>
                  <a:lnTo>
                    <a:pt x="18" y="101"/>
                  </a:lnTo>
                  <a:lnTo>
                    <a:pt x="25" y="100"/>
                  </a:lnTo>
                  <a:lnTo>
                    <a:pt x="28" y="100"/>
                  </a:lnTo>
                  <a:lnTo>
                    <a:pt x="31" y="99"/>
                  </a:lnTo>
                  <a:lnTo>
                    <a:pt x="31" y="99"/>
                  </a:lnTo>
                  <a:lnTo>
                    <a:pt x="37" y="93"/>
                  </a:lnTo>
                  <a:lnTo>
                    <a:pt x="41" y="90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51" y="89"/>
                  </a:lnTo>
                  <a:lnTo>
                    <a:pt x="54" y="89"/>
                  </a:lnTo>
                  <a:lnTo>
                    <a:pt x="56" y="87"/>
                  </a:lnTo>
                  <a:lnTo>
                    <a:pt x="56" y="87"/>
                  </a:lnTo>
                  <a:lnTo>
                    <a:pt x="59" y="86"/>
                  </a:lnTo>
                  <a:lnTo>
                    <a:pt x="65" y="84"/>
                  </a:lnTo>
                  <a:lnTo>
                    <a:pt x="71" y="86"/>
                  </a:lnTo>
                  <a:lnTo>
                    <a:pt x="75" y="87"/>
                  </a:lnTo>
                  <a:lnTo>
                    <a:pt x="75" y="87"/>
                  </a:lnTo>
                  <a:lnTo>
                    <a:pt x="78" y="90"/>
                  </a:lnTo>
                  <a:lnTo>
                    <a:pt x="81" y="91"/>
                  </a:lnTo>
                  <a:lnTo>
                    <a:pt x="86" y="93"/>
                  </a:lnTo>
                  <a:lnTo>
                    <a:pt x="86" y="93"/>
                  </a:lnTo>
                  <a:lnTo>
                    <a:pt x="88" y="93"/>
                  </a:lnTo>
                  <a:lnTo>
                    <a:pt x="89" y="94"/>
                  </a:lnTo>
                  <a:lnTo>
                    <a:pt x="91" y="96"/>
                  </a:lnTo>
                  <a:lnTo>
                    <a:pt x="95" y="97"/>
                  </a:lnTo>
                  <a:lnTo>
                    <a:pt x="95" y="97"/>
                  </a:lnTo>
                  <a:lnTo>
                    <a:pt x="103" y="97"/>
                  </a:lnTo>
                  <a:lnTo>
                    <a:pt x="106" y="99"/>
                  </a:lnTo>
                  <a:lnTo>
                    <a:pt x="108" y="101"/>
                  </a:lnTo>
                  <a:lnTo>
                    <a:pt x="108" y="101"/>
                  </a:lnTo>
                  <a:lnTo>
                    <a:pt x="109" y="103"/>
                  </a:lnTo>
                  <a:lnTo>
                    <a:pt x="111" y="104"/>
                  </a:lnTo>
                  <a:lnTo>
                    <a:pt x="112" y="106"/>
                  </a:lnTo>
                  <a:lnTo>
                    <a:pt x="115" y="107"/>
                  </a:lnTo>
                  <a:lnTo>
                    <a:pt x="115" y="107"/>
                  </a:lnTo>
                  <a:lnTo>
                    <a:pt x="118" y="108"/>
                  </a:lnTo>
                  <a:lnTo>
                    <a:pt x="121" y="111"/>
                  </a:lnTo>
                  <a:lnTo>
                    <a:pt x="123" y="114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33" y="116"/>
                  </a:lnTo>
                  <a:lnTo>
                    <a:pt x="136" y="116"/>
                  </a:lnTo>
                  <a:lnTo>
                    <a:pt x="138" y="117"/>
                  </a:lnTo>
                  <a:lnTo>
                    <a:pt x="138" y="117"/>
                  </a:lnTo>
                  <a:lnTo>
                    <a:pt x="138" y="126"/>
                  </a:lnTo>
                  <a:lnTo>
                    <a:pt x="140" y="137"/>
                  </a:lnTo>
                  <a:lnTo>
                    <a:pt x="140" y="137"/>
                  </a:lnTo>
                  <a:lnTo>
                    <a:pt x="142" y="137"/>
                  </a:lnTo>
                  <a:lnTo>
                    <a:pt x="143" y="137"/>
                  </a:lnTo>
                  <a:lnTo>
                    <a:pt x="143" y="137"/>
                  </a:lnTo>
                  <a:lnTo>
                    <a:pt x="149" y="137"/>
                  </a:lnTo>
                  <a:lnTo>
                    <a:pt x="153" y="138"/>
                  </a:lnTo>
                  <a:lnTo>
                    <a:pt x="155" y="140"/>
                  </a:lnTo>
                  <a:lnTo>
                    <a:pt x="155" y="140"/>
                  </a:lnTo>
                  <a:lnTo>
                    <a:pt x="156" y="141"/>
                  </a:lnTo>
                  <a:lnTo>
                    <a:pt x="157" y="143"/>
                  </a:lnTo>
                  <a:lnTo>
                    <a:pt x="163" y="141"/>
                  </a:lnTo>
                  <a:lnTo>
                    <a:pt x="167" y="140"/>
                  </a:lnTo>
                  <a:lnTo>
                    <a:pt x="169" y="137"/>
                  </a:lnTo>
                  <a:lnTo>
                    <a:pt x="169" y="134"/>
                  </a:lnTo>
                  <a:lnTo>
                    <a:pt x="169" y="134"/>
                  </a:lnTo>
                  <a:lnTo>
                    <a:pt x="170" y="133"/>
                  </a:lnTo>
                  <a:lnTo>
                    <a:pt x="172" y="131"/>
                  </a:lnTo>
                  <a:lnTo>
                    <a:pt x="179" y="128"/>
                  </a:lnTo>
                  <a:lnTo>
                    <a:pt x="187" y="126"/>
                  </a:lnTo>
                  <a:lnTo>
                    <a:pt x="190" y="124"/>
                  </a:lnTo>
                  <a:lnTo>
                    <a:pt x="192" y="121"/>
                  </a:lnTo>
                  <a:lnTo>
                    <a:pt x="192" y="121"/>
                  </a:lnTo>
                  <a:lnTo>
                    <a:pt x="196" y="110"/>
                  </a:lnTo>
                  <a:lnTo>
                    <a:pt x="197" y="107"/>
                  </a:lnTo>
                  <a:lnTo>
                    <a:pt x="200" y="106"/>
                  </a:lnTo>
                  <a:lnTo>
                    <a:pt x="202" y="106"/>
                  </a:lnTo>
                  <a:lnTo>
                    <a:pt x="202" y="106"/>
                  </a:lnTo>
                  <a:lnTo>
                    <a:pt x="203" y="106"/>
                  </a:lnTo>
                  <a:lnTo>
                    <a:pt x="204" y="106"/>
                  </a:lnTo>
                  <a:lnTo>
                    <a:pt x="207" y="103"/>
                  </a:lnTo>
                  <a:lnTo>
                    <a:pt x="210" y="100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20" y="100"/>
                  </a:lnTo>
                  <a:lnTo>
                    <a:pt x="223" y="101"/>
                  </a:lnTo>
                  <a:lnTo>
                    <a:pt x="226" y="101"/>
                  </a:lnTo>
                  <a:lnTo>
                    <a:pt x="224" y="9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22" name="Kasakhstan">
              <a:extLst>
                <a:ext uri="{FF2B5EF4-FFF2-40B4-BE49-F238E27FC236}">
                  <a16:creationId xmlns:a16="http://schemas.microsoft.com/office/drawing/2014/main" id="{BFDC9628-83C8-6C4E-B8F1-71113A3D8C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19917" y="2834395"/>
              <a:ext cx="966299" cy="448375"/>
            </a:xfrm>
            <a:custGeom>
              <a:avLst/>
              <a:gdLst/>
              <a:ahLst/>
              <a:cxnLst>
                <a:cxn ang="0">
                  <a:pos x="626" y="124"/>
                </a:cxn>
                <a:cxn ang="0">
                  <a:pos x="608" y="105"/>
                </a:cxn>
                <a:cxn ang="0">
                  <a:pos x="574" y="101"/>
                </a:cxn>
                <a:cxn ang="0">
                  <a:pos x="544" y="99"/>
                </a:cxn>
                <a:cxn ang="0">
                  <a:pos x="499" y="37"/>
                </a:cxn>
                <a:cxn ang="0">
                  <a:pos x="483" y="23"/>
                </a:cxn>
                <a:cxn ang="0">
                  <a:pos x="448" y="38"/>
                </a:cxn>
                <a:cxn ang="0">
                  <a:pos x="445" y="31"/>
                </a:cxn>
                <a:cxn ang="0">
                  <a:pos x="426" y="31"/>
                </a:cxn>
                <a:cxn ang="0">
                  <a:pos x="406" y="27"/>
                </a:cxn>
                <a:cxn ang="0">
                  <a:pos x="402" y="8"/>
                </a:cxn>
                <a:cxn ang="0">
                  <a:pos x="369" y="0"/>
                </a:cxn>
                <a:cxn ang="0">
                  <a:pos x="314" y="17"/>
                </a:cxn>
                <a:cxn ang="0">
                  <a:pos x="258" y="28"/>
                </a:cxn>
                <a:cxn ang="0">
                  <a:pos x="241" y="42"/>
                </a:cxn>
                <a:cxn ang="0">
                  <a:pos x="236" y="55"/>
                </a:cxn>
                <a:cxn ang="0">
                  <a:pos x="227" y="81"/>
                </a:cxn>
                <a:cxn ang="0">
                  <a:pos x="244" y="99"/>
                </a:cxn>
                <a:cxn ang="0">
                  <a:pos x="219" y="104"/>
                </a:cxn>
                <a:cxn ang="0">
                  <a:pos x="199" y="95"/>
                </a:cxn>
                <a:cxn ang="0">
                  <a:pos x="166" y="94"/>
                </a:cxn>
                <a:cxn ang="0">
                  <a:pos x="135" y="99"/>
                </a:cxn>
                <a:cxn ang="0">
                  <a:pos x="112" y="85"/>
                </a:cxn>
                <a:cxn ang="0">
                  <a:pos x="84" y="84"/>
                </a:cxn>
                <a:cxn ang="0">
                  <a:pos x="47" y="94"/>
                </a:cxn>
                <a:cxn ang="0">
                  <a:pos x="35" y="118"/>
                </a:cxn>
                <a:cxn ang="0">
                  <a:pos x="12" y="114"/>
                </a:cxn>
                <a:cxn ang="0">
                  <a:pos x="10" y="131"/>
                </a:cxn>
                <a:cxn ang="0">
                  <a:pos x="8" y="149"/>
                </a:cxn>
                <a:cxn ang="0">
                  <a:pos x="28" y="163"/>
                </a:cxn>
                <a:cxn ang="0">
                  <a:pos x="39" y="189"/>
                </a:cxn>
                <a:cxn ang="0">
                  <a:pos x="95" y="180"/>
                </a:cxn>
                <a:cxn ang="0">
                  <a:pos x="108" y="209"/>
                </a:cxn>
                <a:cxn ang="0">
                  <a:pos x="72" y="219"/>
                </a:cxn>
                <a:cxn ang="0">
                  <a:pos x="59" y="233"/>
                </a:cxn>
                <a:cxn ang="0">
                  <a:pos x="79" y="256"/>
                </a:cxn>
                <a:cxn ang="0">
                  <a:pos x="98" y="270"/>
                </a:cxn>
                <a:cxn ang="0">
                  <a:pos x="105" y="276"/>
                </a:cxn>
                <a:cxn ang="0">
                  <a:pos x="142" y="286"/>
                </a:cxn>
                <a:cxn ang="0">
                  <a:pos x="200" y="200"/>
                </a:cxn>
                <a:cxn ang="0">
                  <a:pos x="219" y="196"/>
                </a:cxn>
                <a:cxn ang="0">
                  <a:pos x="230" y="227"/>
                </a:cxn>
                <a:cxn ang="0">
                  <a:pos x="286" y="247"/>
                </a:cxn>
                <a:cxn ang="0">
                  <a:pos x="318" y="271"/>
                </a:cxn>
                <a:cxn ang="0">
                  <a:pos x="350" y="296"/>
                </a:cxn>
                <a:cxn ang="0">
                  <a:pos x="372" y="289"/>
                </a:cxn>
                <a:cxn ang="0">
                  <a:pos x="404" y="264"/>
                </a:cxn>
                <a:cxn ang="0">
                  <a:pos x="439" y="261"/>
                </a:cxn>
                <a:cxn ang="0">
                  <a:pos x="478" y="261"/>
                </a:cxn>
                <a:cxn ang="0">
                  <a:pos x="540" y="271"/>
                </a:cxn>
                <a:cxn ang="0">
                  <a:pos x="554" y="252"/>
                </a:cxn>
                <a:cxn ang="0">
                  <a:pos x="547" y="219"/>
                </a:cxn>
                <a:cxn ang="0">
                  <a:pos x="583" y="216"/>
                </a:cxn>
                <a:cxn ang="0">
                  <a:pos x="594" y="175"/>
                </a:cxn>
                <a:cxn ang="0">
                  <a:pos x="631" y="175"/>
                </a:cxn>
                <a:cxn ang="0">
                  <a:pos x="643" y="148"/>
                </a:cxn>
                <a:cxn ang="0">
                  <a:pos x="648" y="124"/>
                </a:cxn>
                <a:cxn ang="0">
                  <a:pos x="233" y="186"/>
                </a:cxn>
                <a:cxn ang="0">
                  <a:pos x="463" y="193"/>
                </a:cxn>
                <a:cxn ang="0">
                  <a:pos x="445" y="216"/>
                </a:cxn>
                <a:cxn ang="0">
                  <a:pos x="489" y="186"/>
                </a:cxn>
                <a:cxn ang="0">
                  <a:pos x="512" y="192"/>
                </a:cxn>
              </a:cxnLst>
              <a:rect l="0" t="0" r="r" b="b"/>
              <a:pathLst>
                <a:path w="653" h="303">
                  <a:moveTo>
                    <a:pt x="648" y="124"/>
                  </a:moveTo>
                  <a:lnTo>
                    <a:pt x="648" y="124"/>
                  </a:lnTo>
                  <a:lnTo>
                    <a:pt x="648" y="122"/>
                  </a:lnTo>
                  <a:lnTo>
                    <a:pt x="647" y="122"/>
                  </a:lnTo>
                  <a:lnTo>
                    <a:pt x="643" y="124"/>
                  </a:lnTo>
                  <a:lnTo>
                    <a:pt x="643" y="124"/>
                  </a:lnTo>
                  <a:lnTo>
                    <a:pt x="637" y="125"/>
                  </a:lnTo>
                  <a:lnTo>
                    <a:pt x="630" y="126"/>
                  </a:lnTo>
                  <a:lnTo>
                    <a:pt x="630" y="126"/>
                  </a:lnTo>
                  <a:lnTo>
                    <a:pt x="627" y="125"/>
                  </a:lnTo>
                  <a:lnTo>
                    <a:pt x="626" y="124"/>
                  </a:lnTo>
                  <a:lnTo>
                    <a:pt x="623" y="121"/>
                  </a:lnTo>
                  <a:lnTo>
                    <a:pt x="623" y="119"/>
                  </a:lnTo>
                  <a:lnTo>
                    <a:pt x="623" y="119"/>
                  </a:lnTo>
                  <a:lnTo>
                    <a:pt x="621" y="115"/>
                  </a:lnTo>
                  <a:lnTo>
                    <a:pt x="620" y="114"/>
                  </a:lnTo>
                  <a:lnTo>
                    <a:pt x="618" y="114"/>
                  </a:lnTo>
                  <a:lnTo>
                    <a:pt x="618" y="114"/>
                  </a:lnTo>
                  <a:lnTo>
                    <a:pt x="616" y="112"/>
                  </a:lnTo>
                  <a:lnTo>
                    <a:pt x="614" y="112"/>
                  </a:lnTo>
                  <a:lnTo>
                    <a:pt x="611" y="109"/>
                  </a:lnTo>
                  <a:lnTo>
                    <a:pt x="608" y="105"/>
                  </a:lnTo>
                  <a:lnTo>
                    <a:pt x="608" y="105"/>
                  </a:lnTo>
                  <a:lnTo>
                    <a:pt x="606" y="101"/>
                  </a:lnTo>
                  <a:lnTo>
                    <a:pt x="604" y="99"/>
                  </a:lnTo>
                  <a:lnTo>
                    <a:pt x="598" y="96"/>
                  </a:lnTo>
                  <a:lnTo>
                    <a:pt x="598" y="96"/>
                  </a:lnTo>
                  <a:lnTo>
                    <a:pt x="596" y="96"/>
                  </a:lnTo>
                  <a:lnTo>
                    <a:pt x="590" y="98"/>
                  </a:lnTo>
                  <a:lnTo>
                    <a:pt x="583" y="101"/>
                  </a:lnTo>
                  <a:lnTo>
                    <a:pt x="583" y="101"/>
                  </a:lnTo>
                  <a:lnTo>
                    <a:pt x="579" y="101"/>
                  </a:lnTo>
                  <a:lnTo>
                    <a:pt x="574" y="101"/>
                  </a:lnTo>
                  <a:lnTo>
                    <a:pt x="567" y="98"/>
                  </a:lnTo>
                  <a:lnTo>
                    <a:pt x="567" y="98"/>
                  </a:lnTo>
                  <a:lnTo>
                    <a:pt x="563" y="96"/>
                  </a:lnTo>
                  <a:lnTo>
                    <a:pt x="560" y="94"/>
                  </a:lnTo>
                  <a:lnTo>
                    <a:pt x="557" y="91"/>
                  </a:lnTo>
                  <a:lnTo>
                    <a:pt x="554" y="89"/>
                  </a:lnTo>
                  <a:lnTo>
                    <a:pt x="554" y="89"/>
                  </a:lnTo>
                  <a:lnTo>
                    <a:pt x="552" y="92"/>
                  </a:lnTo>
                  <a:lnTo>
                    <a:pt x="549" y="95"/>
                  </a:lnTo>
                  <a:lnTo>
                    <a:pt x="547" y="98"/>
                  </a:lnTo>
                  <a:lnTo>
                    <a:pt x="544" y="99"/>
                  </a:lnTo>
                  <a:lnTo>
                    <a:pt x="544" y="99"/>
                  </a:lnTo>
                  <a:lnTo>
                    <a:pt x="543" y="99"/>
                  </a:lnTo>
                  <a:lnTo>
                    <a:pt x="542" y="96"/>
                  </a:lnTo>
                  <a:lnTo>
                    <a:pt x="537" y="89"/>
                  </a:lnTo>
                  <a:lnTo>
                    <a:pt x="533" y="79"/>
                  </a:lnTo>
                  <a:lnTo>
                    <a:pt x="529" y="71"/>
                  </a:lnTo>
                  <a:lnTo>
                    <a:pt x="529" y="71"/>
                  </a:lnTo>
                  <a:lnTo>
                    <a:pt x="515" y="51"/>
                  </a:lnTo>
                  <a:lnTo>
                    <a:pt x="507" y="42"/>
                  </a:lnTo>
                  <a:lnTo>
                    <a:pt x="503" y="38"/>
                  </a:lnTo>
                  <a:lnTo>
                    <a:pt x="499" y="37"/>
                  </a:lnTo>
                  <a:lnTo>
                    <a:pt x="499" y="37"/>
                  </a:lnTo>
                  <a:lnTo>
                    <a:pt x="493" y="32"/>
                  </a:lnTo>
                  <a:lnTo>
                    <a:pt x="492" y="30"/>
                  </a:lnTo>
                  <a:lnTo>
                    <a:pt x="492" y="27"/>
                  </a:lnTo>
                  <a:lnTo>
                    <a:pt x="495" y="24"/>
                  </a:lnTo>
                  <a:lnTo>
                    <a:pt x="495" y="24"/>
                  </a:lnTo>
                  <a:lnTo>
                    <a:pt x="495" y="23"/>
                  </a:lnTo>
                  <a:lnTo>
                    <a:pt x="495" y="23"/>
                  </a:lnTo>
                  <a:lnTo>
                    <a:pt x="492" y="21"/>
                  </a:lnTo>
                  <a:lnTo>
                    <a:pt x="488" y="23"/>
                  </a:lnTo>
                  <a:lnTo>
                    <a:pt x="483" y="23"/>
                  </a:lnTo>
                  <a:lnTo>
                    <a:pt x="483" y="23"/>
                  </a:lnTo>
                  <a:lnTo>
                    <a:pt x="476" y="28"/>
                  </a:lnTo>
                  <a:lnTo>
                    <a:pt x="473" y="30"/>
                  </a:lnTo>
                  <a:lnTo>
                    <a:pt x="469" y="31"/>
                  </a:lnTo>
                  <a:lnTo>
                    <a:pt x="469" y="31"/>
                  </a:lnTo>
                  <a:lnTo>
                    <a:pt x="465" y="32"/>
                  </a:lnTo>
                  <a:lnTo>
                    <a:pt x="460" y="35"/>
                  </a:lnTo>
                  <a:lnTo>
                    <a:pt x="456" y="38"/>
                  </a:lnTo>
                  <a:lnTo>
                    <a:pt x="452" y="38"/>
                  </a:lnTo>
                  <a:lnTo>
                    <a:pt x="452" y="38"/>
                  </a:lnTo>
                  <a:lnTo>
                    <a:pt x="448" y="38"/>
                  </a:lnTo>
                  <a:lnTo>
                    <a:pt x="445" y="41"/>
                  </a:lnTo>
                  <a:lnTo>
                    <a:pt x="442" y="42"/>
                  </a:lnTo>
                  <a:lnTo>
                    <a:pt x="441" y="42"/>
                  </a:lnTo>
                  <a:lnTo>
                    <a:pt x="439" y="41"/>
                  </a:lnTo>
                  <a:lnTo>
                    <a:pt x="439" y="41"/>
                  </a:lnTo>
                  <a:lnTo>
                    <a:pt x="438" y="40"/>
                  </a:lnTo>
                  <a:lnTo>
                    <a:pt x="438" y="38"/>
                  </a:lnTo>
                  <a:lnTo>
                    <a:pt x="441" y="35"/>
                  </a:lnTo>
                  <a:lnTo>
                    <a:pt x="443" y="34"/>
                  </a:lnTo>
                  <a:lnTo>
                    <a:pt x="445" y="31"/>
                  </a:lnTo>
                  <a:lnTo>
                    <a:pt x="445" y="31"/>
                  </a:lnTo>
                  <a:lnTo>
                    <a:pt x="443" y="30"/>
                  </a:lnTo>
                  <a:lnTo>
                    <a:pt x="442" y="30"/>
                  </a:lnTo>
                  <a:lnTo>
                    <a:pt x="439" y="31"/>
                  </a:lnTo>
                  <a:lnTo>
                    <a:pt x="436" y="30"/>
                  </a:lnTo>
                  <a:lnTo>
                    <a:pt x="436" y="30"/>
                  </a:lnTo>
                  <a:lnTo>
                    <a:pt x="432" y="27"/>
                  </a:lnTo>
                  <a:lnTo>
                    <a:pt x="429" y="27"/>
                  </a:lnTo>
                  <a:lnTo>
                    <a:pt x="429" y="28"/>
                  </a:lnTo>
                  <a:lnTo>
                    <a:pt x="429" y="28"/>
                  </a:lnTo>
                  <a:lnTo>
                    <a:pt x="428" y="30"/>
                  </a:lnTo>
                  <a:lnTo>
                    <a:pt x="426" y="31"/>
                  </a:lnTo>
                  <a:lnTo>
                    <a:pt x="425" y="30"/>
                  </a:lnTo>
                  <a:lnTo>
                    <a:pt x="425" y="28"/>
                  </a:lnTo>
                  <a:lnTo>
                    <a:pt x="425" y="28"/>
                  </a:lnTo>
                  <a:lnTo>
                    <a:pt x="424" y="25"/>
                  </a:lnTo>
                  <a:lnTo>
                    <a:pt x="422" y="24"/>
                  </a:lnTo>
                  <a:lnTo>
                    <a:pt x="421" y="23"/>
                  </a:lnTo>
                  <a:lnTo>
                    <a:pt x="418" y="24"/>
                  </a:lnTo>
                  <a:lnTo>
                    <a:pt x="418" y="24"/>
                  </a:lnTo>
                  <a:lnTo>
                    <a:pt x="415" y="25"/>
                  </a:lnTo>
                  <a:lnTo>
                    <a:pt x="411" y="27"/>
                  </a:lnTo>
                  <a:lnTo>
                    <a:pt x="406" y="27"/>
                  </a:lnTo>
                  <a:lnTo>
                    <a:pt x="404" y="27"/>
                  </a:lnTo>
                  <a:lnTo>
                    <a:pt x="404" y="27"/>
                  </a:lnTo>
                  <a:lnTo>
                    <a:pt x="404" y="24"/>
                  </a:lnTo>
                  <a:lnTo>
                    <a:pt x="404" y="23"/>
                  </a:lnTo>
                  <a:lnTo>
                    <a:pt x="405" y="20"/>
                  </a:lnTo>
                  <a:lnTo>
                    <a:pt x="405" y="20"/>
                  </a:lnTo>
                  <a:lnTo>
                    <a:pt x="405" y="17"/>
                  </a:lnTo>
                  <a:lnTo>
                    <a:pt x="404" y="14"/>
                  </a:lnTo>
                  <a:lnTo>
                    <a:pt x="402" y="11"/>
                  </a:lnTo>
                  <a:lnTo>
                    <a:pt x="402" y="8"/>
                  </a:lnTo>
                  <a:lnTo>
                    <a:pt x="402" y="8"/>
                  </a:lnTo>
                  <a:lnTo>
                    <a:pt x="402" y="5"/>
                  </a:lnTo>
                  <a:lnTo>
                    <a:pt x="399" y="3"/>
                  </a:lnTo>
                  <a:lnTo>
                    <a:pt x="395" y="1"/>
                  </a:lnTo>
                  <a:lnTo>
                    <a:pt x="392" y="1"/>
                  </a:lnTo>
                  <a:lnTo>
                    <a:pt x="392" y="1"/>
                  </a:lnTo>
                  <a:lnTo>
                    <a:pt x="389" y="3"/>
                  </a:lnTo>
                  <a:lnTo>
                    <a:pt x="387" y="3"/>
                  </a:lnTo>
                  <a:lnTo>
                    <a:pt x="379" y="0"/>
                  </a:lnTo>
                  <a:lnTo>
                    <a:pt x="379" y="0"/>
                  </a:lnTo>
                  <a:lnTo>
                    <a:pt x="375" y="0"/>
                  </a:lnTo>
                  <a:lnTo>
                    <a:pt x="369" y="0"/>
                  </a:lnTo>
                  <a:lnTo>
                    <a:pt x="362" y="3"/>
                  </a:lnTo>
                  <a:lnTo>
                    <a:pt x="359" y="4"/>
                  </a:lnTo>
                  <a:lnTo>
                    <a:pt x="359" y="4"/>
                  </a:lnTo>
                  <a:lnTo>
                    <a:pt x="359" y="5"/>
                  </a:lnTo>
                  <a:lnTo>
                    <a:pt x="357" y="7"/>
                  </a:lnTo>
                  <a:lnTo>
                    <a:pt x="350" y="10"/>
                  </a:lnTo>
                  <a:lnTo>
                    <a:pt x="337" y="13"/>
                  </a:lnTo>
                  <a:lnTo>
                    <a:pt x="337" y="13"/>
                  </a:lnTo>
                  <a:lnTo>
                    <a:pt x="325" y="15"/>
                  </a:lnTo>
                  <a:lnTo>
                    <a:pt x="314" y="17"/>
                  </a:lnTo>
                  <a:lnTo>
                    <a:pt x="314" y="17"/>
                  </a:lnTo>
                  <a:lnTo>
                    <a:pt x="305" y="20"/>
                  </a:lnTo>
                  <a:lnTo>
                    <a:pt x="303" y="21"/>
                  </a:lnTo>
                  <a:lnTo>
                    <a:pt x="297" y="21"/>
                  </a:lnTo>
                  <a:lnTo>
                    <a:pt x="297" y="21"/>
                  </a:lnTo>
                  <a:lnTo>
                    <a:pt x="286" y="23"/>
                  </a:lnTo>
                  <a:lnTo>
                    <a:pt x="278" y="24"/>
                  </a:lnTo>
                  <a:lnTo>
                    <a:pt x="273" y="27"/>
                  </a:lnTo>
                  <a:lnTo>
                    <a:pt x="273" y="27"/>
                  </a:lnTo>
                  <a:lnTo>
                    <a:pt x="268" y="28"/>
                  </a:lnTo>
                  <a:lnTo>
                    <a:pt x="263" y="28"/>
                  </a:lnTo>
                  <a:lnTo>
                    <a:pt x="258" y="28"/>
                  </a:lnTo>
                  <a:lnTo>
                    <a:pt x="254" y="28"/>
                  </a:lnTo>
                  <a:lnTo>
                    <a:pt x="254" y="28"/>
                  </a:lnTo>
                  <a:lnTo>
                    <a:pt x="250" y="30"/>
                  </a:lnTo>
                  <a:lnTo>
                    <a:pt x="247" y="30"/>
                  </a:lnTo>
                  <a:lnTo>
                    <a:pt x="243" y="30"/>
                  </a:lnTo>
                  <a:lnTo>
                    <a:pt x="240" y="30"/>
                  </a:lnTo>
                  <a:lnTo>
                    <a:pt x="240" y="30"/>
                  </a:lnTo>
                  <a:lnTo>
                    <a:pt x="240" y="31"/>
                  </a:lnTo>
                  <a:lnTo>
                    <a:pt x="239" y="35"/>
                  </a:lnTo>
                  <a:lnTo>
                    <a:pt x="240" y="40"/>
                  </a:lnTo>
                  <a:lnTo>
                    <a:pt x="241" y="42"/>
                  </a:lnTo>
                  <a:lnTo>
                    <a:pt x="241" y="42"/>
                  </a:lnTo>
                  <a:lnTo>
                    <a:pt x="244" y="45"/>
                  </a:lnTo>
                  <a:lnTo>
                    <a:pt x="249" y="47"/>
                  </a:lnTo>
                  <a:lnTo>
                    <a:pt x="253" y="48"/>
                  </a:lnTo>
                  <a:lnTo>
                    <a:pt x="256" y="50"/>
                  </a:lnTo>
                  <a:lnTo>
                    <a:pt x="256" y="50"/>
                  </a:lnTo>
                  <a:lnTo>
                    <a:pt x="254" y="51"/>
                  </a:lnTo>
                  <a:lnTo>
                    <a:pt x="250" y="52"/>
                  </a:lnTo>
                  <a:lnTo>
                    <a:pt x="239" y="52"/>
                  </a:lnTo>
                  <a:lnTo>
                    <a:pt x="239" y="52"/>
                  </a:lnTo>
                  <a:lnTo>
                    <a:pt x="236" y="55"/>
                  </a:lnTo>
                  <a:lnTo>
                    <a:pt x="234" y="58"/>
                  </a:lnTo>
                  <a:lnTo>
                    <a:pt x="234" y="61"/>
                  </a:lnTo>
                  <a:lnTo>
                    <a:pt x="236" y="64"/>
                  </a:lnTo>
                  <a:lnTo>
                    <a:pt x="236" y="64"/>
                  </a:lnTo>
                  <a:lnTo>
                    <a:pt x="236" y="67"/>
                  </a:lnTo>
                  <a:lnTo>
                    <a:pt x="233" y="69"/>
                  </a:lnTo>
                  <a:lnTo>
                    <a:pt x="226" y="72"/>
                  </a:lnTo>
                  <a:lnTo>
                    <a:pt x="226" y="72"/>
                  </a:lnTo>
                  <a:lnTo>
                    <a:pt x="224" y="75"/>
                  </a:lnTo>
                  <a:lnTo>
                    <a:pt x="224" y="78"/>
                  </a:lnTo>
                  <a:lnTo>
                    <a:pt x="227" y="81"/>
                  </a:lnTo>
                  <a:lnTo>
                    <a:pt x="230" y="81"/>
                  </a:lnTo>
                  <a:lnTo>
                    <a:pt x="230" y="81"/>
                  </a:lnTo>
                  <a:lnTo>
                    <a:pt x="233" y="82"/>
                  </a:lnTo>
                  <a:lnTo>
                    <a:pt x="236" y="84"/>
                  </a:lnTo>
                  <a:lnTo>
                    <a:pt x="241" y="85"/>
                  </a:lnTo>
                  <a:lnTo>
                    <a:pt x="241" y="85"/>
                  </a:lnTo>
                  <a:lnTo>
                    <a:pt x="243" y="87"/>
                  </a:lnTo>
                  <a:lnTo>
                    <a:pt x="244" y="89"/>
                  </a:lnTo>
                  <a:lnTo>
                    <a:pt x="246" y="96"/>
                  </a:lnTo>
                  <a:lnTo>
                    <a:pt x="246" y="96"/>
                  </a:lnTo>
                  <a:lnTo>
                    <a:pt x="244" y="99"/>
                  </a:lnTo>
                  <a:lnTo>
                    <a:pt x="243" y="101"/>
                  </a:lnTo>
                  <a:lnTo>
                    <a:pt x="240" y="102"/>
                  </a:lnTo>
                  <a:lnTo>
                    <a:pt x="236" y="102"/>
                  </a:lnTo>
                  <a:lnTo>
                    <a:pt x="236" y="102"/>
                  </a:lnTo>
                  <a:lnTo>
                    <a:pt x="231" y="101"/>
                  </a:lnTo>
                  <a:lnTo>
                    <a:pt x="229" y="99"/>
                  </a:lnTo>
                  <a:lnTo>
                    <a:pt x="223" y="96"/>
                  </a:lnTo>
                  <a:lnTo>
                    <a:pt x="223" y="96"/>
                  </a:lnTo>
                  <a:lnTo>
                    <a:pt x="222" y="98"/>
                  </a:lnTo>
                  <a:lnTo>
                    <a:pt x="220" y="101"/>
                  </a:lnTo>
                  <a:lnTo>
                    <a:pt x="219" y="104"/>
                  </a:lnTo>
                  <a:lnTo>
                    <a:pt x="217" y="105"/>
                  </a:lnTo>
                  <a:lnTo>
                    <a:pt x="217" y="105"/>
                  </a:lnTo>
                  <a:lnTo>
                    <a:pt x="216" y="105"/>
                  </a:lnTo>
                  <a:lnTo>
                    <a:pt x="214" y="104"/>
                  </a:lnTo>
                  <a:lnTo>
                    <a:pt x="213" y="101"/>
                  </a:lnTo>
                  <a:lnTo>
                    <a:pt x="210" y="99"/>
                  </a:lnTo>
                  <a:lnTo>
                    <a:pt x="210" y="99"/>
                  </a:lnTo>
                  <a:lnTo>
                    <a:pt x="203" y="99"/>
                  </a:lnTo>
                  <a:lnTo>
                    <a:pt x="202" y="98"/>
                  </a:lnTo>
                  <a:lnTo>
                    <a:pt x="199" y="95"/>
                  </a:lnTo>
                  <a:lnTo>
                    <a:pt x="199" y="95"/>
                  </a:lnTo>
                  <a:lnTo>
                    <a:pt x="197" y="92"/>
                  </a:lnTo>
                  <a:lnTo>
                    <a:pt x="193" y="91"/>
                  </a:lnTo>
                  <a:lnTo>
                    <a:pt x="187" y="92"/>
                  </a:lnTo>
                  <a:lnTo>
                    <a:pt x="183" y="94"/>
                  </a:lnTo>
                  <a:lnTo>
                    <a:pt x="183" y="94"/>
                  </a:lnTo>
                  <a:lnTo>
                    <a:pt x="180" y="96"/>
                  </a:lnTo>
                  <a:lnTo>
                    <a:pt x="179" y="96"/>
                  </a:lnTo>
                  <a:lnTo>
                    <a:pt x="175" y="94"/>
                  </a:lnTo>
                  <a:lnTo>
                    <a:pt x="175" y="94"/>
                  </a:lnTo>
                  <a:lnTo>
                    <a:pt x="170" y="92"/>
                  </a:lnTo>
                  <a:lnTo>
                    <a:pt x="166" y="94"/>
                  </a:lnTo>
                  <a:lnTo>
                    <a:pt x="162" y="96"/>
                  </a:lnTo>
                  <a:lnTo>
                    <a:pt x="159" y="98"/>
                  </a:lnTo>
                  <a:lnTo>
                    <a:pt x="159" y="98"/>
                  </a:lnTo>
                  <a:lnTo>
                    <a:pt x="156" y="101"/>
                  </a:lnTo>
                  <a:lnTo>
                    <a:pt x="153" y="102"/>
                  </a:lnTo>
                  <a:lnTo>
                    <a:pt x="149" y="102"/>
                  </a:lnTo>
                  <a:lnTo>
                    <a:pt x="143" y="99"/>
                  </a:lnTo>
                  <a:lnTo>
                    <a:pt x="143" y="99"/>
                  </a:lnTo>
                  <a:lnTo>
                    <a:pt x="138" y="96"/>
                  </a:lnTo>
                  <a:lnTo>
                    <a:pt x="135" y="98"/>
                  </a:lnTo>
                  <a:lnTo>
                    <a:pt x="135" y="99"/>
                  </a:lnTo>
                  <a:lnTo>
                    <a:pt x="135" y="99"/>
                  </a:lnTo>
                  <a:lnTo>
                    <a:pt x="133" y="102"/>
                  </a:lnTo>
                  <a:lnTo>
                    <a:pt x="132" y="102"/>
                  </a:lnTo>
                  <a:lnTo>
                    <a:pt x="130" y="99"/>
                  </a:lnTo>
                  <a:lnTo>
                    <a:pt x="130" y="98"/>
                  </a:lnTo>
                  <a:lnTo>
                    <a:pt x="130" y="98"/>
                  </a:lnTo>
                  <a:lnTo>
                    <a:pt x="129" y="95"/>
                  </a:lnTo>
                  <a:lnTo>
                    <a:pt x="125" y="92"/>
                  </a:lnTo>
                  <a:lnTo>
                    <a:pt x="116" y="87"/>
                  </a:lnTo>
                  <a:lnTo>
                    <a:pt x="116" y="87"/>
                  </a:lnTo>
                  <a:lnTo>
                    <a:pt x="112" y="85"/>
                  </a:lnTo>
                  <a:lnTo>
                    <a:pt x="106" y="84"/>
                  </a:lnTo>
                  <a:lnTo>
                    <a:pt x="101" y="82"/>
                  </a:lnTo>
                  <a:lnTo>
                    <a:pt x="98" y="81"/>
                  </a:lnTo>
                  <a:lnTo>
                    <a:pt x="98" y="81"/>
                  </a:lnTo>
                  <a:lnTo>
                    <a:pt x="96" y="79"/>
                  </a:lnTo>
                  <a:lnTo>
                    <a:pt x="93" y="78"/>
                  </a:lnTo>
                  <a:lnTo>
                    <a:pt x="89" y="78"/>
                  </a:lnTo>
                  <a:lnTo>
                    <a:pt x="86" y="81"/>
                  </a:lnTo>
                  <a:lnTo>
                    <a:pt x="86" y="81"/>
                  </a:lnTo>
                  <a:lnTo>
                    <a:pt x="85" y="84"/>
                  </a:lnTo>
                  <a:lnTo>
                    <a:pt x="84" y="84"/>
                  </a:lnTo>
                  <a:lnTo>
                    <a:pt x="78" y="81"/>
                  </a:lnTo>
                  <a:lnTo>
                    <a:pt x="78" y="81"/>
                  </a:lnTo>
                  <a:lnTo>
                    <a:pt x="75" y="81"/>
                  </a:lnTo>
                  <a:lnTo>
                    <a:pt x="72" y="81"/>
                  </a:lnTo>
                  <a:lnTo>
                    <a:pt x="66" y="84"/>
                  </a:lnTo>
                  <a:lnTo>
                    <a:pt x="66" y="84"/>
                  </a:lnTo>
                  <a:lnTo>
                    <a:pt x="58" y="89"/>
                  </a:lnTo>
                  <a:lnTo>
                    <a:pt x="54" y="91"/>
                  </a:lnTo>
                  <a:lnTo>
                    <a:pt x="49" y="92"/>
                  </a:lnTo>
                  <a:lnTo>
                    <a:pt x="49" y="92"/>
                  </a:lnTo>
                  <a:lnTo>
                    <a:pt x="47" y="94"/>
                  </a:lnTo>
                  <a:lnTo>
                    <a:pt x="45" y="95"/>
                  </a:lnTo>
                  <a:lnTo>
                    <a:pt x="44" y="98"/>
                  </a:lnTo>
                  <a:lnTo>
                    <a:pt x="41" y="99"/>
                  </a:lnTo>
                  <a:lnTo>
                    <a:pt x="41" y="99"/>
                  </a:lnTo>
                  <a:lnTo>
                    <a:pt x="37" y="101"/>
                  </a:lnTo>
                  <a:lnTo>
                    <a:pt x="35" y="104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8" y="114"/>
                  </a:lnTo>
                  <a:lnTo>
                    <a:pt x="38" y="116"/>
                  </a:lnTo>
                  <a:lnTo>
                    <a:pt x="35" y="118"/>
                  </a:lnTo>
                  <a:lnTo>
                    <a:pt x="35" y="118"/>
                  </a:lnTo>
                  <a:lnTo>
                    <a:pt x="32" y="119"/>
                  </a:lnTo>
                  <a:lnTo>
                    <a:pt x="31" y="118"/>
                  </a:lnTo>
                  <a:lnTo>
                    <a:pt x="28" y="115"/>
                  </a:lnTo>
                  <a:lnTo>
                    <a:pt x="25" y="111"/>
                  </a:lnTo>
                  <a:lnTo>
                    <a:pt x="22" y="108"/>
                  </a:lnTo>
                  <a:lnTo>
                    <a:pt x="22" y="108"/>
                  </a:lnTo>
                  <a:lnTo>
                    <a:pt x="18" y="106"/>
                  </a:lnTo>
                  <a:lnTo>
                    <a:pt x="15" y="108"/>
                  </a:lnTo>
                  <a:lnTo>
                    <a:pt x="14" y="109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6"/>
                  </a:lnTo>
                  <a:lnTo>
                    <a:pt x="10" y="118"/>
                  </a:lnTo>
                  <a:lnTo>
                    <a:pt x="7" y="121"/>
                  </a:lnTo>
                  <a:lnTo>
                    <a:pt x="4" y="124"/>
                  </a:lnTo>
                  <a:lnTo>
                    <a:pt x="4" y="124"/>
                  </a:lnTo>
                  <a:lnTo>
                    <a:pt x="4" y="126"/>
                  </a:lnTo>
                  <a:lnTo>
                    <a:pt x="5" y="128"/>
                  </a:lnTo>
                  <a:lnTo>
                    <a:pt x="8" y="129"/>
                  </a:lnTo>
                  <a:lnTo>
                    <a:pt x="10" y="131"/>
                  </a:lnTo>
                  <a:lnTo>
                    <a:pt x="10" y="131"/>
                  </a:lnTo>
                  <a:lnTo>
                    <a:pt x="8" y="133"/>
                  </a:lnTo>
                  <a:lnTo>
                    <a:pt x="7" y="135"/>
                  </a:lnTo>
                  <a:lnTo>
                    <a:pt x="4" y="136"/>
                  </a:lnTo>
                  <a:lnTo>
                    <a:pt x="4" y="136"/>
                  </a:lnTo>
                  <a:lnTo>
                    <a:pt x="1" y="141"/>
                  </a:lnTo>
                  <a:lnTo>
                    <a:pt x="0" y="143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2" y="148"/>
                  </a:lnTo>
                  <a:lnTo>
                    <a:pt x="5" y="148"/>
                  </a:lnTo>
                  <a:lnTo>
                    <a:pt x="8" y="149"/>
                  </a:lnTo>
                  <a:lnTo>
                    <a:pt x="10" y="152"/>
                  </a:lnTo>
                  <a:lnTo>
                    <a:pt x="10" y="152"/>
                  </a:lnTo>
                  <a:lnTo>
                    <a:pt x="10" y="159"/>
                  </a:lnTo>
                  <a:lnTo>
                    <a:pt x="10" y="160"/>
                  </a:lnTo>
                  <a:lnTo>
                    <a:pt x="12" y="160"/>
                  </a:lnTo>
                  <a:lnTo>
                    <a:pt x="12" y="160"/>
                  </a:lnTo>
                  <a:lnTo>
                    <a:pt x="18" y="160"/>
                  </a:lnTo>
                  <a:lnTo>
                    <a:pt x="24" y="160"/>
                  </a:lnTo>
                  <a:lnTo>
                    <a:pt x="24" y="160"/>
                  </a:lnTo>
                  <a:lnTo>
                    <a:pt x="25" y="162"/>
                  </a:lnTo>
                  <a:lnTo>
                    <a:pt x="28" y="163"/>
                  </a:lnTo>
                  <a:lnTo>
                    <a:pt x="34" y="172"/>
                  </a:lnTo>
                  <a:lnTo>
                    <a:pt x="34" y="172"/>
                  </a:lnTo>
                  <a:lnTo>
                    <a:pt x="38" y="179"/>
                  </a:lnTo>
                  <a:lnTo>
                    <a:pt x="38" y="180"/>
                  </a:lnTo>
                  <a:lnTo>
                    <a:pt x="35" y="182"/>
                  </a:lnTo>
                  <a:lnTo>
                    <a:pt x="35" y="182"/>
                  </a:lnTo>
                  <a:lnTo>
                    <a:pt x="34" y="183"/>
                  </a:lnTo>
                  <a:lnTo>
                    <a:pt x="34" y="185"/>
                  </a:lnTo>
                  <a:lnTo>
                    <a:pt x="35" y="186"/>
                  </a:lnTo>
                  <a:lnTo>
                    <a:pt x="39" y="189"/>
                  </a:lnTo>
                  <a:lnTo>
                    <a:pt x="39" y="189"/>
                  </a:lnTo>
                  <a:lnTo>
                    <a:pt x="44" y="192"/>
                  </a:lnTo>
                  <a:lnTo>
                    <a:pt x="44" y="192"/>
                  </a:lnTo>
                  <a:lnTo>
                    <a:pt x="48" y="190"/>
                  </a:lnTo>
                  <a:lnTo>
                    <a:pt x="48" y="190"/>
                  </a:lnTo>
                  <a:lnTo>
                    <a:pt x="55" y="185"/>
                  </a:lnTo>
                  <a:lnTo>
                    <a:pt x="64" y="180"/>
                  </a:lnTo>
                  <a:lnTo>
                    <a:pt x="72" y="179"/>
                  </a:lnTo>
                  <a:lnTo>
                    <a:pt x="81" y="179"/>
                  </a:lnTo>
                  <a:lnTo>
                    <a:pt x="81" y="179"/>
                  </a:lnTo>
                  <a:lnTo>
                    <a:pt x="89" y="180"/>
                  </a:lnTo>
                  <a:lnTo>
                    <a:pt x="95" y="180"/>
                  </a:lnTo>
                  <a:lnTo>
                    <a:pt x="101" y="180"/>
                  </a:lnTo>
                  <a:lnTo>
                    <a:pt x="103" y="182"/>
                  </a:lnTo>
                  <a:lnTo>
                    <a:pt x="106" y="183"/>
                  </a:lnTo>
                  <a:lnTo>
                    <a:pt x="106" y="183"/>
                  </a:lnTo>
                  <a:lnTo>
                    <a:pt x="106" y="186"/>
                  </a:lnTo>
                  <a:lnTo>
                    <a:pt x="108" y="189"/>
                  </a:lnTo>
                  <a:lnTo>
                    <a:pt x="108" y="196"/>
                  </a:lnTo>
                  <a:lnTo>
                    <a:pt x="108" y="203"/>
                  </a:lnTo>
                  <a:lnTo>
                    <a:pt x="108" y="207"/>
                  </a:lnTo>
                  <a:lnTo>
                    <a:pt x="108" y="207"/>
                  </a:lnTo>
                  <a:lnTo>
                    <a:pt x="108" y="209"/>
                  </a:lnTo>
                  <a:lnTo>
                    <a:pt x="106" y="210"/>
                  </a:lnTo>
                  <a:lnTo>
                    <a:pt x="103" y="212"/>
                  </a:lnTo>
                  <a:lnTo>
                    <a:pt x="98" y="212"/>
                  </a:lnTo>
                  <a:lnTo>
                    <a:pt x="92" y="212"/>
                  </a:lnTo>
                  <a:lnTo>
                    <a:pt x="92" y="212"/>
                  </a:lnTo>
                  <a:lnTo>
                    <a:pt x="85" y="212"/>
                  </a:lnTo>
                  <a:lnTo>
                    <a:pt x="78" y="213"/>
                  </a:lnTo>
                  <a:lnTo>
                    <a:pt x="74" y="216"/>
                  </a:lnTo>
                  <a:lnTo>
                    <a:pt x="72" y="217"/>
                  </a:lnTo>
                  <a:lnTo>
                    <a:pt x="72" y="219"/>
                  </a:lnTo>
                  <a:lnTo>
                    <a:pt x="72" y="219"/>
                  </a:lnTo>
                  <a:lnTo>
                    <a:pt x="75" y="227"/>
                  </a:lnTo>
                  <a:lnTo>
                    <a:pt x="75" y="229"/>
                  </a:lnTo>
                  <a:lnTo>
                    <a:pt x="74" y="229"/>
                  </a:lnTo>
                  <a:lnTo>
                    <a:pt x="69" y="227"/>
                  </a:lnTo>
                  <a:lnTo>
                    <a:pt x="69" y="227"/>
                  </a:lnTo>
                  <a:lnTo>
                    <a:pt x="66" y="226"/>
                  </a:lnTo>
                  <a:lnTo>
                    <a:pt x="64" y="226"/>
                  </a:lnTo>
                  <a:lnTo>
                    <a:pt x="61" y="227"/>
                  </a:lnTo>
                  <a:lnTo>
                    <a:pt x="59" y="229"/>
                  </a:lnTo>
                  <a:lnTo>
                    <a:pt x="59" y="232"/>
                  </a:lnTo>
                  <a:lnTo>
                    <a:pt x="59" y="233"/>
                  </a:lnTo>
                  <a:lnTo>
                    <a:pt x="62" y="233"/>
                  </a:lnTo>
                  <a:lnTo>
                    <a:pt x="62" y="233"/>
                  </a:lnTo>
                  <a:lnTo>
                    <a:pt x="65" y="234"/>
                  </a:lnTo>
                  <a:lnTo>
                    <a:pt x="69" y="236"/>
                  </a:lnTo>
                  <a:lnTo>
                    <a:pt x="72" y="240"/>
                  </a:lnTo>
                  <a:lnTo>
                    <a:pt x="74" y="243"/>
                  </a:lnTo>
                  <a:lnTo>
                    <a:pt x="74" y="243"/>
                  </a:lnTo>
                  <a:lnTo>
                    <a:pt x="75" y="252"/>
                  </a:lnTo>
                  <a:lnTo>
                    <a:pt x="76" y="254"/>
                  </a:lnTo>
                  <a:lnTo>
                    <a:pt x="78" y="256"/>
                  </a:lnTo>
                  <a:lnTo>
                    <a:pt x="79" y="256"/>
                  </a:lnTo>
                  <a:lnTo>
                    <a:pt x="79" y="256"/>
                  </a:lnTo>
                  <a:lnTo>
                    <a:pt x="82" y="256"/>
                  </a:lnTo>
                  <a:lnTo>
                    <a:pt x="84" y="259"/>
                  </a:lnTo>
                  <a:lnTo>
                    <a:pt x="86" y="261"/>
                  </a:lnTo>
                  <a:lnTo>
                    <a:pt x="91" y="263"/>
                  </a:lnTo>
                  <a:lnTo>
                    <a:pt x="91" y="263"/>
                  </a:lnTo>
                  <a:lnTo>
                    <a:pt x="95" y="263"/>
                  </a:lnTo>
                  <a:lnTo>
                    <a:pt x="99" y="264"/>
                  </a:lnTo>
                  <a:lnTo>
                    <a:pt x="101" y="266"/>
                  </a:lnTo>
                  <a:lnTo>
                    <a:pt x="98" y="270"/>
                  </a:lnTo>
                  <a:lnTo>
                    <a:pt x="98" y="270"/>
                  </a:lnTo>
                  <a:lnTo>
                    <a:pt x="96" y="273"/>
                  </a:lnTo>
                  <a:lnTo>
                    <a:pt x="96" y="277"/>
                  </a:lnTo>
                  <a:lnTo>
                    <a:pt x="98" y="284"/>
                  </a:lnTo>
                  <a:lnTo>
                    <a:pt x="101" y="290"/>
                  </a:lnTo>
                  <a:lnTo>
                    <a:pt x="102" y="290"/>
                  </a:lnTo>
                  <a:lnTo>
                    <a:pt x="103" y="290"/>
                  </a:lnTo>
                  <a:lnTo>
                    <a:pt x="103" y="290"/>
                  </a:lnTo>
                  <a:lnTo>
                    <a:pt x="103" y="284"/>
                  </a:lnTo>
                  <a:lnTo>
                    <a:pt x="105" y="279"/>
                  </a:lnTo>
                  <a:lnTo>
                    <a:pt x="105" y="279"/>
                  </a:lnTo>
                  <a:lnTo>
                    <a:pt x="105" y="276"/>
                  </a:lnTo>
                  <a:lnTo>
                    <a:pt x="106" y="274"/>
                  </a:lnTo>
                  <a:lnTo>
                    <a:pt x="108" y="273"/>
                  </a:lnTo>
                  <a:lnTo>
                    <a:pt x="111" y="271"/>
                  </a:lnTo>
                  <a:lnTo>
                    <a:pt x="116" y="270"/>
                  </a:lnTo>
                  <a:lnTo>
                    <a:pt x="122" y="270"/>
                  </a:lnTo>
                  <a:lnTo>
                    <a:pt x="122" y="270"/>
                  </a:lnTo>
                  <a:lnTo>
                    <a:pt x="126" y="271"/>
                  </a:lnTo>
                  <a:lnTo>
                    <a:pt x="132" y="274"/>
                  </a:lnTo>
                  <a:lnTo>
                    <a:pt x="136" y="280"/>
                  </a:lnTo>
                  <a:lnTo>
                    <a:pt x="142" y="286"/>
                  </a:lnTo>
                  <a:lnTo>
                    <a:pt x="142" y="286"/>
                  </a:lnTo>
                  <a:lnTo>
                    <a:pt x="146" y="289"/>
                  </a:lnTo>
                  <a:lnTo>
                    <a:pt x="149" y="290"/>
                  </a:lnTo>
                  <a:lnTo>
                    <a:pt x="152" y="289"/>
                  </a:lnTo>
                  <a:lnTo>
                    <a:pt x="153" y="289"/>
                  </a:lnTo>
                  <a:lnTo>
                    <a:pt x="155" y="217"/>
                  </a:lnTo>
                  <a:lnTo>
                    <a:pt x="196" y="206"/>
                  </a:lnTo>
                  <a:lnTo>
                    <a:pt x="196" y="206"/>
                  </a:lnTo>
                  <a:lnTo>
                    <a:pt x="197" y="203"/>
                  </a:lnTo>
                  <a:lnTo>
                    <a:pt x="197" y="203"/>
                  </a:lnTo>
                  <a:lnTo>
                    <a:pt x="199" y="202"/>
                  </a:lnTo>
                  <a:lnTo>
                    <a:pt x="200" y="200"/>
                  </a:lnTo>
                  <a:lnTo>
                    <a:pt x="204" y="200"/>
                  </a:lnTo>
                  <a:lnTo>
                    <a:pt x="209" y="202"/>
                  </a:lnTo>
                  <a:lnTo>
                    <a:pt x="212" y="205"/>
                  </a:lnTo>
                  <a:lnTo>
                    <a:pt x="212" y="205"/>
                  </a:lnTo>
                  <a:lnTo>
                    <a:pt x="212" y="205"/>
                  </a:lnTo>
                  <a:lnTo>
                    <a:pt x="213" y="203"/>
                  </a:lnTo>
                  <a:lnTo>
                    <a:pt x="213" y="200"/>
                  </a:lnTo>
                  <a:lnTo>
                    <a:pt x="214" y="197"/>
                  </a:lnTo>
                  <a:lnTo>
                    <a:pt x="216" y="196"/>
                  </a:lnTo>
                  <a:lnTo>
                    <a:pt x="219" y="196"/>
                  </a:lnTo>
                  <a:lnTo>
                    <a:pt x="219" y="196"/>
                  </a:lnTo>
                  <a:lnTo>
                    <a:pt x="220" y="197"/>
                  </a:lnTo>
                  <a:lnTo>
                    <a:pt x="220" y="197"/>
                  </a:lnTo>
                  <a:lnTo>
                    <a:pt x="220" y="202"/>
                  </a:lnTo>
                  <a:lnTo>
                    <a:pt x="220" y="205"/>
                  </a:lnTo>
                  <a:lnTo>
                    <a:pt x="220" y="206"/>
                  </a:lnTo>
                  <a:lnTo>
                    <a:pt x="222" y="206"/>
                  </a:lnTo>
                  <a:lnTo>
                    <a:pt x="222" y="206"/>
                  </a:lnTo>
                  <a:lnTo>
                    <a:pt x="224" y="207"/>
                  </a:lnTo>
                  <a:lnTo>
                    <a:pt x="229" y="213"/>
                  </a:lnTo>
                  <a:lnTo>
                    <a:pt x="230" y="220"/>
                  </a:lnTo>
                  <a:lnTo>
                    <a:pt x="230" y="227"/>
                  </a:lnTo>
                  <a:lnTo>
                    <a:pt x="230" y="227"/>
                  </a:lnTo>
                  <a:lnTo>
                    <a:pt x="241" y="237"/>
                  </a:lnTo>
                  <a:lnTo>
                    <a:pt x="249" y="247"/>
                  </a:lnTo>
                  <a:lnTo>
                    <a:pt x="249" y="247"/>
                  </a:lnTo>
                  <a:lnTo>
                    <a:pt x="250" y="249"/>
                  </a:lnTo>
                  <a:lnTo>
                    <a:pt x="253" y="249"/>
                  </a:lnTo>
                  <a:lnTo>
                    <a:pt x="258" y="247"/>
                  </a:lnTo>
                  <a:lnTo>
                    <a:pt x="266" y="246"/>
                  </a:lnTo>
                  <a:lnTo>
                    <a:pt x="270" y="246"/>
                  </a:lnTo>
                  <a:lnTo>
                    <a:pt x="270" y="246"/>
                  </a:lnTo>
                  <a:lnTo>
                    <a:pt x="286" y="247"/>
                  </a:lnTo>
                  <a:lnTo>
                    <a:pt x="303" y="247"/>
                  </a:lnTo>
                  <a:lnTo>
                    <a:pt x="303" y="247"/>
                  </a:lnTo>
                  <a:lnTo>
                    <a:pt x="305" y="249"/>
                  </a:lnTo>
                  <a:lnTo>
                    <a:pt x="308" y="252"/>
                  </a:lnTo>
                  <a:lnTo>
                    <a:pt x="311" y="254"/>
                  </a:lnTo>
                  <a:lnTo>
                    <a:pt x="315" y="257"/>
                  </a:lnTo>
                  <a:lnTo>
                    <a:pt x="315" y="257"/>
                  </a:lnTo>
                  <a:lnTo>
                    <a:pt x="318" y="259"/>
                  </a:lnTo>
                  <a:lnTo>
                    <a:pt x="318" y="263"/>
                  </a:lnTo>
                  <a:lnTo>
                    <a:pt x="318" y="271"/>
                  </a:lnTo>
                  <a:lnTo>
                    <a:pt x="318" y="271"/>
                  </a:lnTo>
                  <a:lnTo>
                    <a:pt x="320" y="276"/>
                  </a:lnTo>
                  <a:lnTo>
                    <a:pt x="323" y="280"/>
                  </a:lnTo>
                  <a:lnTo>
                    <a:pt x="325" y="284"/>
                  </a:lnTo>
                  <a:lnTo>
                    <a:pt x="328" y="289"/>
                  </a:lnTo>
                  <a:lnTo>
                    <a:pt x="328" y="289"/>
                  </a:lnTo>
                  <a:lnTo>
                    <a:pt x="328" y="290"/>
                  </a:lnTo>
                  <a:lnTo>
                    <a:pt x="330" y="291"/>
                  </a:lnTo>
                  <a:lnTo>
                    <a:pt x="332" y="291"/>
                  </a:lnTo>
                  <a:lnTo>
                    <a:pt x="341" y="293"/>
                  </a:lnTo>
                  <a:lnTo>
                    <a:pt x="341" y="293"/>
                  </a:lnTo>
                  <a:lnTo>
                    <a:pt x="350" y="296"/>
                  </a:lnTo>
                  <a:lnTo>
                    <a:pt x="354" y="297"/>
                  </a:lnTo>
                  <a:lnTo>
                    <a:pt x="355" y="300"/>
                  </a:lnTo>
                  <a:lnTo>
                    <a:pt x="355" y="300"/>
                  </a:lnTo>
                  <a:lnTo>
                    <a:pt x="357" y="303"/>
                  </a:lnTo>
                  <a:lnTo>
                    <a:pt x="358" y="303"/>
                  </a:lnTo>
                  <a:lnTo>
                    <a:pt x="361" y="301"/>
                  </a:lnTo>
                  <a:lnTo>
                    <a:pt x="362" y="298"/>
                  </a:lnTo>
                  <a:lnTo>
                    <a:pt x="362" y="298"/>
                  </a:lnTo>
                  <a:lnTo>
                    <a:pt x="364" y="296"/>
                  </a:lnTo>
                  <a:lnTo>
                    <a:pt x="367" y="291"/>
                  </a:lnTo>
                  <a:lnTo>
                    <a:pt x="372" y="289"/>
                  </a:lnTo>
                  <a:lnTo>
                    <a:pt x="379" y="286"/>
                  </a:lnTo>
                  <a:lnTo>
                    <a:pt x="379" y="286"/>
                  </a:lnTo>
                  <a:lnTo>
                    <a:pt x="384" y="284"/>
                  </a:lnTo>
                  <a:lnTo>
                    <a:pt x="388" y="284"/>
                  </a:lnTo>
                  <a:lnTo>
                    <a:pt x="388" y="284"/>
                  </a:lnTo>
                  <a:lnTo>
                    <a:pt x="391" y="279"/>
                  </a:lnTo>
                  <a:lnTo>
                    <a:pt x="394" y="276"/>
                  </a:lnTo>
                  <a:lnTo>
                    <a:pt x="394" y="276"/>
                  </a:lnTo>
                  <a:lnTo>
                    <a:pt x="399" y="271"/>
                  </a:lnTo>
                  <a:lnTo>
                    <a:pt x="402" y="269"/>
                  </a:lnTo>
                  <a:lnTo>
                    <a:pt x="404" y="264"/>
                  </a:lnTo>
                  <a:lnTo>
                    <a:pt x="404" y="264"/>
                  </a:lnTo>
                  <a:lnTo>
                    <a:pt x="404" y="263"/>
                  </a:lnTo>
                  <a:lnTo>
                    <a:pt x="405" y="261"/>
                  </a:lnTo>
                  <a:lnTo>
                    <a:pt x="411" y="261"/>
                  </a:lnTo>
                  <a:lnTo>
                    <a:pt x="418" y="261"/>
                  </a:lnTo>
                  <a:lnTo>
                    <a:pt x="425" y="264"/>
                  </a:lnTo>
                  <a:lnTo>
                    <a:pt x="425" y="264"/>
                  </a:lnTo>
                  <a:lnTo>
                    <a:pt x="431" y="267"/>
                  </a:lnTo>
                  <a:lnTo>
                    <a:pt x="435" y="267"/>
                  </a:lnTo>
                  <a:lnTo>
                    <a:pt x="438" y="266"/>
                  </a:lnTo>
                  <a:lnTo>
                    <a:pt x="439" y="261"/>
                  </a:lnTo>
                  <a:lnTo>
                    <a:pt x="439" y="261"/>
                  </a:lnTo>
                  <a:lnTo>
                    <a:pt x="439" y="260"/>
                  </a:lnTo>
                  <a:lnTo>
                    <a:pt x="441" y="257"/>
                  </a:lnTo>
                  <a:lnTo>
                    <a:pt x="446" y="256"/>
                  </a:lnTo>
                  <a:lnTo>
                    <a:pt x="452" y="254"/>
                  </a:lnTo>
                  <a:lnTo>
                    <a:pt x="456" y="256"/>
                  </a:lnTo>
                  <a:lnTo>
                    <a:pt x="456" y="256"/>
                  </a:lnTo>
                  <a:lnTo>
                    <a:pt x="466" y="260"/>
                  </a:lnTo>
                  <a:lnTo>
                    <a:pt x="472" y="261"/>
                  </a:lnTo>
                  <a:lnTo>
                    <a:pt x="478" y="261"/>
                  </a:lnTo>
                  <a:lnTo>
                    <a:pt x="478" y="261"/>
                  </a:lnTo>
                  <a:lnTo>
                    <a:pt x="485" y="260"/>
                  </a:lnTo>
                  <a:lnTo>
                    <a:pt x="497" y="261"/>
                  </a:lnTo>
                  <a:lnTo>
                    <a:pt x="519" y="264"/>
                  </a:lnTo>
                  <a:lnTo>
                    <a:pt x="519" y="264"/>
                  </a:lnTo>
                  <a:lnTo>
                    <a:pt x="523" y="264"/>
                  </a:lnTo>
                  <a:lnTo>
                    <a:pt x="526" y="264"/>
                  </a:lnTo>
                  <a:lnTo>
                    <a:pt x="529" y="264"/>
                  </a:lnTo>
                  <a:lnTo>
                    <a:pt x="533" y="269"/>
                  </a:lnTo>
                  <a:lnTo>
                    <a:pt x="533" y="269"/>
                  </a:lnTo>
                  <a:lnTo>
                    <a:pt x="537" y="270"/>
                  </a:lnTo>
                  <a:lnTo>
                    <a:pt x="540" y="271"/>
                  </a:lnTo>
                  <a:lnTo>
                    <a:pt x="543" y="271"/>
                  </a:lnTo>
                  <a:lnTo>
                    <a:pt x="547" y="273"/>
                  </a:lnTo>
                  <a:lnTo>
                    <a:pt x="547" y="273"/>
                  </a:lnTo>
                  <a:lnTo>
                    <a:pt x="546" y="267"/>
                  </a:lnTo>
                  <a:lnTo>
                    <a:pt x="546" y="267"/>
                  </a:lnTo>
                  <a:lnTo>
                    <a:pt x="547" y="263"/>
                  </a:lnTo>
                  <a:lnTo>
                    <a:pt x="550" y="260"/>
                  </a:lnTo>
                  <a:lnTo>
                    <a:pt x="553" y="257"/>
                  </a:lnTo>
                  <a:lnTo>
                    <a:pt x="554" y="254"/>
                  </a:lnTo>
                  <a:lnTo>
                    <a:pt x="554" y="254"/>
                  </a:lnTo>
                  <a:lnTo>
                    <a:pt x="554" y="252"/>
                  </a:lnTo>
                  <a:lnTo>
                    <a:pt x="552" y="246"/>
                  </a:lnTo>
                  <a:lnTo>
                    <a:pt x="550" y="240"/>
                  </a:lnTo>
                  <a:lnTo>
                    <a:pt x="549" y="237"/>
                  </a:lnTo>
                  <a:lnTo>
                    <a:pt x="549" y="237"/>
                  </a:lnTo>
                  <a:lnTo>
                    <a:pt x="549" y="229"/>
                  </a:lnTo>
                  <a:lnTo>
                    <a:pt x="547" y="226"/>
                  </a:lnTo>
                  <a:lnTo>
                    <a:pt x="544" y="223"/>
                  </a:lnTo>
                  <a:lnTo>
                    <a:pt x="544" y="223"/>
                  </a:lnTo>
                  <a:lnTo>
                    <a:pt x="544" y="222"/>
                  </a:lnTo>
                  <a:lnTo>
                    <a:pt x="544" y="222"/>
                  </a:lnTo>
                  <a:lnTo>
                    <a:pt x="547" y="219"/>
                  </a:lnTo>
                  <a:lnTo>
                    <a:pt x="554" y="216"/>
                  </a:lnTo>
                  <a:lnTo>
                    <a:pt x="554" y="216"/>
                  </a:lnTo>
                  <a:lnTo>
                    <a:pt x="559" y="216"/>
                  </a:lnTo>
                  <a:lnTo>
                    <a:pt x="563" y="215"/>
                  </a:lnTo>
                  <a:lnTo>
                    <a:pt x="567" y="213"/>
                  </a:lnTo>
                  <a:lnTo>
                    <a:pt x="569" y="213"/>
                  </a:lnTo>
                  <a:lnTo>
                    <a:pt x="569" y="213"/>
                  </a:lnTo>
                  <a:lnTo>
                    <a:pt x="574" y="216"/>
                  </a:lnTo>
                  <a:lnTo>
                    <a:pt x="581" y="216"/>
                  </a:lnTo>
                  <a:lnTo>
                    <a:pt x="581" y="216"/>
                  </a:lnTo>
                  <a:lnTo>
                    <a:pt x="583" y="216"/>
                  </a:lnTo>
                  <a:lnTo>
                    <a:pt x="583" y="213"/>
                  </a:lnTo>
                  <a:lnTo>
                    <a:pt x="583" y="212"/>
                  </a:lnTo>
                  <a:lnTo>
                    <a:pt x="581" y="209"/>
                  </a:lnTo>
                  <a:lnTo>
                    <a:pt x="581" y="209"/>
                  </a:lnTo>
                  <a:lnTo>
                    <a:pt x="580" y="207"/>
                  </a:lnTo>
                  <a:lnTo>
                    <a:pt x="581" y="205"/>
                  </a:lnTo>
                  <a:lnTo>
                    <a:pt x="584" y="196"/>
                  </a:lnTo>
                  <a:lnTo>
                    <a:pt x="590" y="179"/>
                  </a:lnTo>
                  <a:lnTo>
                    <a:pt x="590" y="179"/>
                  </a:lnTo>
                  <a:lnTo>
                    <a:pt x="593" y="175"/>
                  </a:lnTo>
                  <a:lnTo>
                    <a:pt x="594" y="175"/>
                  </a:lnTo>
                  <a:lnTo>
                    <a:pt x="597" y="178"/>
                  </a:lnTo>
                  <a:lnTo>
                    <a:pt x="601" y="179"/>
                  </a:lnTo>
                  <a:lnTo>
                    <a:pt x="601" y="179"/>
                  </a:lnTo>
                  <a:lnTo>
                    <a:pt x="610" y="179"/>
                  </a:lnTo>
                  <a:lnTo>
                    <a:pt x="616" y="179"/>
                  </a:lnTo>
                  <a:lnTo>
                    <a:pt x="616" y="179"/>
                  </a:lnTo>
                  <a:lnTo>
                    <a:pt x="620" y="180"/>
                  </a:lnTo>
                  <a:lnTo>
                    <a:pt x="624" y="179"/>
                  </a:lnTo>
                  <a:lnTo>
                    <a:pt x="628" y="176"/>
                  </a:lnTo>
                  <a:lnTo>
                    <a:pt x="631" y="175"/>
                  </a:lnTo>
                  <a:lnTo>
                    <a:pt x="631" y="175"/>
                  </a:lnTo>
                  <a:lnTo>
                    <a:pt x="631" y="172"/>
                  </a:lnTo>
                  <a:lnTo>
                    <a:pt x="631" y="169"/>
                  </a:lnTo>
                  <a:lnTo>
                    <a:pt x="630" y="166"/>
                  </a:lnTo>
                  <a:lnTo>
                    <a:pt x="628" y="162"/>
                  </a:lnTo>
                  <a:lnTo>
                    <a:pt x="628" y="162"/>
                  </a:lnTo>
                  <a:lnTo>
                    <a:pt x="630" y="156"/>
                  </a:lnTo>
                  <a:lnTo>
                    <a:pt x="633" y="152"/>
                  </a:lnTo>
                  <a:lnTo>
                    <a:pt x="635" y="149"/>
                  </a:lnTo>
                  <a:lnTo>
                    <a:pt x="640" y="149"/>
                  </a:lnTo>
                  <a:lnTo>
                    <a:pt x="640" y="149"/>
                  </a:lnTo>
                  <a:lnTo>
                    <a:pt x="643" y="148"/>
                  </a:lnTo>
                  <a:lnTo>
                    <a:pt x="645" y="146"/>
                  </a:lnTo>
                  <a:lnTo>
                    <a:pt x="645" y="143"/>
                  </a:lnTo>
                  <a:lnTo>
                    <a:pt x="647" y="141"/>
                  </a:lnTo>
                  <a:lnTo>
                    <a:pt x="647" y="141"/>
                  </a:lnTo>
                  <a:lnTo>
                    <a:pt x="647" y="138"/>
                  </a:lnTo>
                  <a:lnTo>
                    <a:pt x="648" y="135"/>
                  </a:lnTo>
                  <a:lnTo>
                    <a:pt x="651" y="133"/>
                  </a:lnTo>
                  <a:lnTo>
                    <a:pt x="653" y="129"/>
                  </a:lnTo>
                  <a:lnTo>
                    <a:pt x="653" y="129"/>
                  </a:lnTo>
                  <a:lnTo>
                    <a:pt x="650" y="126"/>
                  </a:lnTo>
                  <a:lnTo>
                    <a:pt x="648" y="124"/>
                  </a:lnTo>
                  <a:lnTo>
                    <a:pt x="648" y="124"/>
                  </a:lnTo>
                  <a:close/>
                  <a:moveTo>
                    <a:pt x="243" y="193"/>
                  </a:moveTo>
                  <a:lnTo>
                    <a:pt x="243" y="193"/>
                  </a:lnTo>
                  <a:lnTo>
                    <a:pt x="239" y="195"/>
                  </a:lnTo>
                  <a:lnTo>
                    <a:pt x="231" y="193"/>
                  </a:lnTo>
                  <a:lnTo>
                    <a:pt x="224" y="190"/>
                  </a:lnTo>
                  <a:lnTo>
                    <a:pt x="220" y="188"/>
                  </a:lnTo>
                  <a:lnTo>
                    <a:pt x="220" y="188"/>
                  </a:lnTo>
                  <a:lnTo>
                    <a:pt x="222" y="186"/>
                  </a:lnTo>
                  <a:lnTo>
                    <a:pt x="224" y="186"/>
                  </a:lnTo>
                  <a:lnTo>
                    <a:pt x="233" y="186"/>
                  </a:lnTo>
                  <a:lnTo>
                    <a:pt x="241" y="189"/>
                  </a:lnTo>
                  <a:lnTo>
                    <a:pt x="243" y="192"/>
                  </a:lnTo>
                  <a:lnTo>
                    <a:pt x="243" y="193"/>
                  </a:lnTo>
                  <a:lnTo>
                    <a:pt x="243" y="193"/>
                  </a:lnTo>
                  <a:close/>
                  <a:moveTo>
                    <a:pt x="512" y="192"/>
                  </a:moveTo>
                  <a:lnTo>
                    <a:pt x="512" y="192"/>
                  </a:lnTo>
                  <a:lnTo>
                    <a:pt x="499" y="190"/>
                  </a:lnTo>
                  <a:lnTo>
                    <a:pt x="485" y="190"/>
                  </a:lnTo>
                  <a:lnTo>
                    <a:pt x="476" y="190"/>
                  </a:lnTo>
                  <a:lnTo>
                    <a:pt x="469" y="192"/>
                  </a:lnTo>
                  <a:lnTo>
                    <a:pt x="463" y="193"/>
                  </a:lnTo>
                  <a:lnTo>
                    <a:pt x="458" y="197"/>
                  </a:lnTo>
                  <a:lnTo>
                    <a:pt x="458" y="197"/>
                  </a:lnTo>
                  <a:lnTo>
                    <a:pt x="453" y="202"/>
                  </a:lnTo>
                  <a:lnTo>
                    <a:pt x="452" y="206"/>
                  </a:lnTo>
                  <a:lnTo>
                    <a:pt x="451" y="213"/>
                  </a:lnTo>
                  <a:lnTo>
                    <a:pt x="451" y="216"/>
                  </a:lnTo>
                  <a:lnTo>
                    <a:pt x="451" y="217"/>
                  </a:lnTo>
                  <a:lnTo>
                    <a:pt x="449" y="219"/>
                  </a:lnTo>
                  <a:lnTo>
                    <a:pt x="449" y="219"/>
                  </a:lnTo>
                  <a:lnTo>
                    <a:pt x="446" y="217"/>
                  </a:lnTo>
                  <a:lnTo>
                    <a:pt x="445" y="216"/>
                  </a:lnTo>
                  <a:lnTo>
                    <a:pt x="443" y="207"/>
                  </a:lnTo>
                  <a:lnTo>
                    <a:pt x="443" y="199"/>
                  </a:lnTo>
                  <a:lnTo>
                    <a:pt x="445" y="195"/>
                  </a:lnTo>
                  <a:lnTo>
                    <a:pt x="448" y="192"/>
                  </a:lnTo>
                  <a:lnTo>
                    <a:pt x="448" y="192"/>
                  </a:lnTo>
                  <a:lnTo>
                    <a:pt x="451" y="190"/>
                  </a:lnTo>
                  <a:lnTo>
                    <a:pt x="455" y="188"/>
                  </a:lnTo>
                  <a:lnTo>
                    <a:pt x="465" y="185"/>
                  </a:lnTo>
                  <a:lnTo>
                    <a:pt x="478" y="185"/>
                  </a:lnTo>
                  <a:lnTo>
                    <a:pt x="489" y="186"/>
                  </a:lnTo>
                  <a:lnTo>
                    <a:pt x="489" y="186"/>
                  </a:lnTo>
                  <a:lnTo>
                    <a:pt x="500" y="188"/>
                  </a:lnTo>
                  <a:lnTo>
                    <a:pt x="512" y="186"/>
                  </a:lnTo>
                  <a:lnTo>
                    <a:pt x="523" y="185"/>
                  </a:lnTo>
                  <a:lnTo>
                    <a:pt x="529" y="185"/>
                  </a:lnTo>
                  <a:lnTo>
                    <a:pt x="529" y="185"/>
                  </a:lnTo>
                  <a:lnTo>
                    <a:pt x="529" y="185"/>
                  </a:lnTo>
                  <a:lnTo>
                    <a:pt x="529" y="186"/>
                  </a:lnTo>
                  <a:lnTo>
                    <a:pt x="526" y="188"/>
                  </a:lnTo>
                  <a:lnTo>
                    <a:pt x="520" y="190"/>
                  </a:lnTo>
                  <a:lnTo>
                    <a:pt x="512" y="192"/>
                  </a:lnTo>
                  <a:lnTo>
                    <a:pt x="512" y="19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23" name="Tajikistan">
              <a:extLst>
                <a:ext uri="{FF2B5EF4-FFF2-40B4-BE49-F238E27FC236}">
                  <a16:creationId xmlns:a16="http://schemas.microsoft.com/office/drawing/2014/main" id="{105B9E94-6173-A841-A4B4-07A0D39CA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6003" y="3278331"/>
              <a:ext cx="182014" cy="119863"/>
            </a:xfrm>
            <a:custGeom>
              <a:avLst/>
              <a:gdLst/>
              <a:ahLst/>
              <a:cxnLst>
                <a:cxn ang="0">
                  <a:pos x="103" y="68"/>
                </a:cxn>
                <a:cxn ang="0">
                  <a:pos x="107" y="70"/>
                </a:cxn>
                <a:cxn ang="0">
                  <a:pos x="117" y="72"/>
                </a:cxn>
                <a:cxn ang="0">
                  <a:pos x="120" y="51"/>
                </a:cxn>
                <a:cxn ang="0">
                  <a:pos x="117" y="47"/>
                </a:cxn>
                <a:cxn ang="0">
                  <a:pos x="101" y="27"/>
                </a:cxn>
                <a:cxn ang="0">
                  <a:pos x="86" y="28"/>
                </a:cxn>
                <a:cxn ang="0">
                  <a:pos x="77" y="27"/>
                </a:cxn>
                <a:cxn ang="0">
                  <a:pos x="67" y="26"/>
                </a:cxn>
                <a:cxn ang="0">
                  <a:pos x="64" y="24"/>
                </a:cxn>
                <a:cxn ang="0">
                  <a:pos x="54" y="26"/>
                </a:cxn>
                <a:cxn ang="0">
                  <a:pos x="50" y="24"/>
                </a:cxn>
                <a:cxn ang="0">
                  <a:pos x="33" y="24"/>
                </a:cxn>
                <a:cxn ang="0">
                  <a:pos x="30" y="23"/>
                </a:cxn>
                <a:cxn ang="0">
                  <a:pos x="37" y="14"/>
                </a:cxn>
                <a:cxn ang="0">
                  <a:pos x="46" y="13"/>
                </a:cxn>
                <a:cxn ang="0">
                  <a:pos x="52" y="3"/>
                </a:cxn>
                <a:cxn ang="0">
                  <a:pos x="50" y="0"/>
                </a:cxn>
                <a:cxn ang="0">
                  <a:pos x="42" y="3"/>
                </a:cxn>
                <a:cxn ang="0">
                  <a:pos x="30" y="4"/>
                </a:cxn>
                <a:cxn ang="0">
                  <a:pos x="26" y="11"/>
                </a:cxn>
                <a:cxn ang="0">
                  <a:pos x="22" y="14"/>
                </a:cxn>
                <a:cxn ang="0">
                  <a:pos x="17" y="21"/>
                </a:cxn>
                <a:cxn ang="0">
                  <a:pos x="8" y="26"/>
                </a:cxn>
                <a:cxn ang="0">
                  <a:pos x="0" y="28"/>
                </a:cxn>
                <a:cxn ang="0">
                  <a:pos x="6" y="34"/>
                </a:cxn>
                <a:cxn ang="0">
                  <a:pos x="10" y="41"/>
                </a:cxn>
                <a:cxn ang="0">
                  <a:pos x="13" y="48"/>
                </a:cxn>
                <a:cxn ang="0">
                  <a:pos x="13" y="55"/>
                </a:cxn>
                <a:cxn ang="0">
                  <a:pos x="8" y="61"/>
                </a:cxn>
                <a:cxn ang="0">
                  <a:pos x="6" y="72"/>
                </a:cxn>
                <a:cxn ang="0">
                  <a:pos x="13" y="72"/>
                </a:cxn>
                <a:cxn ang="0">
                  <a:pos x="17" y="71"/>
                </a:cxn>
                <a:cxn ang="0">
                  <a:pos x="29" y="70"/>
                </a:cxn>
                <a:cxn ang="0">
                  <a:pos x="30" y="67"/>
                </a:cxn>
                <a:cxn ang="0">
                  <a:pos x="43" y="63"/>
                </a:cxn>
                <a:cxn ang="0">
                  <a:pos x="45" y="61"/>
                </a:cxn>
                <a:cxn ang="0">
                  <a:pos x="54" y="48"/>
                </a:cxn>
                <a:cxn ang="0">
                  <a:pos x="62" y="47"/>
                </a:cxn>
                <a:cxn ang="0">
                  <a:pos x="63" y="57"/>
                </a:cxn>
                <a:cxn ang="0">
                  <a:pos x="66" y="60"/>
                </a:cxn>
                <a:cxn ang="0">
                  <a:pos x="67" y="70"/>
                </a:cxn>
                <a:cxn ang="0">
                  <a:pos x="67" y="80"/>
                </a:cxn>
                <a:cxn ang="0">
                  <a:pos x="74" y="80"/>
                </a:cxn>
                <a:cxn ang="0">
                  <a:pos x="83" y="77"/>
                </a:cxn>
                <a:cxn ang="0">
                  <a:pos x="100" y="65"/>
                </a:cxn>
              </a:cxnLst>
              <a:rect l="0" t="0" r="r" b="b"/>
              <a:pathLst>
                <a:path w="123" h="81">
                  <a:moveTo>
                    <a:pt x="100" y="65"/>
                  </a:moveTo>
                  <a:lnTo>
                    <a:pt x="100" y="65"/>
                  </a:lnTo>
                  <a:lnTo>
                    <a:pt x="103" y="68"/>
                  </a:lnTo>
                  <a:lnTo>
                    <a:pt x="104" y="70"/>
                  </a:lnTo>
                  <a:lnTo>
                    <a:pt x="107" y="70"/>
                  </a:lnTo>
                  <a:lnTo>
                    <a:pt x="107" y="70"/>
                  </a:lnTo>
                  <a:lnTo>
                    <a:pt x="111" y="70"/>
                  </a:lnTo>
                  <a:lnTo>
                    <a:pt x="117" y="72"/>
                  </a:lnTo>
                  <a:lnTo>
                    <a:pt x="117" y="72"/>
                  </a:lnTo>
                  <a:lnTo>
                    <a:pt x="123" y="72"/>
                  </a:lnTo>
                  <a:lnTo>
                    <a:pt x="123" y="72"/>
                  </a:lnTo>
                  <a:lnTo>
                    <a:pt x="120" y="51"/>
                  </a:lnTo>
                  <a:lnTo>
                    <a:pt x="120" y="51"/>
                  </a:lnTo>
                  <a:lnTo>
                    <a:pt x="118" y="48"/>
                  </a:lnTo>
                  <a:lnTo>
                    <a:pt x="117" y="47"/>
                  </a:lnTo>
                  <a:lnTo>
                    <a:pt x="111" y="44"/>
                  </a:lnTo>
                  <a:lnTo>
                    <a:pt x="104" y="41"/>
                  </a:lnTo>
                  <a:lnTo>
                    <a:pt x="101" y="27"/>
                  </a:lnTo>
                  <a:lnTo>
                    <a:pt x="101" y="27"/>
                  </a:lnTo>
                  <a:lnTo>
                    <a:pt x="91" y="28"/>
                  </a:lnTo>
                  <a:lnTo>
                    <a:pt x="86" y="28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77" y="27"/>
                  </a:lnTo>
                  <a:lnTo>
                    <a:pt x="74" y="28"/>
                  </a:lnTo>
                  <a:lnTo>
                    <a:pt x="70" y="27"/>
                  </a:lnTo>
                  <a:lnTo>
                    <a:pt x="67" y="26"/>
                  </a:lnTo>
                  <a:lnTo>
                    <a:pt x="67" y="26"/>
                  </a:lnTo>
                  <a:lnTo>
                    <a:pt x="66" y="24"/>
                  </a:lnTo>
                  <a:lnTo>
                    <a:pt x="64" y="24"/>
                  </a:lnTo>
                  <a:lnTo>
                    <a:pt x="62" y="24"/>
                  </a:lnTo>
                  <a:lnTo>
                    <a:pt x="57" y="26"/>
                  </a:lnTo>
                  <a:lnTo>
                    <a:pt x="54" y="26"/>
                  </a:lnTo>
                  <a:lnTo>
                    <a:pt x="53" y="24"/>
                  </a:lnTo>
                  <a:lnTo>
                    <a:pt x="53" y="24"/>
                  </a:lnTo>
                  <a:lnTo>
                    <a:pt x="50" y="24"/>
                  </a:lnTo>
                  <a:lnTo>
                    <a:pt x="47" y="23"/>
                  </a:lnTo>
                  <a:lnTo>
                    <a:pt x="39" y="24"/>
                  </a:lnTo>
                  <a:lnTo>
                    <a:pt x="33" y="24"/>
                  </a:lnTo>
                  <a:lnTo>
                    <a:pt x="30" y="24"/>
                  </a:lnTo>
                  <a:lnTo>
                    <a:pt x="30" y="23"/>
                  </a:lnTo>
                  <a:lnTo>
                    <a:pt x="30" y="23"/>
                  </a:lnTo>
                  <a:lnTo>
                    <a:pt x="30" y="20"/>
                  </a:lnTo>
                  <a:lnTo>
                    <a:pt x="33" y="17"/>
                  </a:lnTo>
                  <a:lnTo>
                    <a:pt x="37" y="14"/>
                  </a:lnTo>
                  <a:lnTo>
                    <a:pt x="42" y="13"/>
                  </a:lnTo>
                  <a:lnTo>
                    <a:pt x="42" y="13"/>
                  </a:lnTo>
                  <a:lnTo>
                    <a:pt x="46" y="13"/>
                  </a:lnTo>
                  <a:lnTo>
                    <a:pt x="46" y="13"/>
                  </a:lnTo>
                  <a:lnTo>
                    <a:pt x="50" y="6"/>
                  </a:lnTo>
                  <a:lnTo>
                    <a:pt x="52" y="3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0" y="0"/>
                  </a:lnTo>
                  <a:lnTo>
                    <a:pt x="47" y="0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37" y="4"/>
                  </a:lnTo>
                  <a:lnTo>
                    <a:pt x="35" y="4"/>
                  </a:lnTo>
                  <a:lnTo>
                    <a:pt x="30" y="4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6" y="11"/>
                  </a:lnTo>
                  <a:lnTo>
                    <a:pt x="23" y="13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19" y="16"/>
                  </a:lnTo>
                  <a:lnTo>
                    <a:pt x="19" y="18"/>
                  </a:lnTo>
                  <a:lnTo>
                    <a:pt x="17" y="21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8" y="26"/>
                  </a:lnTo>
                  <a:lnTo>
                    <a:pt x="3" y="27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2" y="31"/>
                  </a:lnTo>
                  <a:lnTo>
                    <a:pt x="6" y="34"/>
                  </a:lnTo>
                  <a:lnTo>
                    <a:pt x="9" y="37"/>
                  </a:lnTo>
                  <a:lnTo>
                    <a:pt x="10" y="40"/>
                  </a:lnTo>
                  <a:lnTo>
                    <a:pt x="10" y="41"/>
                  </a:lnTo>
                  <a:lnTo>
                    <a:pt x="10" y="41"/>
                  </a:lnTo>
                  <a:lnTo>
                    <a:pt x="12" y="45"/>
                  </a:lnTo>
                  <a:lnTo>
                    <a:pt x="13" y="48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0" y="58"/>
                  </a:lnTo>
                  <a:lnTo>
                    <a:pt x="8" y="61"/>
                  </a:lnTo>
                  <a:lnTo>
                    <a:pt x="6" y="65"/>
                  </a:lnTo>
                  <a:lnTo>
                    <a:pt x="6" y="72"/>
                  </a:lnTo>
                  <a:lnTo>
                    <a:pt x="6" y="72"/>
                  </a:lnTo>
                  <a:lnTo>
                    <a:pt x="10" y="74"/>
                  </a:lnTo>
                  <a:lnTo>
                    <a:pt x="12" y="74"/>
                  </a:lnTo>
                  <a:lnTo>
                    <a:pt x="13" y="72"/>
                  </a:lnTo>
                  <a:lnTo>
                    <a:pt x="13" y="72"/>
                  </a:lnTo>
                  <a:lnTo>
                    <a:pt x="15" y="71"/>
                  </a:lnTo>
                  <a:lnTo>
                    <a:pt x="17" y="71"/>
                  </a:lnTo>
                  <a:lnTo>
                    <a:pt x="23" y="71"/>
                  </a:lnTo>
                  <a:lnTo>
                    <a:pt x="27" y="70"/>
                  </a:lnTo>
                  <a:lnTo>
                    <a:pt x="29" y="70"/>
                  </a:lnTo>
                  <a:lnTo>
                    <a:pt x="30" y="68"/>
                  </a:lnTo>
                  <a:lnTo>
                    <a:pt x="30" y="68"/>
                  </a:lnTo>
                  <a:lnTo>
                    <a:pt x="30" y="67"/>
                  </a:lnTo>
                  <a:lnTo>
                    <a:pt x="32" y="65"/>
                  </a:lnTo>
                  <a:lnTo>
                    <a:pt x="37" y="64"/>
                  </a:lnTo>
                  <a:lnTo>
                    <a:pt x="43" y="63"/>
                  </a:lnTo>
                  <a:lnTo>
                    <a:pt x="45" y="63"/>
                  </a:lnTo>
                  <a:lnTo>
                    <a:pt x="45" y="61"/>
                  </a:lnTo>
                  <a:lnTo>
                    <a:pt x="45" y="61"/>
                  </a:lnTo>
                  <a:lnTo>
                    <a:pt x="46" y="57"/>
                  </a:lnTo>
                  <a:lnTo>
                    <a:pt x="50" y="53"/>
                  </a:lnTo>
                  <a:lnTo>
                    <a:pt x="54" y="48"/>
                  </a:lnTo>
                  <a:lnTo>
                    <a:pt x="60" y="47"/>
                  </a:lnTo>
                  <a:lnTo>
                    <a:pt x="60" y="47"/>
                  </a:lnTo>
                  <a:lnTo>
                    <a:pt x="62" y="47"/>
                  </a:lnTo>
                  <a:lnTo>
                    <a:pt x="62" y="48"/>
                  </a:lnTo>
                  <a:lnTo>
                    <a:pt x="63" y="53"/>
                  </a:lnTo>
                  <a:lnTo>
                    <a:pt x="63" y="57"/>
                  </a:lnTo>
                  <a:lnTo>
                    <a:pt x="64" y="58"/>
                  </a:lnTo>
                  <a:lnTo>
                    <a:pt x="66" y="60"/>
                  </a:lnTo>
                  <a:lnTo>
                    <a:pt x="66" y="60"/>
                  </a:lnTo>
                  <a:lnTo>
                    <a:pt x="67" y="61"/>
                  </a:lnTo>
                  <a:lnTo>
                    <a:pt x="69" y="64"/>
                  </a:lnTo>
                  <a:lnTo>
                    <a:pt x="67" y="70"/>
                  </a:lnTo>
                  <a:lnTo>
                    <a:pt x="66" y="75"/>
                  </a:lnTo>
                  <a:lnTo>
                    <a:pt x="66" y="77"/>
                  </a:lnTo>
                  <a:lnTo>
                    <a:pt x="67" y="80"/>
                  </a:lnTo>
                  <a:lnTo>
                    <a:pt x="67" y="80"/>
                  </a:lnTo>
                  <a:lnTo>
                    <a:pt x="70" y="81"/>
                  </a:lnTo>
                  <a:lnTo>
                    <a:pt x="74" y="80"/>
                  </a:lnTo>
                  <a:lnTo>
                    <a:pt x="74" y="80"/>
                  </a:lnTo>
                  <a:lnTo>
                    <a:pt x="83" y="77"/>
                  </a:lnTo>
                  <a:lnTo>
                    <a:pt x="83" y="77"/>
                  </a:lnTo>
                  <a:lnTo>
                    <a:pt x="93" y="68"/>
                  </a:lnTo>
                  <a:lnTo>
                    <a:pt x="97" y="65"/>
                  </a:lnTo>
                  <a:lnTo>
                    <a:pt x="100" y="65"/>
                  </a:lnTo>
                  <a:lnTo>
                    <a:pt x="100" y="65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24" name="Armenia">
              <a:extLst>
                <a:ext uri="{FF2B5EF4-FFF2-40B4-BE49-F238E27FC236}">
                  <a16:creationId xmlns:a16="http://schemas.microsoft.com/office/drawing/2014/main" id="{3F1A775A-62B3-DE4A-9E40-BBE7C53BC9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488" y="3263533"/>
              <a:ext cx="79908" cy="66591"/>
            </a:xfrm>
            <a:custGeom>
              <a:avLst/>
              <a:gdLst/>
              <a:ahLst/>
              <a:cxnLst>
                <a:cxn ang="0">
                  <a:pos x="51" y="36"/>
                </a:cxn>
                <a:cxn ang="0">
                  <a:pos x="51" y="36"/>
                </a:cxn>
                <a:cxn ang="0">
                  <a:pos x="48" y="33"/>
                </a:cxn>
                <a:cxn ang="0">
                  <a:pos x="45" y="30"/>
                </a:cxn>
                <a:cxn ang="0">
                  <a:pos x="43" y="27"/>
                </a:cxn>
                <a:cxn ang="0">
                  <a:pos x="41" y="24"/>
                </a:cxn>
                <a:cxn ang="0">
                  <a:pos x="41" y="24"/>
                </a:cxn>
                <a:cxn ang="0">
                  <a:pos x="40" y="20"/>
                </a:cxn>
                <a:cxn ang="0">
                  <a:pos x="37" y="17"/>
                </a:cxn>
                <a:cxn ang="0">
                  <a:pos x="36" y="14"/>
                </a:cxn>
                <a:cxn ang="0">
                  <a:pos x="36" y="11"/>
                </a:cxn>
                <a:cxn ang="0">
                  <a:pos x="36" y="11"/>
                </a:cxn>
                <a:cxn ang="0">
                  <a:pos x="34" y="8"/>
                </a:cxn>
                <a:cxn ang="0">
                  <a:pos x="34" y="6"/>
                </a:cxn>
                <a:cxn ang="0">
                  <a:pos x="30" y="1"/>
                </a:cxn>
                <a:cxn ang="0">
                  <a:pos x="30" y="1"/>
                </a:cxn>
                <a:cxn ang="0">
                  <a:pos x="23" y="0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1" y="6"/>
                </a:cxn>
                <a:cxn ang="0">
                  <a:pos x="1" y="8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6" y="20"/>
                </a:cxn>
                <a:cxn ang="0">
                  <a:pos x="10" y="20"/>
                </a:cxn>
                <a:cxn ang="0">
                  <a:pos x="13" y="20"/>
                </a:cxn>
                <a:cxn ang="0">
                  <a:pos x="16" y="21"/>
                </a:cxn>
                <a:cxn ang="0">
                  <a:pos x="16" y="21"/>
                </a:cxn>
                <a:cxn ang="0">
                  <a:pos x="18" y="27"/>
                </a:cxn>
                <a:cxn ang="0">
                  <a:pos x="18" y="27"/>
                </a:cxn>
                <a:cxn ang="0">
                  <a:pos x="20" y="27"/>
                </a:cxn>
                <a:cxn ang="0">
                  <a:pos x="20" y="27"/>
                </a:cxn>
                <a:cxn ang="0">
                  <a:pos x="23" y="28"/>
                </a:cxn>
                <a:cxn ang="0">
                  <a:pos x="24" y="31"/>
                </a:cxn>
                <a:cxn ang="0">
                  <a:pos x="24" y="31"/>
                </a:cxn>
                <a:cxn ang="0">
                  <a:pos x="28" y="33"/>
                </a:cxn>
                <a:cxn ang="0">
                  <a:pos x="33" y="34"/>
                </a:cxn>
                <a:cxn ang="0">
                  <a:pos x="33" y="34"/>
                </a:cxn>
                <a:cxn ang="0">
                  <a:pos x="36" y="34"/>
                </a:cxn>
                <a:cxn ang="0">
                  <a:pos x="37" y="36"/>
                </a:cxn>
                <a:cxn ang="0">
                  <a:pos x="40" y="37"/>
                </a:cxn>
                <a:cxn ang="0">
                  <a:pos x="40" y="37"/>
                </a:cxn>
                <a:cxn ang="0">
                  <a:pos x="43" y="41"/>
                </a:cxn>
                <a:cxn ang="0">
                  <a:pos x="43" y="45"/>
                </a:cxn>
                <a:cxn ang="0">
                  <a:pos x="43" y="45"/>
                </a:cxn>
                <a:cxn ang="0">
                  <a:pos x="48" y="45"/>
                </a:cxn>
                <a:cxn ang="0">
                  <a:pos x="54" y="44"/>
                </a:cxn>
                <a:cxn ang="0">
                  <a:pos x="54" y="44"/>
                </a:cxn>
                <a:cxn ang="0">
                  <a:pos x="51" y="38"/>
                </a:cxn>
                <a:cxn ang="0">
                  <a:pos x="51" y="36"/>
                </a:cxn>
                <a:cxn ang="0">
                  <a:pos x="51" y="36"/>
                </a:cxn>
              </a:cxnLst>
              <a:rect l="0" t="0" r="r" b="b"/>
              <a:pathLst>
                <a:path w="54" h="45">
                  <a:moveTo>
                    <a:pt x="51" y="36"/>
                  </a:moveTo>
                  <a:lnTo>
                    <a:pt x="51" y="36"/>
                  </a:lnTo>
                  <a:lnTo>
                    <a:pt x="48" y="33"/>
                  </a:lnTo>
                  <a:lnTo>
                    <a:pt x="45" y="30"/>
                  </a:lnTo>
                  <a:lnTo>
                    <a:pt x="43" y="27"/>
                  </a:lnTo>
                  <a:lnTo>
                    <a:pt x="41" y="24"/>
                  </a:lnTo>
                  <a:lnTo>
                    <a:pt x="41" y="24"/>
                  </a:lnTo>
                  <a:lnTo>
                    <a:pt x="40" y="20"/>
                  </a:lnTo>
                  <a:lnTo>
                    <a:pt x="37" y="17"/>
                  </a:lnTo>
                  <a:lnTo>
                    <a:pt x="36" y="14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4" y="8"/>
                  </a:lnTo>
                  <a:lnTo>
                    <a:pt x="34" y="6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1" y="6"/>
                  </a:lnTo>
                  <a:lnTo>
                    <a:pt x="1" y="8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6" y="20"/>
                  </a:lnTo>
                  <a:lnTo>
                    <a:pt x="10" y="20"/>
                  </a:lnTo>
                  <a:lnTo>
                    <a:pt x="13" y="20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23" y="28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8" y="33"/>
                  </a:lnTo>
                  <a:lnTo>
                    <a:pt x="33" y="34"/>
                  </a:lnTo>
                  <a:lnTo>
                    <a:pt x="33" y="34"/>
                  </a:lnTo>
                  <a:lnTo>
                    <a:pt x="36" y="34"/>
                  </a:lnTo>
                  <a:lnTo>
                    <a:pt x="37" y="36"/>
                  </a:lnTo>
                  <a:lnTo>
                    <a:pt x="40" y="37"/>
                  </a:lnTo>
                  <a:lnTo>
                    <a:pt x="40" y="37"/>
                  </a:lnTo>
                  <a:lnTo>
                    <a:pt x="43" y="41"/>
                  </a:lnTo>
                  <a:lnTo>
                    <a:pt x="43" y="45"/>
                  </a:lnTo>
                  <a:lnTo>
                    <a:pt x="43" y="45"/>
                  </a:lnTo>
                  <a:lnTo>
                    <a:pt x="48" y="45"/>
                  </a:lnTo>
                  <a:lnTo>
                    <a:pt x="54" y="44"/>
                  </a:lnTo>
                  <a:lnTo>
                    <a:pt x="54" y="44"/>
                  </a:lnTo>
                  <a:lnTo>
                    <a:pt x="51" y="38"/>
                  </a:lnTo>
                  <a:lnTo>
                    <a:pt x="51" y="36"/>
                  </a:lnTo>
                  <a:lnTo>
                    <a:pt x="51" y="3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25" name="Azerbajijan">
              <a:extLst>
                <a:ext uri="{FF2B5EF4-FFF2-40B4-BE49-F238E27FC236}">
                  <a16:creationId xmlns:a16="http://schemas.microsoft.com/office/drawing/2014/main" id="{FF20264D-8CD3-E941-A7E5-C18ACC0DEA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7002" y="3247254"/>
              <a:ext cx="113944" cy="96186"/>
            </a:xfrm>
            <a:custGeom>
              <a:avLst/>
              <a:gdLst/>
              <a:ahLst/>
              <a:cxnLst>
                <a:cxn ang="0">
                  <a:pos x="76" y="22"/>
                </a:cxn>
                <a:cxn ang="0">
                  <a:pos x="61" y="4"/>
                </a:cxn>
                <a:cxn ang="0">
                  <a:pos x="60" y="7"/>
                </a:cxn>
                <a:cxn ang="0">
                  <a:pos x="53" y="10"/>
                </a:cxn>
                <a:cxn ang="0">
                  <a:pos x="51" y="11"/>
                </a:cxn>
                <a:cxn ang="0">
                  <a:pos x="49" y="12"/>
                </a:cxn>
                <a:cxn ang="0">
                  <a:pos x="44" y="11"/>
                </a:cxn>
                <a:cxn ang="0">
                  <a:pos x="41" y="10"/>
                </a:cxn>
                <a:cxn ang="0">
                  <a:pos x="36" y="4"/>
                </a:cxn>
                <a:cxn ang="0">
                  <a:pos x="31" y="2"/>
                </a:cxn>
                <a:cxn ang="0">
                  <a:pos x="27" y="0"/>
                </a:cxn>
                <a:cxn ang="0">
                  <a:pos x="24" y="7"/>
                </a:cxn>
                <a:cxn ang="0">
                  <a:pos x="27" y="10"/>
                </a:cxn>
                <a:cxn ang="0">
                  <a:pos x="29" y="14"/>
                </a:cxn>
                <a:cxn ang="0">
                  <a:pos x="26" y="14"/>
                </a:cxn>
                <a:cxn ang="0">
                  <a:pos x="19" y="14"/>
                </a:cxn>
                <a:cxn ang="0">
                  <a:pos x="17" y="12"/>
                </a:cxn>
                <a:cxn ang="0">
                  <a:pos x="7" y="8"/>
                </a:cxn>
                <a:cxn ang="0">
                  <a:pos x="6" y="10"/>
                </a:cxn>
                <a:cxn ang="0">
                  <a:pos x="9" y="15"/>
                </a:cxn>
                <a:cxn ang="0">
                  <a:pos x="12" y="22"/>
                </a:cxn>
                <a:cxn ang="0">
                  <a:pos x="12" y="25"/>
                </a:cxn>
                <a:cxn ang="0">
                  <a:pos x="16" y="31"/>
                </a:cxn>
                <a:cxn ang="0">
                  <a:pos x="17" y="35"/>
                </a:cxn>
                <a:cxn ang="0">
                  <a:pos x="21" y="41"/>
                </a:cxn>
                <a:cxn ang="0">
                  <a:pos x="27" y="47"/>
                </a:cxn>
                <a:cxn ang="0">
                  <a:pos x="27" y="49"/>
                </a:cxn>
                <a:cxn ang="0">
                  <a:pos x="30" y="55"/>
                </a:cxn>
                <a:cxn ang="0">
                  <a:pos x="49" y="42"/>
                </a:cxn>
                <a:cxn ang="0">
                  <a:pos x="51" y="42"/>
                </a:cxn>
                <a:cxn ang="0">
                  <a:pos x="54" y="48"/>
                </a:cxn>
                <a:cxn ang="0">
                  <a:pos x="51" y="56"/>
                </a:cxn>
                <a:cxn ang="0">
                  <a:pos x="53" y="59"/>
                </a:cxn>
                <a:cxn ang="0">
                  <a:pos x="64" y="65"/>
                </a:cxn>
                <a:cxn ang="0">
                  <a:pos x="64" y="61"/>
                </a:cxn>
                <a:cxn ang="0">
                  <a:pos x="67" y="56"/>
                </a:cxn>
                <a:cxn ang="0">
                  <a:pos x="76" y="38"/>
                </a:cxn>
                <a:cxn ang="0">
                  <a:pos x="77" y="25"/>
                </a:cxn>
                <a:cxn ang="0">
                  <a:pos x="76" y="22"/>
                </a:cxn>
                <a:cxn ang="0">
                  <a:pos x="9" y="45"/>
                </a:cxn>
                <a:cxn ang="0">
                  <a:pos x="0" y="42"/>
                </a:cxn>
                <a:cxn ang="0">
                  <a:pos x="2" y="47"/>
                </a:cxn>
                <a:cxn ang="0">
                  <a:pos x="6" y="51"/>
                </a:cxn>
                <a:cxn ang="0">
                  <a:pos x="9" y="52"/>
                </a:cxn>
                <a:cxn ang="0">
                  <a:pos x="10" y="55"/>
                </a:cxn>
                <a:cxn ang="0">
                  <a:pos x="17" y="56"/>
                </a:cxn>
                <a:cxn ang="0">
                  <a:pos x="19" y="56"/>
                </a:cxn>
                <a:cxn ang="0">
                  <a:pos x="16" y="48"/>
                </a:cxn>
                <a:cxn ang="0">
                  <a:pos x="13" y="47"/>
                </a:cxn>
                <a:cxn ang="0">
                  <a:pos x="9" y="45"/>
                </a:cxn>
              </a:cxnLst>
              <a:rect l="0" t="0" r="r" b="b"/>
              <a:pathLst>
                <a:path w="77" h="65">
                  <a:moveTo>
                    <a:pt x="76" y="22"/>
                  </a:moveTo>
                  <a:lnTo>
                    <a:pt x="76" y="22"/>
                  </a:lnTo>
                  <a:lnTo>
                    <a:pt x="70" y="14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0" y="7"/>
                  </a:lnTo>
                  <a:lnTo>
                    <a:pt x="56" y="8"/>
                  </a:lnTo>
                  <a:lnTo>
                    <a:pt x="53" y="10"/>
                  </a:lnTo>
                  <a:lnTo>
                    <a:pt x="51" y="11"/>
                  </a:lnTo>
                  <a:lnTo>
                    <a:pt x="51" y="11"/>
                  </a:lnTo>
                  <a:lnTo>
                    <a:pt x="50" y="12"/>
                  </a:lnTo>
                  <a:lnTo>
                    <a:pt x="49" y="12"/>
                  </a:lnTo>
                  <a:lnTo>
                    <a:pt x="46" y="11"/>
                  </a:lnTo>
                  <a:lnTo>
                    <a:pt x="44" y="11"/>
                  </a:lnTo>
                  <a:lnTo>
                    <a:pt x="44" y="11"/>
                  </a:lnTo>
                  <a:lnTo>
                    <a:pt x="41" y="10"/>
                  </a:lnTo>
                  <a:lnTo>
                    <a:pt x="39" y="7"/>
                  </a:lnTo>
                  <a:lnTo>
                    <a:pt x="36" y="4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4" y="4"/>
                  </a:lnTo>
                  <a:lnTo>
                    <a:pt x="24" y="7"/>
                  </a:lnTo>
                  <a:lnTo>
                    <a:pt x="24" y="7"/>
                  </a:lnTo>
                  <a:lnTo>
                    <a:pt x="27" y="10"/>
                  </a:lnTo>
                  <a:lnTo>
                    <a:pt x="29" y="11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6" y="14"/>
                  </a:lnTo>
                  <a:lnTo>
                    <a:pt x="23" y="15"/>
                  </a:lnTo>
                  <a:lnTo>
                    <a:pt x="19" y="14"/>
                  </a:lnTo>
                  <a:lnTo>
                    <a:pt x="17" y="12"/>
                  </a:lnTo>
                  <a:lnTo>
                    <a:pt x="17" y="12"/>
                  </a:lnTo>
                  <a:lnTo>
                    <a:pt x="10" y="8"/>
                  </a:lnTo>
                  <a:lnTo>
                    <a:pt x="7" y="8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9" y="15"/>
                  </a:lnTo>
                  <a:lnTo>
                    <a:pt x="10" y="18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5"/>
                  </a:lnTo>
                  <a:lnTo>
                    <a:pt x="13" y="28"/>
                  </a:lnTo>
                  <a:lnTo>
                    <a:pt x="16" y="31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19" y="38"/>
                  </a:lnTo>
                  <a:lnTo>
                    <a:pt x="21" y="41"/>
                  </a:lnTo>
                  <a:lnTo>
                    <a:pt x="24" y="44"/>
                  </a:lnTo>
                  <a:lnTo>
                    <a:pt x="27" y="47"/>
                  </a:lnTo>
                  <a:lnTo>
                    <a:pt x="27" y="47"/>
                  </a:lnTo>
                  <a:lnTo>
                    <a:pt x="27" y="49"/>
                  </a:lnTo>
                  <a:lnTo>
                    <a:pt x="30" y="55"/>
                  </a:lnTo>
                  <a:lnTo>
                    <a:pt x="30" y="55"/>
                  </a:lnTo>
                  <a:lnTo>
                    <a:pt x="40" y="48"/>
                  </a:lnTo>
                  <a:lnTo>
                    <a:pt x="49" y="42"/>
                  </a:lnTo>
                  <a:lnTo>
                    <a:pt x="49" y="42"/>
                  </a:lnTo>
                  <a:lnTo>
                    <a:pt x="51" y="42"/>
                  </a:lnTo>
                  <a:lnTo>
                    <a:pt x="53" y="42"/>
                  </a:lnTo>
                  <a:lnTo>
                    <a:pt x="54" y="48"/>
                  </a:lnTo>
                  <a:lnTo>
                    <a:pt x="53" y="54"/>
                  </a:lnTo>
                  <a:lnTo>
                    <a:pt x="51" y="56"/>
                  </a:lnTo>
                  <a:lnTo>
                    <a:pt x="51" y="56"/>
                  </a:lnTo>
                  <a:lnTo>
                    <a:pt x="53" y="59"/>
                  </a:lnTo>
                  <a:lnTo>
                    <a:pt x="56" y="61"/>
                  </a:lnTo>
                  <a:lnTo>
                    <a:pt x="64" y="65"/>
                  </a:lnTo>
                  <a:lnTo>
                    <a:pt x="64" y="65"/>
                  </a:lnTo>
                  <a:lnTo>
                    <a:pt x="64" y="61"/>
                  </a:lnTo>
                  <a:lnTo>
                    <a:pt x="67" y="56"/>
                  </a:lnTo>
                  <a:lnTo>
                    <a:pt x="67" y="56"/>
                  </a:lnTo>
                  <a:lnTo>
                    <a:pt x="71" y="48"/>
                  </a:lnTo>
                  <a:lnTo>
                    <a:pt x="76" y="38"/>
                  </a:lnTo>
                  <a:lnTo>
                    <a:pt x="77" y="29"/>
                  </a:lnTo>
                  <a:lnTo>
                    <a:pt x="77" y="25"/>
                  </a:lnTo>
                  <a:lnTo>
                    <a:pt x="76" y="22"/>
                  </a:lnTo>
                  <a:lnTo>
                    <a:pt x="76" y="22"/>
                  </a:lnTo>
                  <a:close/>
                  <a:moveTo>
                    <a:pt x="9" y="45"/>
                  </a:moveTo>
                  <a:lnTo>
                    <a:pt x="9" y="45"/>
                  </a:lnTo>
                  <a:lnTo>
                    <a:pt x="4" y="44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47"/>
                  </a:lnTo>
                  <a:lnTo>
                    <a:pt x="3" y="48"/>
                  </a:lnTo>
                  <a:lnTo>
                    <a:pt x="6" y="51"/>
                  </a:lnTo>
                  <a:lnTo>
                    <a:pt x="6" y="51"/>
                  </a:lnTo>
                  <a:lnTo>
                    <a:pt x="9" y="52"/>
                  </a:lnTo>
                  <a:lnTo>
                    <a:pt x="9" y="54"/>
                  </a:lnTo>
                  <a:lnTo>
                    <a:pt x="10" y="55"/>
                  </a:lnTo>
                  <a:lnTo>
                    <a:pt x="17" y="56"/>
                  </a:lnTo>
                  <a:lnTo>
                    <a:pt x="17" y="56"/>
                  </a:lnTo>
                  <a:lnTo>
                    <a:pt x="19" y="56"/>
                  </a:lnTo>
                  <a:lnTo>
                    <a:pt x="19" y="56"/>
                  </a:lnTo>
                  <a:lnTo>
                    <a:pt x="19" y="52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3" y="47"/>
                  </a:lnTo>
                  <a:lnTo>
                    <a:pt x="12" y="45"/>
                  </a:lnTo>
                  <a:lnTo>
                    <a:pt x="9" y="45"/>
                  </a:lnTo>
                  <a:lnTo>
                    <a:pt x="9" y="45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26" name="Montenegro">
              <a:extLst>
                <a:ext uri="{FF2B5EF4-FFF2-40B4-BE49-F238E27FC236}">
                  <a16:creationId xmlns:a16="http://schemas.microsoft.com/office/drawing/2014/main" id="{213110B0-12C8-F24A-9AC1-63DB050EB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5493" y="3202862"/>
              <a:ext cx="28116" cy="3699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6" y="0"/>
                </a:cxn>
                <a:cxn ang="0">
                  <a:pos x="2" y="7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7"/>
                </a:cxn>
                <a:cxn ang="0">
                  <a:pos x="0" y="17"/>
                </a:cxn>
                <a:cxn ang="0">
                  <a:pos x="12" y="25"/>
                </a:cxn>
                <a:cxn ang="0">
                  <a:pos x="12" y="25"/>
                </a:cxn>
                <a:cxn ang="0">
                  <a:pos x="12" y="25"/>
                </a:cxn>
                <a:cxn ang="0">
                  <a:pos x="12" y="25"/>
                </a:cxn>
                <a:cxn ang="0">
                  <a:pos x="15" y="18"/>
                </a:cxn>
                <a:cxn ang="0">
                  <a:pos x="18" y="15"/>
                </a:cxn>
                <a:cxn ang="0">
                  <a:pos x="19" y="14"/>
                </a:cxn>
                <a:cxn ang="0">
                  <a:pos x="19" y="14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19" h="25">
                  <a:moveTo>
                    <a:pt x="6" y="0"/>
                  </a:moveTo>
                  <a:lnTo>
                    <a:pt x="6" y="0"/>
                  </a:lnTo>
                  <a:lnTo>
                    <a:pt x="2" y="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12" y="25"/>
                  </a:lnTo>
                  <a:lnTo>
                    <a:pt x="15" y="18"/>
                  </a:lnTo>
                  <a:lnTo>
                    <a:pt x="18" y="15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27" name="Greenland">
              <a:extLst>
                <a:ext uri="{FF2B5EF4-FFF2-40B4-BE49-F238E27FC236}">
                  <a16:creationId xmlns:a16="http://schemas.microsoft.com/office/drawing/2014/main" id="{CAA748AE-AAE6-874A-A33D-62A5D58388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83171" y="1589897"/>
              <a:ext cx="1453148" cy="1081722"/>
            </a:xfrm>
            <a:custGeom>
              <a:avLst/>
              <a:gdLst/>
              <a:ahLst/>
              <a:cxnLst>
                <a:cxn ang="0">
                  <a:pos x="862" y="84"/>
                </a:cxn>
                <a:cxn ang="0">
                  <a:pos x="790" y="117"/>
                </a:cxn>
                <a:cxn ang="0">
                  <a:pos x="793" y="67"/>
                </a:cxn>
                <a:cxn ang="0">
                  <a:pos x="767" y="68"/>
                </a:cxn>
                <a:cxn ang="0">
                  <a:pos x="690" y="61"/>
                </a:cxn>
                <a:cxn ang="0">
                  <a:pos x="820" y="33"/>
                </a:cxn>
                <a:cxn ang="0">
                  <a:pos x="756" y="10"/>
                </a:cxn>
                <a:cxn ang="0">
                  <a:pos x="574" y="6"/>
                </a:cxn>
                <a:cxn ang="0">
                  <a:pos x="545" y="14"/>
                </a:cxn>
                <a:cxn ang="0">
                  <a:pos x="426" y="20"/>
                </a:cxn>
                <a:cxn ang="0">
                  <a:pos x="421" y="50"/>
                </a:cxn>
                <a:cxn ang="0">
                  <a:pos x="397" y="53"/>
                </a:cxn>
                <a:cxn ang="0">
                  <a:pos x="370" y="67"/>
                </a:cxn>
                <a:cxn ang="0">
                  <a:pos x="320" y="70"/>
                </a:cxn>
                <a:cxn ang="0">
                  <a:pos x="289" y="48"/>
                </a:cxn>
                <a:cxn ang="0">
                  <a:pos x="224" y="71"/>
                </a:cxn>
                <a:cxn ang="0">
                  <a:pos x="177" y="98"/>
                </a:cxn>
                <a:cxn ang="0">
                  <a:pos x="116" y="138"/>
                </a:cxn>
                <a:cxn ang="0">
                  <a:pos x="62" y="178"/>
                </a:cxn>
                <a:cxn ang="0">
                  <a:pos x="30" y="216"/>
                </a:cxn>
                <a:cxn ang="0">
                  <a:pos x="106" y="233"/>
                </a:cxn>
                <a:cxn ang="0">
                  <a:pos x="26" y="248"/>
                </a:cxn>
                <a:cxn ang="0">
                  <a:pos x="91" y="282"/>
                </a:cxn>
                <a:cxn ang="0">
                  <a:pos x="134" y="272"/>
                </a:cxn>
                <a:cxn ang="0">
                  <a:pos x="231" y="296"/>
                </a:cxn>
                <a:cxn ang="0">
                  <a:pos x="275" y="357"/>
                </a:cxn>
                <a:cxn ang="0">
                  <a:pos x="281" y="403"/>
                </a:cxn>
                <a:cxn ang="0">
                  <a:pos x="316" y="415"/>
                </a:cxn>
                <a:cxn ang="0">
                  <a:pos x="342" y="450"/>
                </a:cxn>
                <a:cxn ang="0">
                  <a:pos x="353" y="471"/>
                </a:cxn>
                <a:cxn ang="0">
                  <a:pos x="320" y="512"/>
                </a:cxn>
                <a:cxn ang="0">
                  <a:pos x="322" y="558"/>
                </a:cxn>
                <a:cxn ang="0">
                  <a:pos x="335" y="619"/>
                </a:cxn>
                <a:cxn ang="0">
                  <a:pos x="363" y="653"/>
                </a:cxn>
                <a:cxn ang="0">
                  <a:pos x="409" y="708"/>
                </a:cxn>
                <a:cxn ang="0">
                  <a:pos x="474" y="730"/>
                </a:cxn>
                <a:cxn ang="0">
                  <a:pos x="490" y="669"/>
                </a:cxn>
                <a:cxn ang="0">
                  <a:pos x="514" y="640"/>
                </a:cxn>
                <a:cxn ang="0">
                  <a:pos x="520" y="607"/>
                </a:cxn>
                <a:cxn ang="0">
                  <a:pos x="547" y="588"/>
                </a:cxn>
                <a:cxn ang="0">
                  <a:pos x="571" y="582"/>
                </a:cxn>
                <a:cxn ang="0">
                  <a:pos x="656" y="528"/>
                </a:cxn>
                <a:cxn ang="0">
                  <a:pos x="699" y="512"/>
                </a:cxn>
                <a:cxn ang="0">
                  <a:pos x="823" y="461"/>
                </a:cxn>
                <a:cxn ang="0">
                  <a:pos x="754" y="451"/>
                </a:cxn>
                <a:cxn ang="0">
                  <a:pos x="801" y="452"/>
                </a:cxn>
                <a:cxn ang="0">
                  <a:pos x="787" y="398"/>
                </a:cxn>
                <a:cxn ang="0">
                  <a:pos x="820" y="377"/>
                </a:cxn>
                <a:cxn ang="0">
                  <a:pos x="786" y="366"/>
                </a:cxn>
                <a:cxn ang="0">
                  <a:pos x="847" y="360"/>
                </a:cxn>
                <a:cxn ang="0">
                  <a:pos x="870" y="327"/>
                </a:cxn>
                <a:cxn ang="0">
                  <a:pos x="865" y="303"/>
                </a:cxn>
                <a:cxn ang="0">
                  <a:pos x="825" y="263"/>
                </a:cxn>
                <a:cxn ang="0">
                  <a:pos x="882" y="252"/>
                </a:cxn>
                <a:cxn ang="0">
                  <a:pos x="845" y="226"/>
                </a:cxn>
                <a:cxn ang="0">
                  <a:pos x="827" y="223"/>
                </a:cxn>
                <a:cxn ang="0">
                  <a:pos x="858" y="174"/>
                </a:cxn>
                <a:cxn ang="0">
                  <a:pos x="877" y="138"/>
                </a:cxn>
                <a:cxn ang="0">
                  <a:pos x="912" y="127"/>
                </a:cxn>
                <a:cxn ang="0">
                  <a:pos x="925" y="108"/>
                </a:cxn>
                <a:cxn ang="0">
                  <a:pos x="928" y="67"/>
                </a:cxn>
                <a:cxn ang="0">
                  <a:pos x="292" y="462"/>
                </a:cxn>
                <a:cxn ang="0">
                  <a:pos x="336" y="479"/>
                </a:cxn>
              </a:cxnLst>
              <a:rect l="0" t="0" r="r" b="b"/>
              <a:pathLst>
                <a:path w="982" h="731">
                  <a:moveTo>
                    <a:pt x="928" y="67"/>
                  </a:moveTo>
                  <a:lnTo>
                    <a:pt x="928" y="67"/>
                  </a:lnTo>
                  <a:lnTo>
                    <a:pt x="915" y="67"/>
                  </a:lnTo>
                  <a:lnTo>
                    <a:pt x="905" y="70"/>
                  </a:lnTo>
                  <a:lnTo>
                    <a:pt x="901" y="71"/>
                  </a:lnTo>
                  <a:lnTo>
                    <a:pt x="898" y="74"/>
                  </a:lnTo>
                  <a:lnTo>
                    <a:pt x="895" y="77"/>
                  </a:lnTo>
                  <a:lnTo>
                    <a:pt x="895" y="81"/>
                  </a:lnTo>
                  <a:lnTo>
                    <a:pt x="895" y="81"/>
                  </a:lnTo>
                  <a:lnTo>
                    <a:pt x="894" y="85"/>
                  </a:lnTo>
                  <a:lnTo>
                    <a:pt x="891" y="87"/>
                  </a:lnTo>
                  <a:lnTo>
                    <a:pt x="887" y="87"/>
                  </a:lnTo>
                  <a:lnTo>
                    <a:pt x="881" y="85"/>
                  </a:lnTo>
                  <a:lnTo>
                    <a:pt x="871" y="83"/>
                  </a:lnTo>
                  <a:lnTo>
                    <a:pt x="865" y="83"/>
                  </a:lnTo>
                  <a:lnTo>
                    <a:pt x="862" y="84"/>
                  </a:lnTo>
                  <a:lnTo>
                    <a:pt x="862" y="84"/>
                  </a:lnTo>
                  <a:lnTo>
                    <a:pt x="858" y="84"/>
                  </a:lnTo>
                  <a:lnTo>
                    <a:pt x="857" y="84"/>
                  </a:lnTo>
                  <a:lnTo>
                    <a:pt x="855" y="81"/>
                  </a:lnTo>
                  <a:lnTo>
                    <a:pt x="853" y="78"/>
                  </a:lnTo>
                  <a:lnTo>
                    <a:pt x="851" y="77"/>
                  </a:lnTo>
                  <a:lnTo>
                    <a:pt x="848" y="78"/>
                  </a:lnTo>
                  <a:lnTo>
                    <a:pt x="848" y="78"/>
                  </a:lnTo>
                  <a:lnTo>
                    <a:pt x="840" y="83"/>
                  </a:lnTo>
                  <a:lnTo>
                    <a:pt x="833" y="88"/>
                  </a:lnTo>
                  <a:lnTo>
                    <a:pt x="824" y="94"/>
                  </a:lnTo>
                  <a:lnTo>
                    <a:pt x="817" y="100"/>
                  </a:lnTo>
                  <a:lnTo>
                    <a:pt x="817" y="100"/>
                  </a:lnTo>
                  <a:lnTo>
                    <a:pt x="808" y="104"/>
                  </a:lnTo>
                  <a:lnTo>
                    <a:pt x="801" y="110"/>
                  </a:lnTo>
                  <a:lnTo>
                    <a:pt x="794" y="114"/>
                  </a:lnTo>
                  <a:lnTo>
                    <a:pt x="790" y="117"/>
                  </a:lnTo>
                  <a:lnTo>
                    <a:pt x="790" y="117"/>
                  </a:lnTo>
                  <a:lnTo>
                    <a:pt x="788" y="115"/>
                  </a:lnTo>
                  <a:lnTo>
                    <a:pt x="788" y="114"/>
                  </a:lnTo>
                  <a:lnTo>
                    <a:pt x="796" y="105"/>
                  </a:lnTo>
                  <a:lnTo>
                    <a:pt x="816" y="84"/>
                  </a:lnTo>
                  <a:lnTo>
                    <a:pt x="816" y="84"/>
                  </a:lnTo>
                  <a:lnTo>
                    <a:pt x="820" y="80"/>
                  </a:lnTo>
                  <a:lnTo>
                    <a:pt x="821" y="75"/>
                  </a:lnTo>
                  <a:lnTo>
                    <a:pt x="821" y="71"/>
                  </a:lnTo>
                  <a:lnTo>
                    <a:pt x="821" y="67"/>
                  </a:lnTo>
                  <a:lnTo>
                    <a:pt x="818" y="64"/>
                  </a:lnTo>
                  <a:lnTo>
                    <a:pt x="816" y="61"/>
                  </a:lnTo>
                  <a:lnTo>
                    <a:pt x="811" y="60"/>
                  </a:lnTo>
                  <a:lnTo>
                    <a:pt x="806" y="60"/>
                  </a:lnTo>
                  <a:lnTo>
                    <a:pt x="806" y="60"/>
                  </a:lnTo>
                  <a:lnTo>
                    <a:pt x="801" y="61"/>
                  </a:lnTo>
                  <a:lnTo>
                    <a:pt x="797" y="63"/>
                  </a:lnTo>
                  <a:lnTo>
                    <a:pt x="793" y="67"/>
                  </a:lnTo>
                  <a:lnTo>
                    <a:pt x="790" y="70"/>
                  </a:lnTo>
                  <a:lnTo>
                    <a:pt x="788" y="73"/>
                  </a:lnTo>
                  <a:lnTo>
                    <a:pt x="786" y="73"/>
                  </a:lnTo>
                  <a:lnTo>
                    <a:pt x="786" y="73"/>
                  </a:lnTo>
                  <a:lnTo>
                    <a:pt x="774" y="77"/>
                  </a:lnTo>
                  <a:lnTo>
                    <a:pt x="757" y="84"/>
                  </a:lnTo>
                  <a:lnTo>
                    <a:pt x="742" y="90"/>
                  </a:lnTo>
                  <a:lnTo>
                    <a:pt x="737" y="90"/>
                  </a:lnTo>
                  <a:lnTo>
                    <a:pt x="734" y="90"/>
                  </a:lnTo>
                  <a:lnTo>
                    <a:pt x="734" y="90"/>
                  </a:lnTo>
                  <a:lnTo>
                    <a:pt x="734" y="90"/>
                  </a:lnTo>
                  <a:lnTo>
                    <a:pt x="734" y="87"/>
                  </a:lnTo>
                  <a:lnTo>
                    <a:pt x="739" y="84"/>
                  </a:lnTo>
                  <a:lnTo>
                    <a:pt x="750" y="78"/>
                  </a:lnTo>
                  <a:lnTo>
                    <a:pt x="761" y="73"/>
                  </a:lnTo>
                  <a:lnTo>
                    <a:pt x="766" y="70"/>
                  </a:lnTo>
                  <a:lnTo>
                    <a:pt x="767" y="68"/>
                  </a:lnTo>
                  <a:lnTo>
                    <a:pt x="767" y="68"/>
                  </a:lnTo>
                  <a:lnTo>
                    <a:pt x="766" y="67"/>
                  </a:lnTo>
                  <a:lnTo>
                    <a:pt x="760" y="65"/>
                  </a:lnTo>
                  <a:lnTo>
                    <a:pt x="742" y="64"/>
                  </a:lnTo>
                  <a:lnTo>
                    <a:pt x="722" y="65"/>
                  </a:lnTo>
                  <a:lnTo>
                    <a:pt x="703" y="67"/>
                  </a:lnTo>
                  <a:lnTo>
                    <a:pt x="703" y="67"/>
                  </a:lnTo>
                  <a:lnTo>
                    <a:pt x="686" y="70"/>
                  </a:lnTo>
                  <a:lnTo>
                    <a:pt x="668" y="74"/>
                  </a:lnTo>
                  <a:lnTo>
                    <a:pt x="653" y="77"/>
                  </a:lnTo>
                  <a:lnTo>
                    <a:pt x="649" y="77"/>
                  </a:lnTo>
                  <a:lnTo>
                    <a:pt x="648" y="75"/>
                  </a:lnTo>
                  <a:lnTo>
                    <a:pt x="648" y="75"/>
                  </a:lnTo>
                  <a:lnTo>
                    <a:pt x="649" y="73"/>
                  </a:lnTo>
                  <a:lnTo>
                    <a:pt x="653" y="70"/>
                  </a:lnTo>
                  <a:lnTo>
                    <a:pt x="670" y="65"/>
                  </a:lnTo>
                  <a:lnTo>
                    <a:pt x="690" y="61"/>
                  </a:lnTo>
                  <a:lnTo>
                    <a:pt x="709" y="58"/>
                  </a:lnTo>
                  <a:lnTo>
                    <a:pt x="709" y="58"/>
                  </a:lnTo>
                  <a:lnTo>
                    <a:pt x="727" y="58"/>
                  </a:lnTo>
                  <a:lnTo>
                    <a:pt x="749" y="58"/>
                  </a:lnTo>
                  <a:lnTo>
                    <a:pt x="769" y="57"/>
                  </a:lnTo>
                  <a:lnTo>
                    <a:pt x="777" y="55"/>
                  </a:lnTo>
                  <a:lnTo>
                    <a:pt x="784" y="54"/>
                  </a:lnTo>
                  <a:lnTo>
                    <a:pt x="784" y="54"/>
                  </a:lnTo>
                  <a:lnTo>
                    <a:pt x="797" y="50"/>
                  </a:lnTo>
                  <a:lnTo>
                    <a:pt x="811" y="47"/>
                  </a:lnTo>
                  <a:lnTo>
                    <a:pt x="823" y="44"/>
                  </a:lnTo>
                  <a:lnTo>
                    <a:pt x="825" y="43"/>
                  </a:lnTo>
                  <a:lnTo>
                    <a:pt x="828" y="41"/>
                  </a:lnTo>
                  <a:lnTo>
                    <a:pt x="828" y="41"/>
                  </a:lnTo>
                  <a:lnTo>
                    <a:pt x="828" y="38"/>
                  </a:lnTo>
                  <a:lnTo>
                    <a:pt x="827" y="37"/>
                  </a:lnTo>
                  <a:lnTo>
                    <a:pt x="820" y="33"/>
                  </a:lnTo>
                  <a:lnTo>
                    <a:pt x="808" y="30"/>
                  </a:lnTo>
                  <a:lnTo>
                    <a:pt x="798" y="30"/>
                  </a:lnTo>
                  <a:lnTo>
                    <a:pt x="798" y="30"/>
                  </a:lnTo>
                  <a:lnTo>
                    <a:pt x="790" y="30"/>
                  </a:lnTo>
                  <a:lnTo>
                    <a:pt x="783" y="28"/>
                  </a:lnTo>
                  <a:lnTo>
                    <a:pt x="779" y="26"/>
                  </a:lnTo>
                  <a:lnTo>
                    <a:pt x="777" y="24"/>
                  </a:lnTo>
                  <a:lnTo>
                    <a:pt x="777" y="23"/>
                  </a:lnTo>
                  <a:lnTo>
                    <a:pt x="777" y="23"/>
                  </a:lnTo>
                  <a:lnTo>
                    <a:pt x="777" y="21"/>
                  </a:lnTo>
                  <a:lnTo>
                    <a:pt x="774" y="18"/>
                  </a:lnTo>
                  <a:lnTo>
                    <a:pt x="769" y="17"/>
                  </a:lnTo>
                  <a:lnTo>
                    <a:pt x="761" y="14"/>
                  </a:lnTo>
                  <a:lnTo>
                    <a:pt x="759" y="13"/>
                  </a:lnTo>
                  <a:lnTo>
                    <a:pt x="757" y="11"/>
                  </a:lnTo>
                  <a:lnTo>
                    <a:pt x="757" y="11"/>
                  </a:lnTo>
                  <a:lnTo>
                    <a:pt x="756" y="10"/>
                  </a:lnTo>
                  <a:lnTo>
                    <a:pt x="750" y="9"/>
                  </a:lnTo>
                  <a:lnTo>
                    <a:pt x="737" y="9"/>
                  </a:lnTo>
                  <a:lnTo>
                    <a:pt x="723" y="9"/>
                  </a:lnTo>
                  <a:lnTo>
                    <a:pt x="716" y="7"/>
                  </a:lnTo>
                  <a:lnTo>
                    <a:pt x="713" y="6"/>
                  </a:lnTo>
                  <a:lnTo>
                    <a:pt x="713" y="6"/>
                  </a:lnTo>
                  <a:lnTo>
                    <a:pt x="705" y="3"/>
                  </a:lnTo>
                  <a:lnTo>
                    <a:pt x="692" y="0"/>
                  </a:lnTo>
                  <a:lnTo>
                    <a:pt x="678" y="0"/>
                  </a:lnTo>
                  <a:lnTo>
                    <a:pt x="663" y="0"/>
                  </a:lnTo>
                  <a:lnTo>
                    <a:pt x="663" y="0"/>
                  </a:lnTo>
                  <a:lnTo>
                    <a:pt x="626" y="1"/>
                  </a:lnTo>
                  <a:lnTo>
                    <a:pt x="596" y="1"/>
                  </a:lnTo>
                  <a:lnTo>
                    <a:pt x="596" y="1"/>
                  </a:lnTo>
                  <a:lnTo>
                    <a:pt x="585" y="4"/>
                  </a:lnTo>
                  <a:lnTo>
                    <a:pt x="579" y="6"/>
                  </a:lnTo>
                  <a:lnTo>
                    <a:pt x="574" y="6"/>
                  </a:lnTo>
                  <a:lnTo>
                    <a:pt x="574" y="6"/>
                  </a:lnTo>
                  <a:lnTo>
                    <a:pt x="568" y="6"/>
                  </a:lnTo>
                  <a:lnTo>
                    <a:pt x="561" y="7"/>
                  </a:lnTo>
                  <a:lnTo>
                    <a:pt x="558" y="10"/>
                  </a:lnTo>
                  <a:lnTo>
                    <a:pt x="557" y="11"/>
                  </a:lnTo>
                  <a:lnTo>
                    <a:pt x="558" y="13"/>
                  </a:lnTo>
                  <a:lnTo>
                    <a:pt x="558" y="13"/>
                  </a:lnTo>
                  <a:lnTo>
                    <a:pt x="561" y="17"/>
                  </a:lnTo>
                  <a:lnTo>
                    <a:pt x="559" y="18"/>
                  </a:lnTo>
                  <a:lnTo>
                    <a:pt x="558" y="21"/>
                  </a:lnTo>
                  <a:lnTo>
                    <a:pt x="555" y="23"/>
                  </a:lnTo>
                  <a:lnTo>
                    <a:pt x="549" y="23"/>
                  </a:lnTo>
                  <a:lnTo>
                    <a:pt x="547" y="21"/>
                  </a:lnTo>
                  <a:lnTo>
                    <a:pt x="547" y="20"/>
                  </a:lnTo>
                  <a:lnTo>
                    <a:pt x="547" y="20"/>
                  </a:lnTo>
                  <a:lnTo>
                    <a:pt x="547" y="17"/>
                  </a:lnTo>
                  <a:lnTo>
                    <a:pt x="545" y="14"/>
                  </a:lnTo>
                  <a:lnTo>
                    <a:pt x="538" y="13"/>
                  </a:lnTo>
                  <a:lnTo>
                    <a:pt x="530" y="11"/>
                  </a:lnTo>
                  <a:lnTo>
                    <a:pt x="525" y="13"/>
                  </a:lnTo>
                  <a:lnTo>
                    <a:pt x="522" y="14"/>
                  </a:lnTo>
                  <a:lnTo>
                    <a:pt x="522" y="14"/>
                  </a:lnTo>
                  <a:lnTo>
                    <a:pt x="518" y="16"/>
                  </a:lnTo>
                  <a:lnTo>
                    <a:pt x="513" y="16"/>
                  </a:lnTo>
                  <a:lnTo>
                    <a:pt x="500" y="14"/>
                  </a:lnTo>
                  <a:lnTo>
                    <a:pt x="487" y="13"/>
                  </a:lnTo>
                  <a:lnTo>
                    <a:pt x="481" y="13"/>
                  </a:lnTo>
                  <a:lnTo>
                    <a:pt x="478" y="14"/>
                  </a:lnTo>
                  <a:lnTo>
                    <a:pt x="478" y="14"/>
                  </a:lnTo>
                  <a:lnTo>
                    <a:pt x="476" y="16"/>
                  </a:lnTo>
                  <a:lnTo>
                    <a:pt x="470" y="17"/>
                  </a:lnTo>
                  <a:lnTo>
                    <a:pt x="454" y="18"/>
                  </a:lnTo>
                  <a:lnTo>
                    <a:pt x="437" y="20"/>
                  </a:lnTo>
                  <a:lnTo>
                    <a:pt x="426" y="20"/>
                  </a:lnTo>
                  <a:lnTo>
                    <a:pt x="426" y="20"/>
                  </a:lnTo>
                  <a:lnTo>
                    <a:pt x="423" y="21"/>
                  </a:lnTo>
                  <a:lnTo>
                    <a:pt x="423" y="23"/>
                  </a:lnTo>
                  <a:lnTo>
                    <a:pt x="430" y="27"/>
                  </a:lnTo>
                  <a:lnTo>
                    <a:pt x="439" y="31"/>
                  </a:lnTo>
                  <a:lnTo>
                    <a:pt x="441" y="33"/>
                  </a:lnTo>
                  <a:lnTo>
                    <a:pt x="441" y="36"/>
                  </a:lnTo>
                  <a:lnTo>
                    <a:pt x="441" y="36"/>
                  </a:lnTo>
                  <a:lnTo>
                    <a:pt x="440" y="37"/>
                  </a:lnTo>
                  <a:lnTo>
                    <a:pt x="436" y="37"/>
                  </a:lnTo>
                  <a:lnTo>
                    <a:pt x="424" y="38"/>
                  </a:lnTo>
                  <a:lnTo>
                    <a:pt x="414" y="40"/>
                  </a:lnTo>
                  <a:lnTo>
                    <a:pt x="413" y="41"/>
                  </a:lnTo>
                  <a:lnTo>
                    <a:pt x="413" y="44"/>
                  </a:lnTo>
                  <a:lnTo>
                    <a:pt x="413" y="44"/>
                  </a:lnTo>
                  <a:lnTo>
                    <a:pt x="417" y="47"/>
                  </a:lnTo>
                  <a:lnTo>
                    <a:pt x="421" y="50"/>
                  </a:lnTo>
                  <a:lnTo>
                    <a:pt x="433" y="55"/>
                  </a:lnTo>
                  <a:lnTo>
                    <a:pt x="444" y="61"/>
                  </a:lnTo>
                  <a:lnTo>
                    <a:pt x="454" y="70"/>
                  </a:lnTo>
                  <a:lnTo>
                    <a:pt x="454" y="70"/>
                  </a:lnTo>
                  <a:lnTo>
                    <a:pt x="457" y="73"/>
                  </a:lnTo>
                  <a:lnTo>
                    <a:pt x="457" y="74"/>
                  </a:lnTo>
                  <a:lnTo>
                    <a:pt x="456" y="75"/>
                  </a:lnTo>
                  <a:lnTo>
                    <a:pt x="453" y="74"/>
                  </a:lnTo>
                  <a:lnTo>
                    <a:pt x="443" y="71"/>
                  </a:lnTo>
                  <a:lnTo>
                    <a:pt x="433" y="65"/>
                  </a:lnTo>
                  <a:lnTo>
                    <a:pt x="433" y="65"/>
                  </a:lnTo>
                  <a:lnTo>
                    <a:pt x="429" y="63"/>
                  </a:lnTo>
                  <a:lnTo>
                    <a:pt x="423" y="61"/>
                  </a:lnTo>
                  <a:lnTo>
                    <a:pt x="413" y="58"/>
                  </a:lnTo>
                  <a:lnTo>
                    <a:pt x="404" y="57"/>
                  </a:lnTo>
                  <a:lnTo>
                    <a:pt x="400" y="54"/>
                  </a:lnTo>
                  <a:lnTo>
                    <a:pt x="397" y="53"/>
                  </a:lnTo>
                  <a:lnTo>
                    <a:pt x="397" y="53"/>
                  </a:lnTo>
                  <a:lnTo>
                    <a:pt x="394" y="50"/>
                  </a:lnTo>
                  <a:lnTo>
                    <a:pt x="389" y="47"/>
                  </a:lnTo>
                  <a:lnTo>
                    <a:pt x="376" y="43"/>
                  </a:lnTo>
                  <a:lnTo>
                    <a:pt x="363" y="41"/>
                  </a:lnTo>
                  <a:lnTo>
                    <a:pt x="357" y="41"/>
                  </a:lnTo>
                  <a:lnTo>
                    <a:pt x="355" y="43"/>
                  </a:lnTo>
                  <a:lnTo>
                    <a:pt x="355" y="43"/>
                  </a:lnTo>
                  <a:lnTo>
                    <a:pt x="353" y="46"/>
                  </a:lnTo>
                  <a:lnTo>
                    <a:pt x="353" y="47"/>
                  </a:lnTo>
                  <a:lnTo>
                    <a:pt x="360" y="54"/>
                  </a:lnTo>
                  <a:lnTo>
                    <a:pt x="370" y="60"/>
                  </a:lnTo>
                  <a:lnTo>
                    <a:pt x="373" y="63"/>
                  </a:lnTo>
                  <a:lnTo>
                    <a:pt x="375" y="65"/>
                  </a:lnTo>
                  <a:lnTo>
                    <a:pt x="375" y="65"/>
                  </a:lnTo>
                  <a:lnTo>
                    <a:pt x="373" y="67"/>
                  </a:lnTo>
                  <a:lnTo>
                    <a:pt x="370" y="67"/>
                  </a:lnTo>
                  <a:lnTo>
                    <a:pt x="365" y="67"/>
                  </a:lnTo>
                  <a:lnTo>
                    <a:pt x="356" y="65"/>
                  </a:lnTo>
                  <a:lnTo>
                    <a:pt x="352" y="65"/>
                  </a:lnTo>
                  <a:lnTo>
                    <a:pt x="352" y="65"/>
                  </a:lnTo>
                  <a:lnTo>
                    <a:pt x="350" y="65"/>
                  </a:lnTo>
                  <a:lnTo>
                    <a:pt x="347" y="64"/>
                  </a:lnTo>
                  <a:lnTo>
                    <a:pt x="339" y="58"/>
                  </a:lnTo>
                  <a:lnTo>
                    <a:pt x="330" y="53"/>
                  </a:lnTo>
                  <a:lnTo>
                    <a:pt x="326" y="50"/>
                  </a:lnTo>
                  <a:lnTo>
                    <a:pt x="322" y="50"/>
                  </a:lnTo>
                  <a:lnTo>
                    <a:pt x="322" y="50"/>
                  </a:lnTo>
                  <a:lnTo>
                    <a:pt x="319" y="50"/>
                  </a:lnTo>
                  <a:lnTo>
                    <a:pt x="318" y="51"/>
                  </a:lnTo>
                  <a:lnTo>
                    <a:pt x="318" y="55"/>
                  </a:lnTo>
                  <a:lnTo>
                    <a:pt x="319" y="61"/>
                  </a:lnTo>
                  <a:lnTo>
                    <a:pt x="320" y="70"/>
                  </a:lnTo>
                  <a:lnTo>
                    <a:pt x="320" y="70"/>
                  </a:lnTo>
                  <a:lnTo>
                    <a:pt x="320" y="74"/>
                  </a:lnTo>
                  <a:lnTo>
                    <a:pt x="318" y="78"/>
                  </a:lnTo>
                  <a:lnTo>
                    <a:pt x="312" y="83"/>
                  </a:lnTo>
                  <a:lnTo>
                    <a:pt x="308" y="84"/>
                  </a:lnTo>
                  <a:lnTo>
                    <a:pt x="306" y="84"/>
                  </a:lnTo>
                  <a:lnTo>
                    <a:pt x="308" y="81"/>
                  </a:lnTo>
                  <a:lnTo>
                    <a:pt x="308" y="81"/>
                  </a:lnTo>
                  <a:lnTo>
                    <a:pt x="309" y="77"/>
                  </a:lnTo>
                  <a:lnTo>
                    <a:pt x="309" y="73"/>
                  </a:lnTo>
                  <a:lnTo>
                    <a:pt x="309" y="63"/>
                  </a:lnTo>
                  <a:lnTo>
                    <a:pt x="308" y="58"/>
                  </a:lnTo>
                  <a:lnTo>
                    <a:pt x="305" y="54"/>
                  </a:lnTo>
                  <a:lnTo>
                    <a:pt x="302" y="50"/>
                  </a:lnTo>
                  <a:lnTo>
                    <a:pt x="299" y="48"/>
                  </a:lnTo>
                  <a:lnTo>
                    <a:pt x="299" y="48"/>
                  </a:lnTo>
                  <a:lnTo>
                    <a:pt x="295" y="47"/>
                  </a:lnTo>
                  <a:lnTo>
                    <a:pt x="289" y="48"/>
                  </a:lnTo>
                  <a:lnTo>
                    <a:pt x="276" y="51"/>
                  </a:lnTo>
                  <a:lnTo>
                    <a:pt x="262" y="54"/>
                  </a:lnTo>
                  <a:lnTo>
                    <a:pt x="251" y="55"/>
                  </a:lnTo>
                  <a:lnTo>
                    <a:pt x="251" y="55"/>
                  </a:lnTo>
                  <a:lnTo>
                    <a:pt x="239" y="57"/>
                  </a:lnTo>
                  <a:lnTo>
                    <a:pt x="231" y="58"/>
                  </a:lnTo>
                  <a:lnTo>
                    <a:pt x="228" y="60"/>
                  </a:lnTo>
                  <a:lnTo>
                    <a:pt x="227" y="61"/>
                  </a:lnTo>
                  <a:lnTo>
                    <a:pt x="228" y="64"/>
                  </a:lnTo>
                  <a:lnTo>
                    <a:pt x="231" y="67"/>
                  </a:lnTo>
                  <a:lnTo>
                    <a:pt x="231" y="67"/>
                  </a:lnTo>
                  <a:lnTo>
                    <a:pt x="234" y="68"/>
                  </a:lnTo>
                  <a:lnTo>
                    <a:pt x="235" y="71"/>
                  </a:lnTo>
                  <a:lnTo>
                    <a:pt x="235" y="73"/>
                  </a:lnTo>
                  <a:lnTo>
                    <a:pt x="234" y="73"/>
                  </a:lnTo>
                  <a:lnTo>
                    <a:pt x="228" y="73"/>
                  </a:lnTo>
                  <a:lnTo>
                    <a:pt x="224" y="71"/>
                  </a:lnTo>
                  <a:lnTo>
                    <a:pt x="221" y="70"/>
                  </a:lnTo>
                  <a:lnTo>
                    <a:pt x="221" y="70"/>
                  </a:lnTo>
                  <a:lnTo>
                    <a:pt x="215" y="67"/>
                  </a:lnTo>
                  <a:lnTo>
                    <a:pt x="209" y="67"/>
                  </a:lnTo>
                  <a:lnTo>
                    <a:pt x="195" y="67"/>
                  </a:lnTo>
                  <a:lnTo>
                    <a:pt x="185" y="71"/>
                  </a:lnTo>
                  <a:lnTo>
                    <a:pt x="184" y="73"/>
                  </a:lnTo>
                  <a:lnTo>
                    <a:pt x="184" y="74"/>
                  </a:lnTo>
                  <a:lnTo>
                    <a:pt x="184" y="74"/>
                  </a:lnTo>
                  <a:lnTo>
                    <a:pt x="188" y="80"/>
                  </a:lnTo>
                  <a:lnTo>
                    <a:pt x="191" y="87"/>
                  </a:lnTo>
                  <a:lnTo>
                    <a:pt x="191" y="92"/>
                  </a:lnTo>
                  <a:lnTo>
                    <a:pt x="190" y="98"/>
                  </a:lnTo>
                  <a:lnTo>
                    <a:pt x="190" y="98"/>
                  </a:lnTo>
                  <a:lnTo>
                    <a:pt x="187" y="100"/>
                  </a:lnTo>
                  <a:lnTo>
                    <a:pt x="184" y="100"/>
                  </a:lnTo>
                  <a:lnTo>
                    <a:pt x="177" y="98"/>
                  </a:lnTo>
                  <a:lnTo>
                    <a:pt x="168" y="95"/>
                  </a:lnTo>
                  <a:lnTo>
                    <a:pt x="163" y="94"/>
                  </a:lnTo>
                  <a:lnTo>
                    <a:pt x="158" y="94"/>
                  </a:lnTo>
                  <a:lnTo>
                    <a:pt x="158" y="94"/>
                  </a:lnTo>
                  <a:lnTo>
                    <a:pt x="151" y="95"/>
                  </a:lnTo>
                  <a:lnTo>
                    <a:pt x="141" y="100"/>
                  </a:lnTo>
                  <a:lnTo>
                    <a:pt x="116" y="111"/>
                  </a:lnTo>
                  <a:lnTo>
                    <a:pt x="103" y="118"/>
                  </a:lnTo>
                  <a:lnTo>
                    <a:pt x="93" y="124"/>
                  </a:lnTo>
                  <a:lnTo>
                    <a:pt x="87" y="129"/>
                  </a:lnTo>
                  <a:lnTo>
                    <a:pt x="86" y="131"/>
                  </a:lnTo>
                  <a:lnTo>
                    <a:pt x="86" y="134"/>
                  </a:lnTo>
                  <a:lnTo>
                    <a:pt x="86" y="134"/>
                  </a:lnTo>
                  <a:lnTo>
                    <a:pt x="89" y="135"/>
                  </a:lnTo>
                  <a:lnTo>
                    <a:pt x="91" y="137"/>
                  </a:lnTo>
                  <a:lnTo>
                    <a:pt x="103" y="138"/>
                  </a:lnTo>
                  <a:lnTo>
                    <a:pt x="116" y="138"/>
                  </a:lnTo>
                  <a:lnTo>
                    <a:pt x="121" y="138"/>
                  </a:lnTo>
                  <a:lnTo>
                    <a:pt x="126" y="139"/>
                  </a:lnTo>
                  <a:lnTo>
                    <a:pt x="126" y="139"/>
                  </a:lnTo>
                  <a:lnTo>
                    <a:pt x="127" y="142"/>
                  </a:lnTo>
                  <a:lnTo>
                    <a:pt x="128" y="145"/>
                  </a:lnTo>
                  <a:lnTo>
                    <a:pt x="127" y="149"/>
                  </a:lnTo>
                  <a:lnTo>
                    <a:pt x="126" y="154"/>
                  </a:lnTo>
                  <a:lnTo>
                    <a:pt x="120" y="162"/>
                  </a:lnTo>
                  <a:lnTo>
                    <a:pt x="111" y="169"/>
                  </a:lnTo>
                  <a:lnTo>
                    <a:pt x="111" y="169"/>
                  </a:lnTo>
                  <a:lnTo>
                    <a:pt x="107" y="171"/>
                  </a:lnTo>
                  <a:lnTo>
                    <a:pt x="100" y="172"/>
                  </a:lnTo>
                  <a:lnTo>
                    <a:pt x="83" y="172"/>
                  </a:lnTo>
                  <a:lnTo>
                    <a:pt x="69" y="174"/>
                  </a:lnTo>
                  <a:lnTo>
                    <a:pt x="63" y="175"/>
                  </a:lnTo>
                  <a:lnTo>
                    <a:pt x="62" y="178"/>
                  </a:lnTo>
                  <a:lnTo>
                    <a:pt x="62" y="178"/>
                  </a:lnTo>
                  <a:lnTo>
                    <a:pt x="60" y="179"/>
                  </a:lnTo>
                  <a:lnTo>
                    <a:pt x="59" y="181"/>
                  </a:lnTo>
                  <a:lnTo>
                    <a:pt x="52" y="184"/>
                  </a:lnTo>
                  <a:lnTo>
                    <a:pt x="30" y="188"/>
                  </a:lnTo>
                  <a:lnTo>
                    <a:pt x="19" y="191"/>
                  </a:lnTo>
                  <a:lnTo>
                    <a:pt x="9" y="193"/>
                  </a:lnTo>
                  <a:lnTo>
                    <a:pt x="3" y="196"/>
                  </a:lnTo>
                  <a:lnTo>
                    <a:pt x="0" y="199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0" y="205"/>
                  </a:lnTo>
                  <a:lnTo>
                    <a:pt x="2" y="209"/>
                  </a:lnTo>
                  <a:lnTo>
                    <a:pt x="6" y="212"/>
                  </a:lnTo>
                  <a:lnTo>
                    <a:pt x="10" y="213"/>
                  </a:lnTo>
                  <a:lnTo>
                    <a:pt x="10" y="213"/>
                  </a:lnTo>
                  <a:lnTo>
                    <a:pt x="23" y="215"/>
                  </a:lnTo>
                  <a:lnTo>
                    <a:pt x="30" y="216"/>
                  </a:lnTo>
                  <a:lnTo>
                    <a:pt x="33" y="218"/>
                  </a:lnTo>
                  <a:lnTo>
                    <a:pt x="36" y="220"/>
                  </a:lnTo>
                  <a:lnTo>
                    <a:pt x="36" y="220"/>
                  </a:lnTo>
                  <a:lnTo>
                    <a:pt x="40" y="223"/>
                  </a:lnTo>
                  <a:lnTo>
                    <a:pt x="44" y="226"/>
                  </a:lnTo>
                  <a:lnTo>
                    <a:pt x="56" y="228"/>
                  </a:lnTo>
                  <a:lnTo>
                    <a:pt x="67" y="228"/>
                  </a:lnTo>
                  <a:lnTo>
                    <a:pt x="80" y="225"/>
                  </a:lnTo>
                  <a:lnTo>
                    <a:pt x="80" y="225"/>
                  </a:lnTo>
                  <a:lnTo>
                    <a:pt x="86" y="222"/>
                  </a:lnTo>
                  <a:lnTo>
                    <a:pt x="90" y="222"/>
                  </a:lnTo>
                  <a:lnTo>
                    <a:pt x="94" y="222"/>
                  </a:lnTo>
                  <a:lnTo>
                    <a:pt x="99" y="223"/>
                  </a:lnTo>
                  <a:lnTo>
                    <a:pt x="101" y="225"/>
                  </a:lnTo>
                  <a:lnTo>
                    <a:pt x="103" y="228"/>
                  </a:lnTo>
                  <a:lnTo>
                    <a:pt x="104" y="230"/>
                  </a:lnTo>
                  <a:lnTo>
                    <a:pt x="106" y="233"/>
                  </a:lnTo>
                  <a:lnTo>
                    <a:pt x="106" y="233"/>
                  </a:lnTo>
                  <a:lnTo>
                    <a:pt x="103" y="236"/>
                  </a:lnTo>
                  <a:lnTo>
                    <a:pt x="100" y="236"/>
                  </a:lnTo>
                  <a:lnTo>
                    <a:pt x="87" y="236"/>
                  </a:lnTo>
                  <a:lnTo>
                    <a:pt x="73" y="235"/>
                  </a:lnTo>
                  <a:lnTo>
                    <a:pt x="66" y="235"/>
                  </a:lnTo>
                  <a:lnTo>
                    <a:pt x="62" y="236"/>
                  </a:lnTo>
                  <a:lnTo>
                    <a:pt x="62" y="236"/>
                  </a:lnTo>
                  <a:lnTo>
                    <a:pt x="57" y="239"/>
                  </a:lnTo>
                  <a:lnTo>
                    <a:pt x="52" y="239"/>
                  </a:lnTo>
                  <a:lnTo>
                    <a:pt x="37" y="240"/>
                  </a:lnTo>
                  <a:lnTo>
                    <a:pt x="26" y="240"/>
                  </a:lnTo>
                  <a:lnTo>
                    <a:pt x="23" y="242"/>
                  </a:lnTo>
                  <a:lnTo>
                    <a:pt x="23" y="245"/>
                  </a:lnTo>
                  <a:lnTo>
                    <a:pt x="23" y="245"/>
                  </a:lnTo>
                  <a:lnTo>
                    <a:pt x="23" y="246"/>
                  </a:lnTo>
                  <a:lnTo>
                    <a:pt x="26" y="248"/>
                  </a:lnTo>
                  <a:lnTo>
                    <a:pt x="33" y="249"/>
                  </a:lnTo>
                  <a:lnTo>
                    <a:pt x="52" y="252"/>
                  </a:lnTo>
                  <a:lnTo>
                    <a:pt x="52" y="252"/>
                  </a:lnTo>
                  <a:lnTo>
                    <a:pt x="54" y="253"/>
                  </a:lnTo>
                  <a:lnTo>
                    <a:pt x="57" y="255"/>
                  </a:lnTo>
                  <a:lnTo>
                    <a:pt x="57" y="256"/>
                  </a:lnTo>
                  <a:lnTo>
                    <a:pt x="56" y="257"/>
                  </a:lnTo>
                  <a:lnTo>
                    <a:pt x="53" y="260"/>
                  </a:lnTo>
                  <a:lnTo>
                    <a:pt x="52" y="265"/>
                  </a:lnTo>
                  <a:lnTo>
                    <a:pt x="52" y="265"/>
                  </a:lnTo>
                  <a:lnTo>
                    <a:pt x="53" y="267"/>
                  </a:lnTo>
                  <a:lnTo>
                    <a:pt x="56" y="269"/>
                  </a:lnTo>
                  <a:lnTo>
                    <a:pt x="63" y="272"/>
                  </a:lnTo>
                  <a:lnTo>
                    <a:pt x="72" y="275"/>
                  </a:lnTo>
                  <a:lnTo>
                    <a:pt x="72" y="275"/>
                  </a:lnTo>
                  <a:lnTo>
                    <a:pt x="81" y="279"/>
                  </a:lnTo>
                  <a:lnTo>
                    <a:pt x="91" y="282"/>
                  </a:lnTo>
                  <a:lnTo>
                    <a:pt x="97" y="282"/>
                  </a:lnTo>
                  <a:lnTo>
                    <a:pt x="99" y="280"/>
                  </a:lnTo>
                  <a:lnTo>
                    <a:pt x="97" y="277"/>
                  </a:lnTo>
                  <a:lnTo>
                    <a:pt x="97" y="277"/>
                  </a:lnTo>
                  <a:lnTo>
                    <a:pt x="96" y="276"/>
                  </a:lnTo>
                  <a:lnTo>
                    <a:pt x="96" y="275"/>
                  </a:lnTo>
                  <a:lnTo>
                    <a:pt x="99" y="273"/>
                  </a:lnTo>
                  <a:lnTo>
                    <a:pt x="101" y="273"/>
                  </a:lnTo>
                  <a:lnTo>
                    <a:pt x="108" y="273"/>
                  </a:lnTo>
                  <a:lnTo>
                    <a:pt x="113" y="276"/>
                  </a:lnTo>
                  <a:lnTo>
                    <a:pt x="113" y="276"/>
                  </a:lnTo>
                  <a:lnTo>
                    <a:pt x="114" y="277"/>
                  </a:lnTo>
                  <a:lnTo>
                    <a:pt x="117" y="277"/>
                  </a:lnTo>
                  <a:lnTo>
                    <a:pt x="121" y="275"/>
                  </a:lnTo>
                  <a:lnTo>
                    <a:pt x="127" y="272"/>
                  </a:lnTo>
                  <a:lnTo>
                    <a:pt x="131" y="272"/>
                  </a:lnTo>
                  <a:lnTo>
                    <a:pt x="134" y="272"/>
                  </a:lnTo>
                  <a:lnTo>
                    <a:pt x="134" y="272"/>
                  </a:lnTo>
                  <a:lnTo>
                    <a:pt x="137" y="272"/>
                  </a:lnTo>
                  <a:lnTo>
                    <a:pt x="140" y="272"/>
                  </a:lnTo>
                  <a:lnTo>
                    <a:pt x="145" y="269"/>
                  </a:lnTo>
                  <a:lnTo>
                    <a:pt x="148" y="267"/>
                  </a:lnTo>
                  <a:lnTo>
                    <a:pt x="151" y="267"/>
                  </a:lnTo>
                  <a:lnTo>
                    <a:pt x="154" y="269"/>
                  </a:lnTo>
                  <a:lnTo>
                    <a:pt x="154" y="269"/>
                  </a:lnTo>
                  <a:lnTo>
                    <a:pt x="164" y="272"/>
                  </a:lnTo>
                  <a:lnTo>
                    <a:pt x="178" y="275"/>
                  </a:lnTo>
                  <a:lnTo>
                    <a:pt x="194" y="277"/>
                  </a:lnTo>
                  <a:lnTo>
                    <a:pt x="205" y="282"/>
                  </a:lnTo>
                  <a:lnTo>
                    <a:pt x="205" y="282"/>
                  </a:lnTo>
                  <a:lnTo>
                    <a:pt x="215" y="286"/>
                  </a:lnTo>
                  <a:lnTo>
                    <a:pt x="224" y="289"/>
                  </a:lnTo>
                  <a:lnTo>
                    <a:pt x="229" y="293"/>
                  </a:lnTo>
                  <a:lnTo>
                    <a:pt x="231" y="296"/>
                  </a:lnTo>
                  <a:lnTo>
                    <a:pt x="231" y="299"/>
                  </a:lnTo>
                  <a:lnTo>
                    <a:pt x="231" y="299"/>
                  </a:lnTo>
                  <a:lnTo>
                    <a:pt x="231" y="302"/>
                  </a:lnTo>
                  <a:lnTo>
                    <a:pt x="232" y="304"/>
                  </a:lnTo>
                  <a:lnTo>
                    <a:pt x="237" y="310"/>
                  </a:lnTo>
                  <a:lnTo>
                    <a:pt x="244" y="316"/>
                  </a:lnTo>
                  <a:lnTo>
                    <a:pt x="254" y="320"/>
                  </a:lnTo>
                  <a:lnTo>
                    <a:pt x="254" y="320"/>
                  </a:lnTo>
                  <a:lnTo>
                    <a:pt x="258" y="323"/>
                  </a:lnTo>
                  <a:lnTo>
                    <a:pt x="261" y="326"/>
                  </a:lnTo>
                  <a:lnTo>
                    <a:pt x="266" y="331"/>
                  </a:lnTo>
                  <a:lnTo>
                    <a:pt x="268" y="340"/>
                  </a:lnTo>
                  <a:lnTo>
                    <a:pt x="268" y="346"/>
                  </a:lnTo>
                  <a:lnTo>
                    <a:pt x="268" y="346"/>
                  </a:lnTo>
                  <a:lnTo>
                    <a:pt x="268" y="349"/>
                  </a:lnTo>
                  <a:lnTo>
                    <a:pt x="271" y="351"/>
                  </a:lnTo>
                  <a:lnTo>
                    <a:pt x="275" y="357"/>
                  </a:lnTo>
                  <a:lnTo>
                    <a:pt x="279" y="360"/>
                  </a:lnTo>
                  <a:lnTo>
                    <a:pt x="279" y="363"/>
                  </a:lnTo>
                  <a:lnTo>
                    <a:pt x="279" y="364"/>
                  </a:lnTo>
                  <a:lnTo>
                    <a:pt x="279" y="364"/>
                  </a:lnTo>
                  <a:lnTo>
                    <a:pt x="279" y="367"/>
                  </a:lnTo>
                  <a:lnTo>
                    <a:pt x="279" y="370"/>
                  </a:lnTo>
                  <a:lnTo>
                    <a:pt x="282" y="376"/>
                  </a:lnTo>
                  <a:lnTo>
                    <a:pt x="288" y="380"/>
                  </a:lnTo>
                  <a:lnTo>
                    <a:pt x="288" y="380"/>
                  </a:lnTo>
                  <a:lnTo>
                    <a:pt x="289" y="383"/>
                  </a:lnTo>
                  <a:lnTo>
                    <a:pt x="289" y="386"/>
                  </a:lnTo>
                  <a:lnTo>
                    <a:pt x="285" y="391"/>
                  </a:lnTo>
                  <a:lnTo>
                    <a:pt x="279" y="395"/>
                  </a:lnTo>
                  <a:lnTo>
                    <a:pt x="279" y="398"/>
                  </a:lnTo>
                  <a:lnTo>
                    <a:pt x="279" y="400"/>
                  </a:lnTo>
                  <a:lnTo>
                    <a:pt x="279" y="400"/>
                  </a:lnTo>
                  <a:lnTo>
                    <a:pt x="281" y="403"/>
                  </a:lnTo>
                  <a:lnTo>
                    <a:pt x="281" y="405"/>
                  </a:lnTo>
                  <a:lnTo>
                    <a:pt x="279" y="413"/>
                  </a:lnTo>
                  <a:lnTo>
                    <a:pt x="279" y="415"/>
                  </a:lnTo>
                  <a:lnTo>
                    <a:pt x="281" y="418"/>
                  </a:lnTo>
                  <a:lnTo>
                    <a:pt x="282" y="421"/>
                  </a:lnTo>
                  <a:lnTo>
                    <a:pt x="288" y="423"/>
                  </a:lnTo>
                  <a:lnTo>
                    <a:pt x="288" y="423"/>
                  </a:lnTo>
                  <a:lnTo>
                    <a:pt x="292" y="423"/>
                  </a:lnTo>
                  <a:lnTo>
                    <a:pt x="296" y="421"/>
                  </a:lnTo>
                  <a:lnTo>
                    <a:pt x="301" y="418"/>
                  </a:lnTo>
                  <a:lnTo>
                    <a:pt x="305" y="414"/>
                  </a:lnTo>
                  <a:lnTo>
                    <a:pt x="308" y="413"/>
                  </a:lnTo>
                  <a:lnTo>
                    <a:pt x="312" y="411"/>
                  </a:lnTo>
                  <a:lnTo>
                    <a:pt x="312" y="411"/>
                  </a:lnTo>
                  <a:lnTo>
                    <a:pt x="315" y="413"/>
                  </a:lnTo>
                  <a:lnTo>
                    <a:pt x="316" y="413"/>
                  </a:lnTo>
                  <a:lnTo>
                    <a:pt x="316" y="415"/>
                  </a:lnTo>
                  <a:lnTo>
                    <a:pt x="316" y="417"/>
                  </a:lnTo>
                  <a:lnTo>
                    <a:pt x="315" y="423"/>
                  </a:lnTo>
                  <a:lnTo>
                    <a:pt x="315" y="425"/>
                  </a:lnTo>
                  <a:lnTo>
                    <a:pt x="318" y="428"/>
                  </a:lnTo>
                  <a:lnTo>
                    <a:pt x="318" y="428"/>
                  </a:lnTo>
                  <a:lnTo>
                    <a:pt x="323" y="431"/>
                  </a:lnTo>
                  <a:lnTo>
                    <a:pt x="330" y="434"/>
                  </a:lnTo>
                  <a:lnTo>
                    <a:pt x="339" y="437"/>
                  </a:lnTo>
                  <a:lnTo>
                    <a:pt x="347" y="442"/>
                  </a:lnTo>
                  <a:lnTo>
                    <a:pt x="347" y="442"/>
                  </a:lnTo>
                  <a:lnTo>
                    <a:pt x="352" y="445"/>
                  </a:lnTo>
                  <a:lnTo>
                    <a:pt x="353" y="448"/>
                  </a:lnTo>
                  <a:lnTo>
                    <a:pt x="353" y="451"/>
                  </a:lnTo>
                  <a:lnTo>
                    <a:pt x="353" y="452"/>
                  </a:lnTo>
                  <a:lnTo>
                    <a:pt x="352" y="452"/>
                  </a:lnTo>
                  <a:lnTo>
                    <a:pt x="349" y="452"/>
                  </a:lnTo>
                  <a:lnTo>
                    <a:pt x="342" y="450"/>
                  </a:lnTo>
                  <a:lnTo>
                    <a:pt x="342" y="450"/>
                  </a:lnTo>
                  <a:lnTo>
                    <a:pt x="336" y="447"/>
                  </a:lnTo>
                  <a:lnTo>
                    <a:pt x="330" y="445"/>
                  </a:lnTo>
                  <a:lnTo>
                    <a:pt x="316" y="444"/>
                  </a:lnTo>
                  <a:lnTo>
                    <a:pt x="303" y="444"/>
                  </a:lnTo>
                  <a:lnTo>
                    <a:pt x="299" y="445"/>
                  </a:lnTo>
                  <a:lnTo>
                    <a:pt x="299" y="445"/>
                  </a:lnTo>
                  <a:lnTo>
                    <a:pt x="299" y="445"/>
                  </a:lnTo>
                  <a:lnTo>
                    <a:pt x="303" y="451"/>
                  </a:lnTo>
                  <a:lnTo>
                    <a:pt x="318" y="458"/>
                  </a:lnTo>
                  <a:lnTo>
                    <a:pt x="332" y="464"/>
                  </a:lnTo>
                  <a:lnTo>
                    <a:pt x="338" y="465"/>
                  </a:lnTo>
                  <a:lnTo>
                    <a:pt x="342" y="465"/>
                  </a:lnTo>
                  <a:lnTo>
                    <a:pt x="342" y="465"/>
                  </a:lnTo>
                  <a:lnTo>
                    <a:pt x="345" y="465"/>
                  </a:lnTo>
                  <a:lnTo>
                    <a:pt x="347" y="467"/>
                  </a:lnTo>
                  <a:lnTo>
                    <a:pt x="353" y="471"/>
                  </a:lnTo>
                  <a:lnTo>
                    <a:pt x="356" y="477"/>
                  </a:lnTo>
                  <a:lnTo>
                    <a:pt x="357" y="479"/>
                  </a:lnTo>
                  <a:lnTo>
                    <a:pt x="356" y="482"/>
                  </a:lnTo>
                  <a:lnTo>
                    <a:pt x="356" y="482"/>
                  </a:lnTo>
                  <a:lnTo>
                    <a:pt x="353" y="487"/>
                  </a:lnTo>
                  <a:lnTo>
                    <a:pt x="353" y="494"/>
                  </a:lnTo>
                  <a:lnTo>
                    <a:pt x="353" y="505"/>
                  </a:lnTo>
                  <a:lnTo>
                    <a:pt x="353" y="505"/>
                  </a:lnTo>
                  <a:lnTo>
                    <a:pt x="352" y="506"/>
                  </a:lnTo>
                  <a:lnTo>
                    <a:pt x="350" y="506"/>
                  </a:lnTo>
                  <a:lnTo>
                    <a:pt x="345" y="506"/>
                  </a:lnTo>
                  <a:lnTo>
                    <a:pt x="339" y="505"/>
                  </a:lnTo>
                  <a:lnTo>
                    <a:pt x="332" y="505"/>
                  </a:lnTo>
                  <a:lnTo>
                    <a:pt x="332" y="505"/>
                  </a:lnTo>
                  <a:lnTo>
                    <a:pt x="328" y="506"/>
                  </a:lnTo>
                  <a:lnTo>
                    <a:pt x="323" y="508"/>
                  </a:lnTo>
                  <a:lnTo>
                    <a:pt x="320" y="512"/>
                  </a:lnTo>
                  <a:lnTo>
                    <a:pt x="319" y="516"/>
                  </a:lnTo>
                  <a:lnTo>
                    <a:pt x="319" y="516"/>
                  </a:lnTo>
                  <a:lnTo>
                    <a:pt x="319" y="519"/>
                  </a:lnTo>
                  <a:lnTo>
                    <a:pt x="318" y="522"/>
                  </a:lnTo>
                  <a:lnTo>
                    <a:pt x="313" y="528"/>
                  </a:lnTo>
                  <a:lnTo>
                    <a:pt x="309" y="533"/>
                  </a:lnTo>
                  <a:lnTo>
                    <a:pt x="308" y="536"/>
                  </a:lnTo>
                  <a:lnTo>
                    <a:pt x="306" y="541"/>
                  </a:lnTo>
                  <a:lnTo>
                    <a:pt x="306" y="541"/>
                  </a:lnTo>
                  <a:lnTo>
                    <a:pt x="306" y="543"/>
                  </a:lnTo>
                  <a:lnTo>
                    <a:pt x="308" y="546"/>
                  </a:lnTo>
                  <a:lnTo>
                    <a:pt x="311" y="549"/>
                  </a:lnTo>
                  <a:lnTo>
                    <a:pt x="316" y="552"/>
                  </a:lnTo>
                  <a:lnTo>
                    <a:pt x="322" y="555"/>
                  </a:lnTo>
                  <a:lnTo>
                    <a:pt x="322" y="555"/>
                  </a:lnTo>
                  <a:lnTo>
                    <a:pt x="323" y="556"/>
                  </a:lnTo>
                  <a:lnTo>
                    <a:pt x="322" y="558"/>
                  </a:lnTo>
                  <a:lnTo>
                    <a:pt x="318" y="560"/>
                  </a:lnTo>
                  <a:lnTo>
                    <a:pt x="312" y="563"/>
                  </a:lnTo>
                  <a:lnTo>
                    <a:pt x="311" y="566"/>
                  </a:lnTo>
                  <a:lnTo>
                    <a:pt x="309" y="569"/>
                  </a:lnTo>
                  <a:lnTo>
                    <a:pt x="309" y="569"/>
                  </a:lnTo>
                  <a:lnTo>
                    <a:pt x="309" y="572"/>
                  </a:lnTo>
                  <a:lnTo>
                    <a:pt x="312" y="575"/>
                  </a:lnTo>
                  <a:lnTo>
                    <a:pt x="318" y="582"/>
                  </a:lnTo>
                  <a:lnTo>
                    <a:pt x="325" y="588"/>
                  </a:lnTo>
                  <a:lnTo>
                    <a:pt x="332" y="592"/>
                  </a:lnTo>
                  <a:lnTo>
                    <a:pt x="332" y="592"/>
                  </a:lnTo>
                  <a:lnTo>
                    <a:pt x="333" y="593"/>
                  </a:lnTo>
                  <a:lnTo>
                    <a:pt x="335" y="596"/>
                  </a:lnTo>
                  <a:lnTo>
                    <a:pt x="335" y="603"/>
                  </a:lnTo>
                  <a:lnTo>
                    <a:pt x="333" y="612"/>
                  </a:lnTo>
                  <a:lnTo>
                    <a:pt x="335" y="619"/>
                  </a:lnTo>
                  <a:lnTo>
                    <a:pt x="335" y="619"/>
                  </a:lnTo>
                  <a:lnTo>
                    <a:pt x="336" y="622"/>
                  </a:lnTo>
                  <a:lnTo>
                    <a:pt x="338" y="623"/>
                  </a:lnTo>
                  <a:lnTo>
                    <a:pt x="340" y="623"/>
                  </a:lnTo>
                  <a:lnTo>
                    <a:pt x="343" y="623"/>
                  </a:lnTo>
                  <a:lnTo>
                    <a:pt x="343" y="625"/>
                  </a:lnTo>
                  <a:lnTo>
                    <a:pt x="345" y="627"/>
                  </a:lnTo>
                  <a:lnTo>
                    <a:pt x="345" y="627"/>
                  </a:lnTo>
                  <a:lnTo>
                    <a:pt x="345" y="632"/>
                  </a:lnTo>
                  <a:lnTo>
                    <a:pt x="345" y="634"/>
                  </a:lnTo>
                  <a:lnTo>
                    <a:pt x="347" y="637"/>
                  </a:lnTo>
                  <a:lnTo>
                    <a:pt x="350" y="640"/>
                  </a:lnTo>
                  <a:lnTo>
                    <a:pt x="352" y="644"/>
                  </a:lnTo>
                  <a:lnTo>
                    <a:pt x="352" y="644"/>
                  </a:lnTo>
                  <a:lnTo>
                    <a:pt x="353" y="646"/>
                  </a:lnTo>
                  <a:lnTo>
                    <a:pt x="355" y="647"/>
                  </a:lnTo>
                  <a:lnTo>
                    <a:pt x="359" y="650"/>
                  </a:lnTo>
                  <a:lnTo>
                    <a:pt x="363" y="653"/>
                  </a:lnTo>
                  <a:lnTo>
                    <a:pt x="365" y="654"/>
                  </a:lnTo>
                  <a:lnTo>
                    <a:pt x="365" y="657"/>
                  </a:lnTo>
                  <a:lnTo>
                    <a:pt x="365" y="657"/>
                  </a:lnTo>
                  <a:lnTo>
                    <a:pt x="365" y="663"/>
                  </a:lnTo>
                  <a:lnTo>
                    <a:pt x="366" y="669"/>
                  </a:lnTo>
                  <a:lnTo>
                    <a:pt x="372" y="677"/>
                  </a:lnTo>
                  <a:lnTo>
                    <a:pt x="372" y="677"/>
                  </a:lnTo>
                  <a:lnTo>
                    <a:pt x="382" y="686"/>
                  </a:lnTo>
                  <a:lnTo>
                    <a:pt x="386" y="691"/>
                  </a:lnTo>
                  <a:lnTo>
                    <a:pt x="390" y="696"/>
                  </a:lnTo>
                  <a:lnTo>
                    <a:pt x="390" y="696"/>
                  </a:lnTo>
                  <a:lnTo>
                    <a:pt x="393" y="701"/>
                  </a:lnTo>
                  <a:lnTo>
                    <a:pt x="397" y="706"/>
                  </a:lnTo>
                  <a:lnTo>
                    <a:pt x="402" y="708"/>
                  </a:lnTo>
                  <a:lnTo>
                    <a:pt x="404" y="708"/>
                  </a:lnTo>
                  <a:lnTo>
                    <a:pt x="409" y="708"/>
                  </a:lnTo>
                  <a:lnTo>
                    <a:pt x="409" y="708"/>
                  </a:lnTo>
                  <a:lnTo>
                    <a:pt x="413" y="707"/>
                  </a:lnTo>
                  <a:lnTo>
                    <a:pt x="417" y="710"/>
                  </a:lnTo>
                  <a:lnTo>
                    <a:pt x="420" y="711"/>
                  </a:lnTo>
                  <a:lnTo>
                    <a:pt x="424" y="713"/>
                  </a:lnTo>
                  <a:lnTo>
                    <a:pt x="424" y="713"/>
                  </a:lnTo>
                  <a:lnTo>
                    <a:pt x="429" y="713"/>
                  </a:lnTo>
                  <a:lnTo>
                    <a:pt x="434" y="714"/>
                  </a:lnTo>
                  <a:lnTo>
                    <a:pt x="440" y="717"/>
                  </a:lnTo>
                  <a:lnTo>
                    <a:pt x="443" y="721"/>
                  </a:lnTo>
                  <a:lnTo>
                    <a:pt x="443" y="721"/>
                  </a:lnTo>
                  <a:lnTo>
                    <a:pt x="444" y="723"/>
                  </a:lnTo>
                  <a:lnTo>
                    <a:pt x="447" y="724"/>
                  </a:lnTo>
                  <a:lnTo>
                    <a:pt x="456" y="728"/>
                  </a:lnTo>
                  <a:lnTo>
                    <a:pt x="471" y="731"/>
                  </a:lnTo>
                  <a:lnTo>
                    <a:pt x="471" y="731"/>
                  </a:lnTo>
                  <a:lnTo>
                    <a:pt x="473" y="731"/>
                  </a:lnTo>
                  <a:lnTo>
                    <a:pt x="474" y="730"/>
                  </a:lnTo>
                  <a:lnTo>
                    <a:pt x="477" y="727"/>
                  </a:lnTo>
                  <a:lnTo>
                    <a:pt x="480" y="723"/>
                  </a:lnTo>
                  <a:lnTo>
                    <a:pt x="483" y="720"/>
                  </a:lnTo>
                  <a:lnTo>
                    <a:pt x="483" y="720"/>
                  </a:lnTo>
                  <a:lnTo>
                    <a:pt x="484" y="717"/>
                  </a:lnTo>
                  <a:lnTo>
                    <a:pt x="485" y="714"/>
                  </a:lnTo>
                  <a:lnTo>
                    <a:pt x="487" y="706"/>
                  </a:lnTo>
                  <a:lnTo>
                    <a:pt x="488" y="698"/>
                  </a:lnTo>
                  <a:lnTo>
                    <a:pt x="488" y="696"/>
                  </a:lnTo>
                  <a:lnTo>
                    <a:pt x="491" y="694"/>
                  </a:lnTo>
                  <a:lnTo>
                    <a:pt x="491" y="694"/>
                  </a:lnTo>
                  <a:lnTo>
                    <a:pt x="493" y="693"/>
                  </a:lnTo>
                  <a:lnTo>
                    <a:pt x="493" y="690"/>
                  </a:lnTo>
                  <a:lnTo>
                    <a:pt x="494" y="681"/>
                  </a:lnTo>
                  <a:lnTo>
                    <a:pt x="493" y="673"/>
                  </a:lnTo>
                  <a:lnTo>
                    <a:pt x="491" y="670"/>
                  </a:lnTo>
                  <a:lnTo>
                    <a:pt x="490" y="669"/>
                  </a:lnTo>
                  <a:lnTo>
                    <a:pt x="490" y="669"/>
                  </a:lnTo>
                  <a:lnTo>
                    <a:pt x="487" y="667"/>
                  </a:lnTo>
                  <a:lnTo>
                    <a:pt x="487" y="664"/>
                  </a:lnTo>
                  <a:lnTo>
                    <a:pt x="491" y="661"/>
                  </a:lnTo>
                  <a:lnTo>
                    <a:pt x="497" y="661"/>
                  </a:lnTo>
                  <a:lnTo>
                    <a:pt x="497" y="661"/>
                  </a:lnTo>
                  <a:lnTo>
                    <a:pt x="501" y="661"/>
                  </a:lnTo>
                  <a:lnTo>
                    <a:pt x="503" y="660"/>
                  </a:lnTo>
                  <a:lnTo>
                    <a:pt x="505" y="656"/>
                  </a:lnTo>
                  <a:lnTo>
                    <a:pt x="507" y="653"/>
                  </a:lnTo>
                  <a:lnTo>
                    <a:pt x="508" y="652"/>
                  </a:lnTo>
                  <a:lnTo>
                    <a:pt x="510" y="650"/>
                  </a:lnTo>
                  <a:lnTo>
                    <a:pt x="510" y="650"/>
                  </a:lnTo>
                  <a:lnTo>
                    <a:pt x="511" y="649"/>
                  </a:lnTo>
                  <a:lnTo>
                    <a:pt x="513" y="647"/>
                  </a:lnTo>
                  <a:lnTo>
                    <a:pt x="514" y="643"/>
                  </a:lnTo>
                  <a:lnTo>
                    <a:pt x="514" y="640"/>
                  </a:lnTo>
                  <a:lnTo>
                    <a:pt x="517" y="637"/>
                  </a:lnTo>
                  <a:lnTo>
                    <a:pt x="517" y="637"/>
                  </a:lnTo>
                  <a:lnTo>
                    <a:pt x="518" y="636"/>
                  </a:lnTo>
                  <a:lnTo>
                    <a:pt x="518" y="633"/>
                  </a:lnTo>
                  <a:lnTo>
                    <a:pt x="518" y="630"/>
                  </a:lnTo>
                  <a:lnTo>
                    <a:pt x="517" y="626"/>
                  </a:lnTo>
                  <a:lnTo>
                    <a:pt x="517" y="626"/>
                  </a:lnTo>
                  <a:lnTo>
                    <a:pt x="515" y="623"/>
                  </a:lnTo>
                  <a:lnTo>
                    <a:pt x="517" y="622"/>
                  </a:lnTo>
                  <a:lnTo>
                    <a:pt x="520" y="620"/>
                  </a:lnTo>
                  <a:lnTo>
                    <a:pt x="522" y="619"/>
                  </a:lnTo>
                  <a:lnTo>
                    <a:pt x="522" y="619"/>
                  </a:lnTo>
                  <a:lnTo>
                    <a:pt x="525" y="617"/>
                  </a:lnTo>
                  <a:lnTo>
                    <a:pt x="527" y="613"/>
                  </a:lnTo>
                  <a:lnTo>
                    <a:pt x="524" y="610"/>
                  </a:lnTo>
                  <a:lnTo>
                    <a:pt x="520" y="607"/>
                  </a:lnTo>
                  <a:lnTo>
                    <a:pt x="520" y="607"/>
                  </a:lnTo>
                  <a:lnTo>
                    <a:pt x="515" y="605"/>
                  </a:lnTo>
                  <a:lnTo>
                    <a:pt x="515" y="600"/>
                  </a:lnTo>
                  <a:lnTo>
                    <a:pt x="515" y="599"/>
                  </a:lnTo>
                  <a:lnTo>
                    <a:pt x="517" y="599"/>
                  </a:lnTo>
                  <a:lnTo>
                    <a:pt x="520" y="599"/>
                  </a:lnTo>
                  <a:lnTo>
                    <a:pt x="522" y="600"/>
                  </a:lnTo>
                  <a:lnTo>
                    <a:pt x="522" y="600"/>
                  </a:lnTo>
                  <a:lnTo>
                    <a:pt x="527" y="603"/>
                  </a:lnTo>
                  <a:lnTo>
                    <a:pt x="531" y="603"/>
                  </a:lnTo>
                  <a:lnTo>
                    <a:pt x="532" y="600"/>
                  </a:lnTo>
                  <a:lnTo>
                    <a:pt x="531" y="596"/>
                  </a:lnTo>
                  <a:lnTo>
                    <a:pt x="531" y="596"/>
                  </a:lnTo>
                  <a:lnTo>
                    <a:pt x="530" y="595"/>
                  </a:lnTo>
                  <a:lnTo>
                    <a:pt x="530" y="593"/>
                  </a:lnTo>
                  <a:lnTo>
                    <a:pt x="532" y="590"/>
                  </a:lnTo>
                  <a:lnTo>
                    <a:pt x="538" y="588"/>
                  </a:lnTo>
                  <a:lnTo>
                    <a:pt x="547" y="588"/>
                  </a:lnTo>
                  <a:lnTo>
                    <a:pt x="547" y="588"/>
                  </a:lnTo>
                  <a:lnTo>
                    <a:pt x="552" y="586"/>
                  </a:lnTo>
                  <a:lnTo>
                    <a:pt x="557" y="583"/>
                  </a:lnTo>
                  <a:lnTo>
                    <a:pt x="559" y="579"/>
                  </a:lnTo>
                  <a:lnTo>
                    <a:pt x="559" y="573"/>
                  </a:lnTo>
                  <a:lnTo>
                    <a:pt x="559" y="573"/>
                  </a:lnTo>
                  <a:lnTo>
                    <a:pt x="559" y="570"/>
                  </a:lnTo>
                  <a:lnTo>
                    <a:pt x="559" y="569"/>
                  </a:lnTo>
                  <a:lnTo>
                    <a:pt x="564" y="568"/>
                  </a:lnTo>
                  <a:lnTo>
                    <a:pt x="567" y="569"/>
                  </a:lnTo>
                  <a:lnTo>
                    <a:pt x="568" y="570"/>
                  </a:lnTo>
                  <a:lnTo>
                    <a:pt x="568" y="573"/>
                  </a:lnTo>
                  <a:lnTo>
                    <a:pt x="568" y="573"/>
                  </a:lnTo>
                  <a:lnTo>
                    <a:pt x="565" y="578"/>
                  </a:lnTo>
                  <a:lnTo>
                    <a:pt x="567" y="582"/>
                  </a:lnTo>
                  <a:lnTo>
                    <a:pt x="568" y="583"/>
                  </a:lnTo>
                  <a:lnTo>
                    <a:pt x="571" y="582"/>
                  </a:lnTo>
                  <a:lnTo>
                    <a:pt x="571" y="582"/>
                  </a:lnTo>
                  <a:lnTo>
                    <a:pt x="575" y="579"/>
                  </a:lnTo>
                  <a:lnTo>
                    <a:pt x="581" y="578"/>
                  </a:lnTo>
                  <a:lnTo>
                    <a:pt x="589" y="578"/>
                  </a:lnTo>
                  <a:lnTo>
                    <a:pt x="601" y="575"/>
                  </a:lnTo>
                  <a:lnTo>
                    <a:pt x="601" y="575"/>
                  </a:lnTo>
                  <a:lnTo>
                    <a:pt x="612" y="570"/>
                  </a:lnTo>
                  <a:lnTo>
                    <a:pt x="623" y="563"/>
                  </a:lnTo>
                  <a:lnTo>
                    <a:pt x="631" y="553"/>
                  </a:lnTo>
                  <a:lnTo>
                    <a:pt x="633" y="549"/>
                  </a:lnTo>
                  <a:lnTo>
                    <a:pt x="636" y="545"/>
                  </a:lnTo>
                  <a:lnTo>
                    <a:pt x="636" y="545"/>
                  </a:lnTo>
                  <a:lnTo>
                    <a:pt x="638" y="541"/>
                  </a:lnTo>
                  <a:lnTo>
                    <a:pt x="641" y="536"/>
                  </a:lnTo>
                  <a:lnTo>
                    <a:pt x="648" y="532"/>
                  </a:lnTo>
                  <a:lnTo>
                    <a:pt x="655" y="529"/>
                  </a:lnTo>
                  <a:lnTo>
                    <a:pt x="656" y="528"/>
                  </a:lnTo>
                  <a:lnTo>
                    <a:pt x="656" y="525"/>
                  </a:lnTo>
                  <a:lnTo>
                    <a:pt x="656" y="525"/>
                  </a:lnTo>
                  <a:lnTo>
                    <a:pt x="656" y="519"/>
                  </a:lnTo>
                  <a:lnTo>
                    <a:pt x="656" y="518"/>
                  </a:lnTo>
                  <a:lnTo>
                    <a:pt x="658" y="516"/>
                  </a:lnTo>
                  <a:lnTo>
                    <a:pt x="663" y="515"/>
                  </a:lnTo>
                  <a:lnTo>
                    <a:pt x="672" y="518"/>
                  </a:lnTo>
                  <a:lnTo>
                    <a:pt x="672" y="518"/>
                  </a:lnTo>
                  <a:lnTo>
                    <a:pt x="676" y="521"/>
                  </a:lnTo>
                  <a:lnTo>
                    <a:pt x="678" y="519"/>
                  </a:lnTo>
                  <a:lnTo>
                    <a:pt x="679" y="518"/>
                  </a:lnTo>
                  <a:lnTo>
                    <a:pt x="680" y="516"/>
                  </a:lnTo>
                  <a:lnTo>
                    <a:pt x="683" y="515"/>
                  </a:lnTo>
                  <a:lnTo>
                    <a:pt x="687" y="515"/>
                  </a:lnTo>
                  <a:lnTo>
                    <a:pt x="687" y="515"/>
                  </a:lnTo>
                  <a:lnTo>
                    <a:pt x="695" y="514"/>
                  </a:lnTo>
                  <a:lnTo>
                    <a:pt x="699" y="512"/>
                  </a:lnTo>
                  <a:lnTo>
                    <a:pt x="703" y="511"/>
                  </a:lnTo>
                  <a:lnTo>
                    <a:pt x="710" y="509"/>
                  </a:lnTo>
                  <a:lnTo>
                    <a:pt x="710" y="509"/>
                  </a:lnTo>
                  <a:lnTo>
                    <a:pt x="723" y="508"/>
                  </a:lnTo>
                  <a:lnTo>
                    <a:pt x="740" y="505"/>
                  </a:lnTo>
                  <a:lnTo>
                    <a:pt x="756" y="499"/>
                  </a:lnTo>
                  <a:lnTo>
                    <a:pt x="763" y="496"/>
                  </a:lnTo>
                  <a:lnTo>
                    <a:pt x="769" y="494"/>
                  </a:lnTo>
                  <a:lnTo>
                    <a:pt x="769" y="494"/>
                  </a:lnTo>
                  <a:lnTo>
                    <a:pt x="779" y="487"/>
                  </a:lnTo>
                  <a:lnTo>
                    <a:pt x="791" y="481"/>
                  </a:lnTo>
                  <a:lnTo>
                    <a:pt x="804" y="475"/>
                  </a:lnTo>
                  <a:lnTo>
                    <a:pt x="814" y="469"/>
                  </a:lnTo>
                  <a:lnTo>
                    <a:pt x="814" y="469"/>
                  </a:lnTo>
                  <a:lnTo>
                    <a:pt x="820" y="465"/>
                  </a:lnTo>
                  <a:lnTo>
                    <a:pt x="823" y="462"/>
                  </a:lnTo>
                  <a:lnTo>
                    <a:pt x="823" y="461"/>
                  </a:lnTo>
                  <a:lnTo>
                    <a:pt x="820" y="462"/>
                  </a:lnTo>
                  <a:lnTo>
                    <a:pt x="820" y="462"/>
                  </a:lnTo>
                  <a:lnTo>
                    <a:pt x="814" y="464"/>
                  </a:lnTo>
                  <a:lnTo>
                    <a:pt x="807" y="465"/>
                  </a:lnTo>
                  <a:lnTo>
                    <a:pt x="798" y="464"/>
                  </a:lnTo>
                  <a:lnTo>
                    <a:pt x="791" y="464"/>
                  </a:lnTo>
                  <a:lnTo>
                    <a:pt x="791" y="464"/>
                  </a:lnTo>
                  <a:lnTo>
                    <a:pt x="774" y="458"/>
                  </a:lnTo>
                  <a:lnTo>
                    <a:pt x="764" y="457"/>
                  </a:lnTo>
                  <a:lnTo>
                    <a:pt x="760" y="457"/>
                  </a:lnTo>
                  <a:lnTo>
                    <a:pt x="756" y="459"/>
                  </a:lnTo>
                  <a:lnTo>
                    <a:pt x="756" y="459"/>
                  </a:lnTo>
                  <a:lnTo>
                    <a:pt x="753" y="461"/>
                  </a:lnTo>
                  <a:lnTo>
                    <a:pt x="750" y="459"/>
                  </a:lnTo>
                  <a:lnTo>
                    <a:pt x="750" y="458"/>
                  </a:lnTo>
                  <a:lnTo>
                    <a:pt x="750" y="457"/>
                  </a:lnTo>
                  <a:lnTo>
                    <a:pt x="754" y="451"/>
                  </a:lnTo>
                  <a:lnTo>
                    <a:pt x="757" y="450"/>
                  </a:lnTo>
                  <a:lnTo>
                    <a:pt x="760" y="448"/>
                  </a:lnTo>
                  <a:lnTo>
                    <a:pt x="760" y="448"/>
                  </a:lnTo>
                  <a:lnTo>
                    <a:pt x="764" y="447"/>
                  </a:lnTo>
                  <a:lnTo>
                    <a:pt x="766" y="444"/>
                  </a:lnTo>
                  <a:lnTo>
                    <a:pt x="763" y="434"/>
                  </a:lnTo>
                  <a:lnTo>
                    <a:pt x="763" y="434"/>
                  </a:lnTo>
                  <a:lnTo>
                    <a:pt x="763" y="431"/>
                  </a:lnTo>
                  <a:lnTo>
                    <a:pt x="764" y="430"/>
                  </a:lnTo>
                  <a:lnTo>
                    <a:pt x="767" y="428"/>
                  </a:lnTo>
                  <a:lnTo>
                    <a:pt x="771" y="430"/>
                  </a:lnTo>
                  <a:lnTo>
                    <a:pt x="779" y="434"/>
                  </a:lnTo>
                  <a:lnTo>
                    <a:pt x="783" y="437"/>
                  </a:lnTo>
                  <a:lnTo>
                    <a:pt x="786" y="441"/>
                  </a:lnTo>
                  <a:lnTo>
                    <a:pt x="786" y="441"/>
                  </a:lnTo>
                  <a:lnTo>
                    <a:pt x="793" y="448"/>
                  </a:lnTo>
                  <a:lnTo>
                    <a:pt x="801" y="452"/>
                  </a:lnTo>
                  <a:lnTo>
                    <a:pt x="811" y="454"/>
                  </a:lnTo>
                  <a:lnTo>
                    <a:pt x="821" y="452"/>
                  </a:lnTo>
                  <a:lnTo>
                    <a:pt x="821" y="452"/>
                  </a:lnTo>
                  <a:lnTo>
                    <a:pt x="824" y="451"/>
                  </a:lnTo>
                  <a:lnTo>
                    <a:pt x="827" y="448"/>
                  </a:lnTo>
                  <a:lnTo>
                    <a:pt x="827" y="447"/>
                  </a:lnTo>
                  <a:lnTo>
                    <a:pt x="827" y="444"/>
                  </a:lnTo>
                  <a:lnTo>
                    <a:pt x="825" y="437"/>
                  </a:lnTo>
                  <a:lnTo>
                    <a:pt x="825" y="434"/>
                  </a:lnTo>
                  <a:lnTo>
                    <a:pt x="827" y="431"/>
                  </a:lnTo>
                  <a:lnTo>
                    <a:pt x="827" y="431"/>
                  </a:lnTo>
                  <a:lnTo>
                    <a:pt x="827" y="430"/>
                  </a:lnTo>
                  <a:lnTo>
                    <a:pt x="827" y="428"/>
                  </a:lnTo>
                  <a:lnTo>
                    <a:pt x="823" y="424"/>
                  </a:lnTo>
                  <a:lnTo>
                    <a:pt x="808" y="413"/>
                  </a:lnTo>
                  <a:lnTo>
                    <a:pt x="793" y="403"/>
                  </a:lnTo>
                  <a:lnTo>
                    <a:pt x="787" y="398"/>
                  </a:lnTo>
                  <a:lnTo>
                    <a:pt x="786" y="394"/>
                  </a:lnTo>
                  <a:lnTo>
                    <a:pt x="786" y="394"/>
                  </a:lnTo>
                  <a:lnTo>
                    <a:pt x="784" y="393"/>
                  </a:lnTo>
                  <a:lnTo>
                    <a:pt x="786" y="391"/>
                  </a:lnTo>
                  <a:lnTo>
                    <a:pt x="791" y="391"/>
                  </a:lnTo>
                  <a:lnTo>
                    <a:pt x="800" y="394"/>
                  </a:lnTo>
                  <a:lnTo>
                    <a:pt x="808" y="397"/>
                  </a:lnTo>
                  <a:lnTo>
                    <a:pt x="808" y="397"/>
                  </a:lnTo>
                  <a:lnTo>
                    <a:pt x="813" y="398"/>
                  </a:lnTo>
                  <a:lnTo>
                    <a:pt x="817" y="398"/>
                  </a:lnTo>
                  <a:lnTo>
                    <a:pt x="818" y="395"/>
                  </a:lnTo>
                  <a:lnTo>
                    <a:pt x="821" y="394"/>
                  </a:lnTo>
                  <a:lnTo>
                    <a:pt x="823" y="387"/>
                  </a:lnTo>
                  <a:lnTo>
                    <a:pt x="824" y="381"/>
                  </a:lnTo>
                  <a:lnTo>
                    <a:pt x="824" y="381"/>
                  </a:lnTo>
                  <a:lnTo>
                    <a:pt x="823" y="378"/>
                  </a:lnTo>
                  <a:lnTo>
                    <a:pt x="820" y="377"/>
                  </a:lnTo>
                  <a:lnTo>
                    <a:pt x="808" y="376"/>
                  </a:lnTo>
                  <a:lnTo>
                    <a:pt x="797" y="377"/>
                  </a:lnTo>
                  <a:lnTo>
                    <a:pt x="790" y="378"/>
                  </a:lnTo>
                  <a:lnTo>
                    <a:pt x="786" y="380"/>
                  </a:lnTo>
                  <a:lnTo>
                    <a:pt x="786" y="380"/>
                  </a:lnTo>
                  <a:lnTo>
                    <a:pt x="781" y="381"/>
                  </a:lnTo>
                  <a:lnTo>
                    <a:pt x="777" y="381"/>
                  </a:lnTo>
                  <a:lnTo>
                    <a:pt x="774" y="380"/>
                  </a:lnTo>
                  <a:lnTo>
                    <a:pt x="771" y="378"/>
                  </a:lnTo>
                  <a:lnTo>
                    <a:pt x="770" y="376"/>
                  </a:lnTo>
                  <a:lnTo>
                    <a:pt x="771" y="373"/>
                  </a:lnTo>
                  <a:lnTo>
                    <a:pt x="773" y="371"/>
                  </a:lnTo>
                  <a:lnTo>
                    <a:pt x="779" y="370"/>
                  </a:lnTo>
                  <a:lnTo>
                    <a:pt x="779" y="370"/>
                  </a:lnTo>
                  <a:lnTo>
                    <a:pt x="783" y="368"/>
                  </a:lnTo>
                  <a:lnTo>
                    <a:pt x="786" y="367"/>
                  </a:lnTo>
                  <a:lnTo>
                    <a:pt x="786" y="366"/>
                  </a:lnTo>
                  <a:lnTo>
                    <a:pt x="786" y="364"/>
                  </a:lnTo>
                  <a:lnTo>
                    <a:pt x="784" y="360"/>
                  </a:lnTo>
                  <a:lnTo>
                    <a:pt x="784" y="358"/>
                  </a:lnTo>
                  <a:lnTo>
                    <a:pt x="784" y="357"/>
                  </a:lnTo>
                  <a:lnTo>
                    <a:pt x="784" y="357"/>
                  </a:lnTo>
                  <a:lnTo>
                    <a:pt x="787" y="356"/>
                  </a:lnTo>
                  <a:lnTo>
                    <a:pt x="790" y="357"/>
                  </a:lnTo>
                  <a:lnTo>
                    <a:pt x="800" y="361"/>
                  </a:lnTo>
                  <a:lnTo>
                    <a:pt x="811" y="366"/>
                  </a:lnTo>
                  <a:lnTo>
                    <a:pt x="816" y="367"/>
                  </a:lnTo>
                  <a:lnTo>
                    <a:pt x="820" y="367"/>
                  </a:lnTo>
                  <a:lnTo>
                    <a:pt x="820" y="367"/>
                  </a:lnTo>
                  <a:lnTo>
                    <a:pt x="827" y="366"/>
                  </a:lnTo>
                  <a:lnTo>
                    <a:pt x="834" y="366"/>
                  </a:lnTo>
                  <a:lnTo>
                    <a:pt x="841" y="364"/>
                  </a:lnTo>
                  <a:lnTo>
                    <a:pt x="847" y="360"/>
                  </a:lnTo>
                  <a:lnTo>
                    <a:pt x="847" y="360"/>
                  </a:lnTo>
                  <a:lnTo>
                    <a:pt x="850" y="357"/>
                  </a:lnTo>
                  <a:lnTo>
                    <a:pt x="848" y="356"/>
                  </a:lnTo>
                  <a:lnTo>
                    <a:pt x="845" y="353"/>
                  </a:lnTo>
                  <a:lnTo>
                    <a:pt x="841" y="350"/>
                  </a:lnTo>
                  <a:lnTo>
                    <a:pt x="833" y="346"/>
                  </a:lnTo>
                  <a:lnTo>
                    <a:pt x="825" y="340"/>
                  </a:lnTo>
                  <a:lnTo>
                    <a:pt x="825" y="340"/>
                  </a:lnTo>
                  <a:lnTo>
                    <a:pt x="825" y="339"/>
                  </a:lnTo>
                  <a:lnTo>
                    <a:pt x="828" y="337"/>
                  </a:lnTo>
                  <a:lnTo>
                    <a:pt x="838" y="336"/>
                  </a:lnTo>
                  <a:lnTo>
                    <a:pt x="861" y="337"/>
                  </a:lnTo>
                  <a:lnTo>
                    <a:pt x="861" y="337"/>
                  </a:lnTo>
                  <a:lnTo>
                    <a:pt x="864" y="337"/>
                  </a:lnTo>
                  <a:lnTo>
                    <a:pt x="867" y="336"/>
                  </a:lnTo>
                  <a:lnTo>
                    <a:pt x="870" y="330"/>
                  </a:lnTo>
                  <a:lnTo>
                    <a:pt x="870" y="329"/>
                  </a:lnTo>
                  <a:lnTo>
                    <a:pt x="870" y="327"/>
                  </a:lnTo>
                  <a:lnTo>
                    <a:pt x="868" y="326"/>
                  </a:lnTo>
                  <a:lnTo>
                    <a:pt x="865" y="326"/>
                  </a:lnTo>
                  <a:lnTo>
                    <a:pt x="865" y="326"/>
                  </a:lnTo>
                  <a:lnTo>
                    <a:pt x="862" y="327"/>
                  </a:lnTo>
                  <a:lnTo>
                    <a:pt x="857" y="326"/>
                  </a:lnTo>
                  <a:lnTo>
                    <a:pt x="847" y="322"/>
                  </a:lnTo>
                  <a:lnTo>
                    <a:pt x="841" y="319"/>
                  </a:lnTo>
                  <a:lnTo>
                    <a:pt x="838" y="314"/>
                  </a:lnTo>
                  <a:lnTo>
                    <a:pt x="835" y="312"/>
                  </a:lnTo>
                  <a:lnTo>
                    <a:pt x="837" y="309"/>
                  </a:lnTo>
                  <a:lnTo>
                    <a:pt x="837" y="309"/>
                  </a:lnTo>
                  <a:lnTo>
                    <a:pt x="838" y="306"/>
                  </a:lnTo>
                  <a:lnTo>
                    <a:pt x="841" y="304"/>
                  </a:lnTo>
                  <a:lnTo>
                    <a:pt x="848" y="304"/>
                  </a:lnTo>
                  <a:lnTo>
                    <a:pt x="855" y="306"/>
                  </a:lnTo>
                  <a:lnTo>
                    <a:pt x="860" y="304"/>
                  </a:lnTo>
                  <a:lnTo>
                    <a:pt x="865" y="303"/>
                  </a:lnTo>
                  <a:lnTo>
                    <a:pt x="865" y="303"/>
                  </a:lnTo>
                  <a:lnTo>
                    <a:pt x="868" y="300"/>
                  </a:lnTo>
                  <a:lnTo>
                    <a:pt x="870" y="296"/>
                  </a:lnTo>
                  <a:lnTo>
                    <a:pt x="870" y="292"/>
                  </a:lnTo>
                  <a:lnTo>
                    <a:pt x="868" y="286"/>
                  </a:lnTo>
                  <a:lnTo>
                    <a:pt x="867" y="282"/>
                  </a:lnTo>
                  <a:lnTo>
                    <a:pt x="864" y="277"/>
                  </a:lnTo>
                  <a:lnTo>
                    <a:pt x="860" y="275"/>
                  </a:lnTo>
                  <a:lnTo>
                    <a:pt x="857" y="275"/>
                  </a:lnTo>
                  <a:lnTo>
                    <a:pt x="857" y="275"/>
                  </a:lnTo>
                  <a:lnTo>
                    <a:pt x="840" y="272"/>
                  </a:lnTo>
                  <a:lnTo>
                    <a:pt x="831" y="270"/>
                  </a:lnTo>
                  <a:lnTo>
                    <a:pt x="830" y="269"/>
                  </a:lnTo>
                  <a:lnTo>
                    <a:pt x="828" y="267"/>
                  </a:lnTo>
                  <a:lnTo>
                    <a:pt x="828" y="267"/>
                  </a:lnTo>
                  <a:lnTo>
                    <a:pt x="828" y="265"/>
                  </a:lnTo>
                  <a:lnTo>
                    <a:pt x="825" y="263"/>
                  </a:lnTo>
                  <a:lnTo>
                    <a:pt x="821" y="260"/>
                  </a:lnTo>
                  <a:lnTo>
                    <a:pt x="817" y="257"/>
                  </a:lnTo>
                  <a:lnTo>
                    <a:pt x="816" y="256"/>
                  </a:lnTo>
                  <a:lnTo>
                    <a:pt x="817" y="255"/>
                  </a:lnTo>
                  <a:lnTo>
                    <a:pt x="817" y="255"/>
                  </a:lnTo>
                  <a:lnTo>
                    <a:pt x="818" y="253"/>
                  </a:lnTo>
                  <a:lnTo>
                    <a:pt x="821" y="253"/>
                  </a:lnTo>
                  <a:lnTo>
                    <a:pt x="825" y="255"/>
                  </a:lnTo>
                  <a:lnTo>
                    <a:pt x="831" y="255"/>
                  </a:lnTo>
                  <a:lnTo>
                    <a:pt x="834" y="255"/>
                  </a:lnTo>
                  <a:lnTo>
                    <a:pt x="838" y="252"/>
                  </a:lnTo>
                  <a:lnTo>
                    <a:pt x="838" y="252"/>
                  </a:lnTo>
                  <a:lnTo>
                    <a:pt x="843" y="249"/>
                  </a:lnTo>
                  <a:lnTo>
                    <a:pt x="848" y="249"/>
                  </a:lnTo>
                  <a:lnTo>
                    <a:pt x="861" y="249"/>
                  </a:lnTo>
                  <a:lnTo>
                    <a:pt x="872" y="252"/>
                  </a:lnTo>
                  <a:lnTo>
                    <a:pt x="882" y="252"/>
                  </a:lnTo>
                  <a:lnTo>
                    <a:pt x="882" y="252"/>
                  </a:lnTo>
                  <a:lnTo>
                    <a:pt x="885" y="250"/>
                  </a:lnTo>
                  <a:lnTo>
                    <a:pt x="885" y="248"/>
                  </a:lnTo>
                  <a:lnTo>
                    <a:pt x="885" y="245"/>
                  </a:lnTo>
                  <a:lnTo>
                    <a:pt x="882" y="242"/>
                  </a:lnTo>
                  <a:lnTo>
                    <a:pt x="878" y="236"/>
                  </a:lnTo>
                  <a:lnTo>
                    <a:pt x="875" y="235"/>
                  </a:lnTo>
                  <a:lnTo>
                    <a:pt x="872" y="235"/>
                  </a:lnTo>
                  <a:lnTo>
                    <a:pt x="872" y="235"/>
                  </a:lnTo>
                  <a:lnTo>
                    <a:pt x="865" y="236"/>
                  </a:lnTo>
                  <a:lnTo>
                    <a:pt x="857" y="236"/>
                  </a:lnTo>
                  <a:lnTo>
                    <a:pt x="853" y="236"/>
                  </a:lnTo>
                  <a:lnTo>
                    <a:pt x="850" y="235"/>
                  </a:lnTo>
                  <a:lnTo>
                    <a:pt x="847" y="232"/>
                  </a:lnTo>
                  <a:lnTo>
                    <a:pt x="845" y="229"/>
                  </a:lnTo>
                  <a:lnTo>
                    <a:pt x="845" y="229"/>
                  </a:lnTo>
                  <a:lnTo>
                    <a:pt x="845" y="226"/>
                  </a:lnTo>
                  <a:lnTo>
                    <a:pt x="848" y="225"/>
                  </a:lnTo>
                  <a:lnTo>
                    <a:pt x="855" y="225"/>
                  </a:lnTo>
                  <a:lnTo>
                    <a:pt x="862" y="226"/>
                  </a:lnTo>
                  <a:lnTo>
                    <a:pt x="865" y="225"/>
                  </a:lnTo>
                  <a:lnTo>
                    <a:pt x="868" y="225"/>
                  </a:lnTo>
                  <a:lnTo>
                    <a:pt x="868" y="225"/>
                  </a:lnTo>
                  <a:lnTo>
                    <a:pt x="867" y="222"/>
                  </a:lnTo>
                  <a:lnTo>
                    <a:pt x="864" y="219"/>
                  </a:lnTo>
                  <a:lnTo>
                    <a:pt x="854" y="215"/>
                  </a:lnTo>
                  <a:lnTo>
                    <a:pt x="848" y="213"/>
                  </a:lnTo>
                  <a:lnTo>
                    <a:pt x="843" y="213"/>
                  </a:lnTo>
                  <a:lnTo>
                    <a:pt x="838" y="215"/>
                  </a:lnTo>
                  <a:lnTo>
                    <a:pt x="835" y="218"/>
                  </a:lnTo>
                  <a:lnTo>
                    <a:pt x="835" y="218"/>
                  </a:lnTo>
                  <a:lnTo>
                    <a:pt x="833" y="220"/>
                  </a:lnTo>
                  <a:lnTo>
                    <a:pt x="830" y="222"/>
                  </a:lnTo>
                  <a:lnTo>
                    <a:pt x="827" y="223"/>
                  </a:lnTo>
                  <a:lnTo>
                    <a:pt x="824" y="223"/>
                  </a:lnTo>
                  <a:lnTo>
                    <a:pt x="821" y="223"/>
                  </a:lnTo>
                  <a:lnTo>
                    <a:pt x="820" y="222"/>
                  </a:lnTo>
                  <a:lnTo>
                    <a:pt x="820" y="220"/>
                  </a:lnTo>
                  <a:lnTo>
                    <a:pt x="823" y="218"/>
                  </a:lnTo>
                  <a:lnTo>
                    <a:pt x="823" y="218"/>
                  </a:lnTo>
                  <a:lnTo>
                    <a:pt x="825" y="215"/>
                  </a:lnTo>
                  <a:lnTo>
                    <a:pt x="828" y="212"/>
                  </a:lnTo>
                  <a:lnTo>
                    <a:pt x="831" y="203"/>
                  </a:lnTo>
                  <a:lnTo>
                    <a:pt x="833" y="195"/>
                  </a:lnTo>
                  <a:lnTo>
                    <a:pt x="833" y="188"/>
                  </a:lnTo>
                  <a:lnTo>
                    <a:pt x="833" y="188"/>
                  </a:lnTo>
                  <a:lnTo>
                    <a:pt x="834" y="185"/>
                  </a:lnTo>
                  <a:lnTo>
                    <a:pt x="837" y="184"/>
                  </a:lnTo>
                  <a:lnTo>
                    <a:pt x="848" y="179"/>
                  </a:lnTo>
                  <a:lnTo>
                    <a:pt x="854" y="176"/>
                  </a:lnTo>
                  <a:lnTo>
                    <a:pt x="858" y="174"/>
                  </a:lnTo>
                  <a:lnTo>
                    <a:pt x="861" y="171"/>
                  </a:lnTo>
                  <a:lnTo>
                    <a:pt x="861" y="166"/>
                  </a:lnTo>
                  <a:lnTo>
                    <a:pt x="861" y="166"/>
                  </a:lnTo>
                  <a:lnTo>
                    <a:pt x="861" y="162"/>
                  </a:lnTo>
                  <a:lnTo>
                    <a:pt x="862" y="158"/>
                  </a:lnTo>
                  <a:lnTo>
                    <a:pt x="865" y="155"/>
                  </a:lnTo>
                  <a:lnTo>
                    <a:pt x="868" y="154"/>
                  </a:lnTo>
                  <a:lnTo>
                    <a:pt x="878" y="151"/>
                  </a:lnTo>
                  <a:lnTo>
                    <a:pt x="888" y="151"/>
                  </a:lnTo>
                  <a:lnTo>
                    <a:pt x="888" y="151"/>
                  </a:lnTo>
                  <a:lnTo>
                    <a:pt x="891" y="149"/>
                  </a:lnTo>
                  <a:lnTo>
                    <a:pt x="892" y="148"/>
                  </a:lnTo>
                  <a:lnTo>
                    <a:pt x="891" y="145"/>
                  </a:lnTo>
                  <a:lnTo>
                    <a:pt x="889" y="144"/>
                  </a:lnTo>
                  <a:lnTo>
                    <a:pt x="884" y="139"/>
                  </a:lnTo>
                  <a:lnTo>
                    <a:pt x="881" y="138"/>
                  </a:lnTo>
                  <a:lnTo>
                    <a:pt x="877" y="138"/>
                  </a:lnTo>
                  <a:lnTo>
                    <a:pt x="877" y="138"/>
                  </a:lnTo>
                  <a:lnTo>
                    <a:pt x="868" y="139"/>
                  </a:lnTo>
                  <a:lnTo>
                    <a:pt x="861" y="144"/>
                  </a:lnTo>
                  <a:lnTo>
                    <a:pt x="855" y="147"/>
                  </a:lnTo>
                  <a:lnTo>
                    <a:pt x="853" y="147"/>
                  </a:lnTo>
                  <a:lnTo>
                    <a:pt x="850" y="147"/>
                  </a:lnTo>
                  <a:lnTo>
                    <a:pt x="850" y="147"/>
                  </a:lnTo>
                  <a:lnTo>
                    <a:pt x="850" y="144"/>
                  </a:lnTo>
                  <a:lnTo>
                    <a:pt x="850" y="142"/>
                  </a:lnTo>
                  <a:lnTo>
                    <a:pt x="855" y="138"/>
                  </a:lnTo>
                  <a:lnTo>
                    <a:pt x="864" y="134"/>
                  </a:lnTo>
                  <a:lnTo>
                    <a:pt x="872" y="132"/>
                  </a:lnTo>
                  <a:lnTo>
                    <a:pt x="872" y="132"/>
                  </a:lnTo>
                  <a:lnTo>
                    <a:pt x="892" y="132"/>
                  </a:lnTo>
                  <a:lnTo>
                    <a:pt x="904" y="129"/>
                  </a:lnTo>
                  <a:lnTo>
                    <a:pt x="912" y="127"/>
                  </a:lnTo>
                  <a:lnTo>
                    <a:pt x="912" y="127"/>
                  </a:lnTo>
                  <a:lnTo>
                    <a:pt x="914" y="125"/>
                  </a:lnTo>
                  <a:lnTo>
                    <a:pt x="914" y="124"/>
                  </a:lnTo>
                  <a:lnTo>
                    <a:pt x="907" y="121"/>
                  </a:lnTo>
                  <a:lnTo>
                    <a:pt x="895" y="119"/>
                  </a:lnTo>
                  <a:lnTo>
                    <a:pt x="882" y="119"/>
                  </a:lnTo>
                  <a:lnTo>
                    <a:pt x="882" y="119"/>
                  </a:lnTo>
                  <a:lnTo>
                    <a:pt x="874" y="119"/>
                  </a:lnTo>
                  <a:lnTo>
                    <a:pt x="872" y="119"/>
                  </a:lnTo>
                  <a:lnTo>
                    <a:pt x="872" y="118"/>
                  </a:lnTo>
                  <a:lnTo>
                    <a:pt x="874" y="117"/>
                  </a:lnTo>
                  <a:lnTo>
                    <a:pt x="877" y="115"/>
                  </a:lnTo>
                  <a:lnTo>
                    <a:pt x="891" y="115"/>
                  </a:lnTo>
                  <a:lnTo>
                    <a:pt x="891" y="115"/>
                  </a:lnTo>
                  <a:lnTo>
                    <a:pt x="904" y="114"/>
                  </a:lnTo>
                  <a:lnTo>
                    <a:pt x="911" y="111"/>
                  </a:lnTo>
                  <a:lnTo>
                    <a:pt x="917" y="110"/>
                  </a:lnTo>
                  <a:lnTo>
                    <a:pt x="925" y="108"/>
                  </a:lnTo>
                  <a:lnTo>
                    <a:pt x="925" y="108"/>
                  </a:lnTo>
                  <a:lnTo>
                    <a:pt x="934" y="105"/>
                  </a:lnTo>
                  <a:lnTo>
                    <a:pt x="938" y="102"/>
                  </a:lnTo>
                  <a:lnTo>
                    <a:pt x="941" y="100"/>
                  </a:lnTo>
                  <a:lnTo>
                    <a:pt x="946" y="98"/>
                  </a:lnTo>
                  <a:lnTo>
                    <a:pt x="946" y="98"/>
                  </a:lnTo>
                  <a:lnTo>
                    <a:pt x="956" y="97"/>
                  </a:lnTo>
                  <a:lnTo>
                    <a:pt x="968" y="92"/>
                  </a:lnTo>
                  <a:lnTo>
                    <a:pt x="978" y="87"/>
                  </a:lnTo>
                  <a:lnTo>
                    <a:pt x="981" y="84"/>
                  </a:lnTo>
                  <a:lnTo>
                    <a:pt x="982" y="83"/>
                  </a:lnTo>
                  <a:lnTo>
                    <a:pt x="982" y="83"/>
                  </a:lnTo>
                  <a:lnTo>
                    <a:pt x="981" y="80"/>
                  </a:lnTo>
                  <a:lnTo>
                    <a:pt x="976" y="77"/>
                  </a:lnTo>
                  <a:lnTo>
                    <a:pt x="961" y="73"/>
                  </a:lnTo>
                  <a:lnTo>
                    <a:pt x="944" y="68"/>
                  </a:lnTo>
                  <a:lnTo>
                    <a:pt x="928" y="67"/>
                  </a:lnTo>
                  <a:lnTo>
                    <a:pt x="928" y="67"/>
                  </a:lnTo>
                  <a:close/>
                  <a:moveTo>
                    <a:pt x="336" y="479"/>
                  </a:moveTo>
                  <a:lnTo>
                    <a:pt x="336" y="479"/>
                  </a:lnTo>
                  <a:lnTo>
                    <a:pt x="336" y="477"/>
                  </a:lnTo>
                  <a:lnTo>
                    <a:pt x="335" y="475"/>
                  </a:lnTo>
                  <a:lnTo>
                    <a:pt x="332" y="474"/>
                  </a:lnTo>
                  <a:lnTo>
                    <a:pt x="328" y="472"/>
                  </a:lnTo>
                  <a:lnTo>
                    <a:pt x="326" y="471"/>
                  </a:lnTo>
                  <a:lnTo>
                    <a:pt x="323" y="468"/>
                  </a:lnTo>
                  <a:lnTo>
                    <a:pt x="323" y="468"/>
                  </a:lnTo>
                  <a:lnTo>
                    <a:pt x="320" y="464"/>
                  </a:lnTo>
                  <a:lnTo>
                    <a:pt x="318" y="462"/>
                  </a:lnTo>
                  <a:lnTo>
                    <a:pt x="308" y="458"/>
                  </a:lnTo>
                  <a:lnTo>
                    <a:pt x="298" y="458"/>
                  </a:lnTo>
                  <a:lnTo>
                    <a:pt x="293" y="459"/>
                  </a:lnTo>
                  <a:lnTo>
                    <a:pt x="292" y="462"/>
                  </a:lnTo>
                  <a:lnTo>
                    <a:pt x="292" y="462"/>
                  </a:lnTo>
                  <a:lnTo>
                    <a:pt x="288" y="467"/>
                  </a:lnTo>
                  <a:lnTo>
                    <a:pt x="288" y="471"/>
                  </a:lnTo>
                  <a:lnTo>
                    <a:pt x="288" y="474"/>
                  </a:lnTo>
                  <a:lnTo>
                    <a:pt x="291" y="475"/>
                  </a:lnTo>
                  <a:lnTo>
                    <a:pt x="291" y="475"/>
                  </a:lnTo>
                  <a:lnTo>
                    <a:pt x="295" y="479"/>
                  </a:lnTo>
                  <a:lnTo>
                    <a:pt x="298" y="481"/>
                  </a:lnTo>
                  <a:lnTo>
                    <a:pt x="302" y="482"/>
                  </a:lnTo>
                  <a:lnTo>
                    <a:pt x="308" y="487"/>
                  </a:lnTo>
                  <a:lnTo>
                    <a:pt x="308" y="487"/>
                  </a:lnTo>
                  <a:lnTo>
                    <a:pt x="311" y="488"/>
                  </a:lnTo>
                  <a:lnTo>
                    <a:pt x="315" y="489"/>
                  </a:lnTo>
                  <a:lnTo>
                    <a:pt x="325" y="488"/>
                  </a:lnTo>
                  <a:lnTo>
                    <a:pt x="333" y="485"/>
                  </a:lnTo>
                  <a:lnTo>
                    <a:pt x="335" y="482"/>
                  </a:lnTo>
                  <a:lnTo>
                    <a:pt x="336" y="479"/>
                  </a:lnTo>
                  <a:lnTo>
                    <a:pt x="336" y="479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28" name="Italy">
              <a:extLst>
                <a:ext uri="{FF2B5EF4-FFF2-40B4-BE49-F238E27FC236}">
                  <a16:creationId xmlns:a16="http://schemas.microsoft.com/office/drawing/2014/main" id="{26FC368A-2DE6-3E40-82E9-5EBB697579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4693" y="3093357"/>
              <a:ext cx="269320" cy="298916"/>
            </a:xfrm>
            <a:custGeom>
              <a:avLst/>
              <a:gdLst/>
              <a:ahLst/>
              <a:cxnLst>
                <a:cxn ang="0">
                  <a:pos x="107" y="175"/>
                </a:cxn>
                <a:cxn ang="0">
                  <a:pos x="94" y="180"/>
                </a:cxn>
                <a:cxn ang="0">
                  <a:pos x="110" y="190"/>
                </a:cxn>
                <a:cxn ang="0">
                  <a:pos x="128" y="202"/>
                </a:cxn>
                <a:cxn ang="0">
                  <a:pos x="132" y="190"/>
                </a:cxn>
                <a:cxn ang="0">
                  <a:pos x="139" y="175"/>
                </a:cxn>
                <a:cxn ang="0">
                  <a:pos x="127" y="175"/>
                </a:cxn>
                <a:cxn ang="0">
                  <a:pos x="26" y="122"/>
                </a:cxn>
                <a:cxn ang="0">
                  <a:pos x="26" y="132"/>
                </a:cxn>
                <a:cxn ang="0">
                  <a:pos x="28" y="151"/>
                </a:cxn>
                <a:cxn ang="0">
                  <a:pos x="36" y="159"/>
                </a:cxn>
                <a:cxn ang="0">
                  <a:pos x="47" y="152"/>
                </a:cxn>
                <a:cxn ang="0">
                  <a:pos x="50" y="126"/>
                </a:cxn>
                <a:cxn ang="0">
                  <a:pos x="34" y="121"/>
                </a:cxn>
                <a:cxn ang="0">
                  <a:pos x="146" y="106"/>
                </a:cxn>
                <a:cxn ang="0">
                  <a:pos x="131" y="102"/>
                </a:cxn>
                <a:cxn ang="0">
                  <a:pos x="112" y="74"/>
                </a:cxn>
                <a:cxn ang="0">
                  <a:pos x="91" y="55"/>
                </a:cxn>
                <a:cxn ang="0">
                  <a:pos x="92" y="38"/>
                </a:cxn>
                <a:cxn ang="0">
                  <a:pos x="98" y="30"/>
                </a:cxn>
                <a:cxn ang="0">
                  <a:pos x="91" y="7"/>
                </a:cxn>
                <a:cxn ang="0">
                  <a:pos x="78" y="1"/>
                </a:cxn>
                <a:cxn ang="0">
                  <a:pos x="65" y="5"/>
                </a:cxn>
                <a:cxn ang="0">
                  <a:pos x="60" y="8"/>
                </a:cxn>
                <a:cxn ang="0">
                  <a:pos x="54" y="11"/>
                </a:cxn>
                <a:cxn ang="0">
                  <a:pos x="45" y="14"/>
                </a:cxn>
                <a:cxn ang="0">
                  <a:pos x="40" y="18"/>
                </a:cxn>
                <a:cxn ang="0">
                  <a:pos x="30" y="17"/>
                </a:cxn>
                <a:cxn ang="0">
                  <a:pos x="21" y="22"/>
                </a:cxn>
                <a:cxn ang="0">
                  <a:pos x="4" y="30"/>
                </a:cxn>
                <a:cxn ang="0">
                  <a:pos x="4" y="38"/>
                </a:cxn>
                <a:cxn ang="0">
                  <a:pos x="0" y="42"/>
                </a:cxn>
                <a:cxn ang="0">
                  <a:pos x="4" y="54"/>
                </a:cxn>
                <a:cxn ang="0">
                  <a:pos x="14" y="59"/>
                </a:cxn>
                <a:cxn ang="0">
                  <a:pos x="14" y="67"/>
                </a:cxn>
                <a:cxn ang="0">
                  <a:pos x="28" y="57"/>
                </a:cxn>
                <a:cxn ang="0">
                  <a:pos x="53" y="61"/>
                </a:cxn>
                <a:cxn ang="0">
                  <a:pos x="61" y="74"/>
                </a:cxn>
                <a:cxn ang="0">
                  <a:pos x="75" y="94"/>
                </a:cxn>
                <a:cxn ang="0">
                  <a:pos x="98" y="112"/>
                </a:cxn>
                <a:cxn ang="0">
                  <a:pos x="119" y="123"/>
                </a:cxn>
                <a:cxn ang="0">
                  <a:pos x="135" y="136"/>
                </a:cxn>
                <a:cxn ang="0">
                  <a:pos x="142" y="143"/>
                </a:cxn>
                <a:cxn ang="0">
                  <a:pos x="146" y="160"/>
                </a:cxn>
                <a:cxn ang="0">
                  <a:pos x="144" y="176"/>
                </a:cxn>
                <a:cxn ang="0">
                  <a:pos x="154" y="163"/>
                </a:cxn>
                <a:cxn ang="0">
                  <a:pos x="162" y="155"/>
                </a:cxn>
                <a:cxn ang="0">
                  <a:pos x="158" y="146"/>
                </a:cxn>
                <a:cxn ang="0">
                  <a:pos x="159" y="133"/>
                </a:cxn>
                <a:cxn ang="0">
                  <a:pos x="179" y="141"/>
                </a:cxn>
                <a:cxn ang="0">
                  <a:pos x="179" y="129"/>
                </a:cxn>
              </a:cxnLst>
              <a:rect l="0" t="0" r="r" b="b"/>
              <a:pathLst>
                <a:path w="182" h="202">
                  <a:moveTo>
                    <a:pt x="127" y="175"/>
                  </a:moveTo>
                  <a:lnTo>
                    <a:pt x="127" y="175"/>
                  </a:lnTo>
                  <a:lnTo>
                    <a:pt x="115" y="176"/>
                  </a:lnTo>
                  <a:lnTo>
                    <a:pt x="111" y="176"/>
                  </a:lnTo>
                  <a:lnTo>
                    <a:pt x="107" y="175"/>
                  </a:lnTo>
                  <a:lnTo>
                    <a:pt x="107" y="175"/>
                  </a:lnTo>
                  <a:lnTo>
                    <a:pt x="102" y="173"/>
                  </a:lnTo>
                  <a:lnTo>
                    <a:pt x="98" y="175"/>
                  </a:lnTo>
                  <a:lnTo>
                    <a:pt x="94" y="178"/>
                  </a:lnTo>
                  <a:lnTo>
                    <a:pt x="94" y="180"/>
                  </a:lnTo>
                  <a:lnTo>
                    <a:pt x="94" y="180"/>
                  </a:lnTo>
                  <a:lnTo>
                    <a:pt x="95" y="183"/>
                  </a:lnTo>
                  <a:lnTo>
                    <a:pt x="98" y="185"/>
                  </a:lnTo>
                  <a:lnTo>
                    <a:pt x="102" y="188"/>
                  </a:lnTo>
                  <a:lnTo>
                    <a:pt x="110" y="190"/>
                  </a:lnTo>
                  <a:lnTo>
                    <a:pt x="110" y="190"/>
                  </a:lnTo>
                  <a:lnTo>
                    <a:pt x="117" y="193"/>
                  </a:lnTo>
                  <a:lnTo>
                    <a:pt x="122" y="196"/>
                  </a:lnTo>
                  <a:lnTo>
                    <a:pt x="125" y="200"/>
                  </a:lnTo>
                  <a:lnTo>
                    <a:pt x="128" y="202"/>
                  </a:lnTo>
                  <a:lnTo>
                    <a:pt x="128" y="202"/>
                  </a:lnTo>
                  <a:lnTo>
                    <a:pt x="131" y="200"/>
                  </a:lnTo>
                  <a:lnTo>
                    <a:pt x="132" y="197"/>
                  </a:lnTo>
                  <a:lnTo>
                    <a:pt x="134" y="195"/>
                  </a:lnTo>
                  <a:lnTo>
                    <a:pt x="132" y="190"/>
                  </a:lnTo>
                  <a:lnTo>
                    <a:pt x="132" y="190"/>
                  </a:lnTo>
                  <a:lnTo>
                    <a:pt x="132" y="185"/>
                  </a:lnTo>
                  <a:lnTo>
                    <a:pt x="135" y="180"/>
                  </a:lnTo>
                  <a:lnTo>
                    <a:pt x="139" y="175"/>
                  </a:lnTo>
                  <a:lnTo>
                    <a:pt x="139" y="175"/>
                  </a:lnTo>
                  <a:lnTo>
                    <a:pt x="139" y="175"/>
                  </a:lnTo>
                  <a:lnTo>
                    <a:pt x="137" y="173"/>
                  </a:lnTo>
                  <a:lnTo>
                    <a:pt x="132" y="173"/>
                  </a:lnTo>
                  <a:lnTo>
                    <a:pt x="127" y="175"/>
                  </a:lnTo>
                  <a:lnTo>
                    <a:pt x="127" y="175"/>
                  </a:lnTo>
                  <a:close/>
                  <a:moveTo>
                    <a:pt x="34" y="121"/>
                  </a:moveTo>
                  <a:lnTo>
                    <a:pt x="34" y="121"/>
                  </a:lnTo>
                  <a:lnTo>
                    <a:pt x="31" y="122"/>
                  </a:lnTo>
                  <a:lnTo>
                    <a:pt x="27" y="122"/>
                  </a:lnTo>
                  <a:lnTo>
                    <a:pt x="26" y="122"/>
                  </a:lnTo>
                  <a:lnTo>
                    <a:pt x="23" y="123"/>
                  </a:lnTo>
                  <a:lnTo>
                    <a:pt x="23" y="123"/>
                  </a:lnTo>
                  <a:lnTo>
                    <a:pt x="23" y="125"/>
                  </a:lnTo>
                  <a:lnTo>
                    <a:pt x="23" y="128"/>
                  </a:lnTo>
                  <a:lnTo>
                    <a:pt x="26" y="132"/>
                  </a:lnTo>
                  <a:lnTo>
                    <a:pt x="28" y="138"/>
                  </a:lnTo>
                  <a:lnTo>
                    <a:pt x="30" y="141"/>
                  </a:lnTo>
                  <a:lnTo>
                    <a:pt x="28" y="143"/>
                  </a:lnTo>
                  <a:lnTo>
                    <a:pt x="28" y="143"/>
                  </a:lnTo>
                  <a:lnTo>
                    <a:pt x="28" y="151"/>
                  </a:lnTo>
                  <a:lnTo>
                    <a:pt x="30" y="158"/>
                  </a:lnTo>
                  <a:lnTo>
                    <a:pt x="31" y="160"/>
                  </a:lnTo>
                  <a:lnTo>
                    <a:pt x="34" y="160"/>
                  </a:lnTo>
                  <a:lnTo>
                    <a:pt x="36" y="159"/>
                  </a:lnTo>
                  <a:lnTo>
                    <a:pt x="36" y="159"/>
                  </a:lnTo>
                  <a:lnTo>
                    <a:pt x="40" y="156"/>
                  </a:lnTo>
                  <a:lnTo>
                    <a:pt x="43" y="155"/>
                  </a:lnTo>
                  <a:lnTo>
                    <a:pt x="44" y="155"/>
                  </a:lnTo>
                  <a:lnTo>
                    <a:pt x="47" y="152"/>
                  </a:lnTo>
                  <a:lnTo>
                    <a:pt x="47" y="152"/>
                  </a:lnTo>
                  <a:lnTo>
                    <a:pt x="48" y="148"/>
                  </a:lnTo>
                  <a:lnTo>
                    <a:pt x="48" y="141"/>
                  </a:lnTo>
                  <a:lnTo>
                    <a:pt x="48" y="133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50" y="123"/>
                  </a:lnTo>
                  <a:lnTo>
                    <a:pt x="48" y="122"/>
                  </a:lnTo>
                  <a:lnTo>
                    <a:pt x="44" y="119"/>
                  </a:lnTo>
                  <a:lnTo>
                    <a:pt x="40" y="119"/>
                  </a:lnTo>
                  <a:lnTo>
                    <a:pt x="34" y="121"/>
                  </a:lnTo>
                  <a:lnTo>
                    <a:pt x="34" y="121"/>
                  </a:lnTo>
                  <a:close/>
                  <a:moveTo>
                    <a:pt x="151" y="114"/>
                  </a:moveTo>
                  <a:lnTo>
                    <a:pt x="151" y="114"/>
                  </a:lnTo>
                  <a:lnTo>
                    <a:pt x="148" y="109"/>
                  </a:lnTo>
                  <a:lnTo>
                    <a:pt x="146" y="106"/>
                  </a:lnTo>
                  <a:lnTo>
                    <a:pt x="144" y="104"/>
                  </a:lnTo>
                  <a:lnTo>
                    <a:pt x="139" y="104"/>
                  </a:lnTo>
                  <a:lnTo>
                    <a:pt x="139" y="104"/>
                  </a:lnTo>
                  <a:lnTo>
                    <a:pt x="135" y="104"/>
                  </a:lnTo>
                  <a:lnTo>
                    <a:pt x="131" y="102"/>
                  </a:lnTo>
                  <a:lnTo>
                    <a:pt x="124" y="96"/>
                  </a:lnTo>
                  <a:lnTo>
                    <a:pt x="118" y="88"/>
                  </a:lnTo>
                  <a:lnTo>
                    <a:pt x="114" y="78"/>
                  </a:lnTo>
                  <a:lnTo>
                    <a:pt x="114" y="78"/>
                  </a:lnTo>
                  <a:lnTo>
                    <a:pt x="112" y="74"/>
                  </a:lnTo>
                  <a:lnTo>
                    <a:pt x="110" y="69"/>
                  </a:lnTo>
                  <a:lnTo>
                    <a:pt x="102" y="64"/>
                  </a:lnTo>
                  <a:lnTo>
                    <a:pt x="97" y="59"/>
                  </a:lnTo>
                  <a:lnTo>
                    <a:pt x="94" y="58"/>
                  </a:lnTo>
                  <a:lnTo>
                    <a:pt x="91" y="55"/>
                  </a:lnTo>
                  <a:lnTo>
                    <a:pt x="91" y="55"/>
                  </a:lnTo>
                  <a:lnTo>
                    <a:pt x="91" y="50"/>
                  </a:lnTo>
                  <a:lnTo>
                    <a:pt x="91" y="47"/>
                  </a:lnTo>
                  <a:lnTo>
                    <a:pt x="92" y="42"/>
                  </a:lnTo>
                  <a:lnTo>
                    <a:pt x="92" y="38"/>
                  </a:lnTo>
                  <a:lnTo>
                    <a:pt x="92" y="38"/>
                  </a:lnTo>
                  <a:lnTo>
                    <a:pt x="91" y="35"/>
                  </a:lnTo>
                  <a:lnTo>
                    <a:pt x="92" y="34"/>
                  </a:lnTo>
                  <a:lnTo>
                    <a:pt x="98" y="30"/>
                  </a:lnTo>
                  <a:lnTo>
                    <a:pt x="98" y="30"/>
                  </a:lnTo>
                  <a:lnTo>
                    <a:pt x="100" y="18"/>
                  </a:lnTo>
                  <a:lnTo>
                    <a:pt x="100" y="8"/>
                  </a:lnTo>
                  <a:lnTo>
                    <a:pt x="100" y="8"/>
                  </a:lnTo>
                  <a:lnTo>
                    <a:pt x="91" y="7"/>
                  </a:lnTo>
                  <a:lnTo>
                    <a:pt x="91" y="7"/>
                  </a:lnTo>
                  <a:lnTo>
                    <a:pt x="90" y="3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2" y="0"/>
                  </a:lnTo>
                  <a:lnTo>
                    <a:pt x="78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1" y="4"/>
                  </a:lnTo>
                  <a:lnTo>
                    <a:pt x="68" y="5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4" y="4"/>
                  </a:lnTo>
                  <a:lnTo>
                    <a:pt x="61" y="7"/>
                  </a:lnTo>
                  <a:lnTo>
                    <a:pt x="61" y="7"/>
                  </a:lnTo>
                  <a:lnTo>
                    <a:pt x="60" y="8"/>
                  </a:lnTo>
                  <a:lnTo>
                    <a:pt x="60" y="10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55" y="10"/>
                  </a:lnTo>
                  <a:lnTo>
                    <a:pt x="54" y="11"/>
                  </a:lnTo>
                  <a:lnTo>
                    <a:pt x="54" y="13"/>
                  </a:lnTo>
                  <a:lnTo>
                    <a:pt x="54" y="13"/>
                  </a:lnTo>
                  <a:lnTo>
                    <a:pt x="53" y="14"/>
                  </a:lnTo>
                  <a:lnTo>
                    <a:pt x="50" y="15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3" y="15"/>
                  </a:lnTo>
                  <a:lnTo>
                    <a:pt x="41" y="15"/>
                  </a:lnTo>
                  <a:lnTo>
                    <a:pt x="40" y="18"/>
                  </a:lnTo>
                  <a:lnTo>
                    <a:pt x="40" y="18"/>
                  </a:lnTo>
                  <a:lnTo>
                    <a:pt x="40" y="22"/>
                  </a:lnTo>
                  <a:lnTo>
                    <a:pt x="38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0" y="17"/>
                  </a:lnTo>
                  <a:lnTo>
                    <a:pt x="28" y="14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4" y="18"/>
                  </a:lnTo>
                  <a:lnTo>
                    <a:pt x="21" y="22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6" y="25"/>
                  </a:lnTo>
                  <a:lnTo>
                    <a:pt x="6" y="25"/>
                  </a:lnTo>
                  <a:lnTo>
                    <a:pt x="4" y="30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7" y="34"/>
                  </a:lnTo>
                  <a:lnTo>
                    <a:pt x="7" y="35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0" y="40"/>
                  </a:lnTo>
                  <a:lnTo>
                    <a:pt x="0" y="4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4" y="47"/>
                  </a:lnTo>
                  <a:lnTo>
                    <a:pt x="6" y="48"/>
                  </a:lnTo>
                  <a:lnTo>
                    <a:pt x="6" y="51"/>
                  </a:lnTo>
                  <a:lnTo>
                    <a:pt x="6" y="51"/>
                  </a:lnTo>
                  <a:lnTo>
                    <a:pt x="4" y="54"/>
                  </a:lnTo>
                  <a:lnTo>
                    <a:pt x="4" y="57"/>
                  </a:lnTo>
                  <a:lnTo>
                    <a:pt x="6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14" y="59"/>
                  </a:lnTo>
                  <a:lnTo>
                    <a:pt x="16" y="59"/>
                  </a:lnTo>
                  <a:lnTo>
                    <a:pt x="16" y="61"/>
                  </a:lnTo>
                  <a:lnTo>
                    <a:pt x="16" y="61"/>
                  </a:lnTo>
                  <a:lnTo>
                    <a:pt x="14" y="67"/>
                  </a:lnTo>
                  <a:lnTo>
                    <a:pt x="14" y="67"/>
                  </a:lnTo>
                  <a:lnTo>
                    <a:pt x="23" y="64"/>
                  </a:lnTo>
                  <a:lnTo>
                    <a:pt x="23" y="64"/>
                  </a:lnTo>
                  <a:lnTo>
                    <a:pt x="24" y="62"/>
                  </a:lnTo>
                  <a:lnTo>
                    <a:pt x="27" y="59"/>
                  </a:lnTo>
                  <a:lnTo>
                    <a:pt x="28" y="57"/>
                  </a:lnTo>
                  <a:lnTo>
                    <a:pt x="33" y="55"/>
                  </a:lnTo>
                  <a:lnTo>
                    <a:pt x="33" y="55"/>
                  </a:lnTo>
                  <a:lnTo>
                    <a:pt x="40" y="55"/>
                  </a:lnTo>
                  <a:lnTo>
                    <a:pt x="47" y="57"/>
                  </a:lnTo>
                  <a:lnTo>
                    <a:pt x="53" y="61"/>
                  </a:lnTo>
                  <a:lnTo>
                    <a:pt x="55" y="64"/>
                  </a:lnTo>
                  <a:lnTo>
                    <a:pt x="55" y="64"/>
                  </a:lnTo>
                  <a:lnTo>
                    <a:pt x="60" y="69"/>
                  </a:lnTo>
                  <a:lnTo>
                    <a:pt x="61" y="74"/>
                  </a:lnTo>
                  <a:lnTo>
                    <a:pt x="61" y="74"/>
                  </a:lnTo>
                  <a:lnTo>
                    <a:pt x="61" y="78"/>
                  </a:lnTo>
                  <a:lnTo>
                    <a:pt x="64" y="82"/>
                  </a:lnTo>
                  <a:lnTo>
                    <a:pt x="68" y="88"/>
                  </a:lnTo>
                  <a:lnTo>
                    <a:pt x="75" y="94"/>
                  </a:lnTo>
                  <a:lnTo>
                    <a:pt x="75" y="94"/>
                  </a:lnTo>
                  <a:lnTo>
                    <a:pt x="84" y="99"/>
                  </a:lnTo>
                  <a:lnTo>
                    <a:pt x="88" y="104"/>
                  </a:lnTo>
                  <a:lnTo>
                    <a:pt x="94" y="109"/>
                  </a:lnTo>
                  <a:lnTo>
                    <a:pt x="98" y="112"/>
                  </a:lnTo>
                  <a:lnTo>
                    <a:pt x="98" y="112"/>
                  </a:lnTo>
                  <a:lnTo>
                    <a:pt x="107" y="115"/>
                  </a:lnTo>
                  <a:lnTo>
                    <a:pt x="110" y="116"/>
                  </a:lnTo>
                  <a:lnTo>
                    <a:pt x="114" y="119"/>
                  </a:lnTo>
                  <a:lnTo>
                    <a:pt x="114" y="119"/>
                  </a:lnTo>
                  <a:lnTo>
                    <a:pt x="119" y="123"/>
                  </a:lnTo>
                  <a:lnTo>
                    <a:pt x="127" y="128"/>
                  </a:lnTo>
                  <a:lnTo>
                    <a:pt x="127" y="128"/>
                  </a:lnTo>
                  <a:lnTo>
                    <a:pt x="131" y="131"/>
                  </a:lnTo>
                  <a:lnTo>
                    <a:pt x="132" y="133"/>
                  </a:lnTo>
                  <a:lnTo>
                    <a:pt x="135" y="136"/>
                  </a:lnTo>
                  <a:lnTo>
                    <a:pt x="138" y="138"/>
                  </a:lnTo>
                  <a:lnTo>
                    <a:pt x="138" y="138"/>
                  </a:lnTo>
                  <a:lnTo>
                    <a:pt x="141" y="139"/>
                  </a:lnTo>
                  <a:lnTo>
                    <a:pt x="142" y="141"/>
                  </a:lnTo>
                  <a:lnTo>
                    <a:pt x="142" y="143"/>
                  </a:lnTo>
                  <a:lnTo>
                    <a:pt x="144" y="146"/>
                  </a:lnTo>
                  <a:lnTo>
                    <a:pt x="144" y="146"/>
                  </a:lnTo>
                  <a:lnTo>
                    <a:pt x="145" y="151"/>
                  </a:lnTo>
                  <a:lnTo>
                    <a:pt x="146" y="155"/>
                  </a:lnTo>
                  <a:lnTo>
                    <a:pt x="146" y="160"/>
                  </a:lnTo>
                  <a:lnTo>
                    <a:pt x="145" y="165"/>
                  </a:lnTo>
                  <a:lnTo>
                    <a:pt x="145" y="165"/>
                  </a:lnTo>
                  <a:lnTo>
                    <a:pt x="142" y="168"/>
                  </a:lnTo>
                  <a:lnTo>
                    <a:pt x="142" y="172"/>
                  </a:lnTo>
                  <a:lnTo>
                    <a:pt x="144" y="176"/>
                  </a:lnTo>
                  <a:lnTo>
                    <a:pt x="145" y="178"/>
                  </a:lnTo>
                  <a:lnTo>
                    <a:pt x="145" y="178"/>
                  </a:lnTo>
                  <a:lnTo>
                    <a:pt x="148" y="176"/>
                  </a:lnTo>
                  <a:lnTo>
                    <a:pt x="149" y="172"/>
                  </a:lnTo>
                  <a:lnTo>
                    <a:pt x="154" y="163"/>
                  </a:lnTo>
                  <a:lnTo>
                    <a:pt x="154" y="163"/>
                  </a:lnTo>
                  <a:lnTo>
                    <a:pt x="155" y="160"/>
                  </a:lnTo>
                  <a:lnTo>
                    <a:pt x="156" y="159"/>
                  </a:lnTo>
                  <a:lnTo>
                    <a:pt x="159" y="158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4" y="152"/>
                  </a:lnTo>
                  <a:lnTo>
                    <a:pt x="164" y="151"/>
                  </a:lnTo>
                  <a:lnTo>
                    <a:pt x="161" y="149"/>
                  </a:lnTo>
                  <a:lnTo>
                    <a:pt x="158" y="146"/>
                  </a:lnTo>
                  <a:lnTo>
                    <a:pt x="155" y="142"/>
                  </a:lnTo>
                  <a:lnTo>
                    <a:pt x="155" y="142"/>
                  </a:lnTo>
                  <a:lnTo>
                    <a:pt x="155" y="139"/>
                  </a:lnTo>
                  <a:lnTo>
                    <a:pt x="155" y="138"/>
                  </a:lnTo>
                  <a:lnTo>
                    <a:pt x="159" y="133"/>
                  </a:lnTo>
                  <a:lnTo>
                    <a:pt x="165" y="132"/>
                  </a:lnTo>
                  <a:lnTo>
                    <a:pt x="168" y="133"/>
                  </a:lnTo>
                  <a:lnTo>
                    <a:pt x="171" y="135"/>
                  </a:lnTo>
                  <a:lnTo>
                    <a:pt x="171" y="135"/>
                  </a:lnTo>
                  <a:lnTo>
                    <a:pt x="179" y="141"/>
                  </a:lnTo>
                  <a:lnTo>
                    <a:pt x="182" y="139"/>
                  </a:lnTo>
                  <a:lnTo>
                    <a:pt x="182" y="135"/>
                  </a:lnTo>
                  <a:lnTo>
                    <a:pt x="182" y="135"/>
                  </a:lnTo>
                  <a:lnTo>
                    <a:pt x="182" y="132"/>
                  </a:lnTo>
                  <a:lnTo>
                    <a:pt x="179" y="129"/>
                  </a:lnTo>
                  <a:lnTo>
                    <a:pt x="169" y="122"/>
                  </a:lnTo>
                  <a:lnTo>
                    <a:pt x="151" y="114"/>
                  </a:lnTo>
                  <a:lnTo>
                    <a:pt x="151" y="11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29" name="Spain">
              <a:extLst>
                <a:ext uri="{FF2B5EF4-FFF2-40B4-BE49-F238E27FC236}">
                  <a16:creationId xmlns:a16="http://schemas.microsoft.com/office/drawing/2014/main" id="{59F32238-950D-3C46-85AA-54865E731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2909" y="3192504"/>
              <a:ext cx="298916" cy="216049"/>
            </a:xfrm>
            <a:custGeom>
              <a:avLst/>
              <a:gdLst/>
              <a:ahLst/>
              <a:cxnLst>
                <a:cxn ang="0">
                  <a:pos x="194" y="27"/>
                </a:cxn>
                <a:cxn ang="0">
                  <a:pos x="175" y="24"/>
                </a:cxn>
                <a:cxn ang="0">
                  <a:pos x="167" y="21"/>
                </a:cxn>
                <a:cxn ang="0">
                  <a:pos x="158" y="19"/>
                </a:cxn>
                <a:cxn ang="0">
                  <a:pos x="154" y="22"/>
                </a:cxn>
                <a:cxn ang="0">
                  <a:pos x="147" y="19"/>
                </a:cxn>
                <a:cxn ang="0">
                  <a:pos x="131" y="12"/>
                </a:cxn>
                <a:cxn ang="0">
                  <a:pos x="117" y="8"/>
                </a:cxn>
                <a:cxn ang="0">
                  <a:pos x="94" y="5"/>
                </a:cxn>
                <a:cxn ang="0">
                  <a:pos x="69" y="5"/>
                </a:cxn>
                <a:cxn ang="0">
                  <a:pos x="33" y="4"/>
                </a:cxn>
                <a:cxn ang="0">
                  <a:pos x="22" y="0"/>
                </a:cxn>
                <a:cxn ang="0">
                  <a:pos x="16" y="4"/>
                </a:cxn>
                <a:cxn ang="0">
                  <a:pos x="9" y="8"/>
                </a:cxn>
                <a:cxn ang="0">
                  <a:pos x="0" y="15"/>
                </a:cxn>
                <a:cxn ang="0">
                  <a:pos x="8" y="22"/>
                </a:cxn>
                <a:cxn ang="0">
                  <a:pos x="8" y="35"/>
                </a:cxn>
                <a:cxn ang="0">
                  <a:pos x="12" y="34"/>
                </a:cxn>
                <a:cxn ang="0">
                  <a:pos x="18" y="32"/>
                </a:cxn>
                <a:cxn ang="0">
                  <a:pos x="19" y="37"/>
                </a:cxn>
                <a:cxn ang="0">
                  <a:pos x="28" y="37"/>
                </a:cxn>
                <a:cxn ang="0">
                  <a:pos x="32" y="38"/>
                </a:cxn>
                <a:cxn ang="0">
                  <a:pos x="37" y="35"/>
                </a:cxn>
                <a:cxn ang="0">
                  <a:pos x="43" y="38"/>
                </a:cxn>
                <a:cxn ang="0">
                  <a:pos x="47" y="41"/>
                </a:cxn>
                <a:cxn ang="0">
                  <a:pos x="47" y="45"/>
                </a:cxn>
                <a:cxn ang="0">
                  <a:pos x="37" y="54"/>
                </a:cxn>
                <a:cxn ang="0">
                  <a:pos x="40" y="65"/>
                </a:cxn>
                <a:cxn ang="0">
                  <a:pos x="37" y="72"/>
                </a:cxn>
                <a:cxn ang="0">
                  <a:pos x="36" y="79"/>
                </a:cxn>
                <a:cxn ang="0">
                  <a:pos x="33" y="81"/>
                </a:cxn>
                <a:cxn ang="0">
                  <a:pos x="32" y="86"/>
                </a:cxn>
                <a:cxn ang="0">
                  <a:pos x="37" y="93"/>
                </a:cxn>
                <a:cxn ang="0">
                  <a:pos x="33" y="96"/>
                </a:cxn>
                <a:cxn ang="0">
                  <a:pos x="32" y="103"/>
                </a:cxn>
                <a:cxn ang="0">
                  <a:pos x="37" y="111"/>
                </a:cxn>
                <a:cxn ang="0">
                  <a:pos x="36" y="112"/>
                </a:cxn>
                <a:cxn ang="0">
                  <a:pos x="29" y="121"/>
                </a:cxn>
                <a:cxn ang="0">
                  <a:pos x="32" y="126"/>
                </a:cxn>
                <a:cxn ang="0">
                  <a:pos x="40" y="128"/>
                </a:cxn>
                <a:cxn ang="0">
                  <a:pos x="49" y="138"/>
                </a:cxn>
                <a:cxn ang="0">
                  <a:pos x="60" y="146"/>
                </a:cxn>
                <a:cxn ang="0">
                  <a:pos x="62" y="143"/>
                </a:cxn>
                <a:cxn ang="0">
                  <a:pos x="64" y="139"/>
                </a:cxn>
                <a:cxn ang="0">
                  <a:pos x="73" y="140"/>
                </a:cxn>
                <a:cxn ang="0">
                  <a:pos x="82" y="135"/>
                </a:cxn>
                <a:cxn ang="0">
                  <a:pos x="107" y="133"/>
                </a:cxn>
                <a:cxn ang="0">
                  <a:pos x="116" y="132"/>
                </a:cxn>
                <a:cxn ang="0">
                  <a:pos x="120" y="128"/>
                </a:cxn>
                <a:cxn ang="0">
                  <a:pos x="127" y="121"/>
                </a:cxn>
                <a:cxn ang="0">
                  <a:pos x="136" y="118"/>
                </a:cxn>
                <a:cxn ang="0">
                  <a:pos x="138" y="108"/>
                </a:cxn>
                <a:cxn ang="0">
                  <a:pos x="147" y="98"/>
                </a:cxn>
                <a:cxn ang="0">
                  <a:pos x="148" y="92"/>
                </a:cxn>
                <a:cxn ang="0">
                  <a:pos x="148" y="76"/>
                </a:cxn>
                <a:cxn ang="0">
                  <a:pos x="154" y="66"/>
                </a:cxn>
                <a:cxn ang="0">
                  <a:pos x="163" y="56"/>
                </a:cxn>
                <a:cxn ang="0">
                  <a:pos x="167" y="51"/>
                </a:cxn>
                <a:cxn ang="0">
                  <a:pos x="178" y="48"/>
                </a:cxn>
                <a:cxn ang="0">
                  <a:pos x="191" y="42"/>
                </a:cxn>
                <a:cxn ang="0">
                  <a:pos x="200" y="37"/>
                </a:cxn>
                <a:cxn ang="0">
                  <a:pos x="202" y="25"/>
                </a:cxn>
              </a:cxnLst>
              <a:rect l="0" t="0" r="r" b="b"/>
              <a:pathLst>
                <a:path w="202" h="146">
                  <a:moveTo>
                    <a:pt x="202" y="25"/>
                  </a:moveTo>
                  <a:lnTo>
                    <a:pt x="202" y="25"/>
                  </a:lnTo>
                  <a:lnTo>
                    <a:pt x="194" y="27"/>
                  </a:lnTo>
                  <a:lnTo>
                    <a:pt x="185" y="25"/>
                  </a:lnTo>
                  <a:lnTo>
                    <a:pt x="185" y="25"/>
                  </a:lnTo>
                  <a:lnTo>
                    <a:pt x="175" y="24"/>
                  </a:lnTo>
                  <a:lnTo>
                    <a:pt x="170" y="22"/>
                  </a:lnTo>
                  <a:lnTo>
                    <a:pt x="167" y="21"/>
                  </a:lnTo>
                  <a:lnTo>
                    <a:pt x="167" y="21"/>
                  </a:lnTo>
                  <a:lnTo>
                    <a:pt x="161" y="18"/>
                  </a:lnTo>
                  <a:lnTo>
                    <a:pt x="160" y="18"/>
                  </a:lnTo>
                  <a:lnTo>
                    <a:pt x="158" y="19"/>
                  </a:lnTo>
                  <a:lnTo>
                    <a:pt x="158" y="19"/>
                  </a:lnTo>
                  <a:lnTo>
                    <a:pt x="158" y="21"/>
                  </a:lnTo>
                  <a:lnTo>
                    <a:pt x="154" y="22"/>
                  </a:lnTo>
                  <a:lnTo>
                    <a:pt x="150" y="22"/>
                  </a:lnTo>
                  <a:lnTo>
                    <a:pt x="147" y="19"/>
                  </a:lnTo>
                  <a:lnTo>
                    <a:pt x="147" y="19"/>
                  </a:lnTo>
                  <a:lnTo>
                    <a:pt x="138" y="17"/>
                  </a:lnTo>
                  <a:lnTo>
                    <a:pt x="131" y="12"/>
                  </a:lnTo>
                  <a:lnTo>
                    <a:pt x="131" y="12"/>
                  </a:lnTo>
                  <a:lnTo>
                    <a:pt x="121" y="8"/>
                  </a:lnTo>
                  <a:lnTo>
                    <a:pt x="121" y="8"/>
                  </a:lnTo>
                  <a:lnTo>
                    <a:pt x="117" y="8"/>
                  </a:lnTo>
                  <a:lnTo>
                    <a:pt x="110" y="7"/>
                  </a:lnTo>
                  <a:lnTo>
                    <a:pt x="101" y="5"/>
                  </a:lnTo>
                  <a:lnTo>
                    <a:pt x="94" y="5"/>
                  </a:lnTo>
                  <a:lnTo>
                    <a:pt x="94" y="5"/>
                  </a:lnTo>
                  <a:lnTo>
                    <a:pt x="83" y="5"/>
                  </a:lnTo>
                  <a:lnTo>
                    <a:pt x="69" y="5"/>
                  </a:lnTo>
                  <a:lnTo>
                    <a:pt x="42" y="5"/>
                  </a:lnTo>
                  <a:lnTo>
                    <a:pt x="42" y="5"/>
                  </a:lnTo>
                  <a:lnTo>
                    <a:pt x="33" y="4"/>
                  </a:lnTo>
                  <a:lnTo>
                    <a:pt x="29" y="2"/>
                  </a:lnTo>
                  <a:lnTo>
                    <a:pt x="26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6" y="4"/>
                  </a:lnTo>
                  <a:lnTo>
                    <a:pt x="13" y="7"/>
                  </a:lnTo>
                  <a:lnTo>
                    <a:pt x="9" y="8"/>
                  </a:lnTo>
                  <a:lnTo>
                    <a:pt x="9" y="8"/>
                  </a:lnTo>
                  <a:lnTo>
                    <a:pt x="3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8" y="22"/>
                  </a:lnTo>
                  <a:lnTo>
                    <a:pt x="8" y="27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10" y="35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5" y="32"/>
                  </a:lnTo>
                  <a:lnTo>
                    <a:pt x="16" y="31"/>
                  </a:lnTo>
                  <a:lnTo>
                    <a:pt x="18" y="32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9" y="37"/>
                  </a:lnTo>
                  <a:lnTo>
                    <a:pt x="22" y="37"/>
                  </a:lnTo>
                  <a:lnTo>
                    <a:pt x="28" y="37"/>
                  </a:lnTo>
                  <a:lnTo>
                    <a:pt x="28" y="37"/>
                  </a:lnTo>
                  <a:lnTo>
                    <a:pt x="29" y="37"/>
                  </a:lnTo>
                  <a:lnTo>
                    <a:pt x="30" y="38"/>
                  </a:lnTo>
                  <a:lnTo>
                    <a:pt x="32" y="38"/>
                  </a:lnTo>
                  <a:lnTo>
                    <a:pt x="33" y="37"/>
                  </a:lnTo>
                  <a:lnTo>
                    <a:pt x="33" y="37"/>
                  </a:lnTo>
                  <a:lnTo>
                    <a:pt x="37" y="35"/>
                  </a:lnTo>
                  <a:lnTo>
                    <a:pt x="40" y="35"/>
                  </a:lnTo>
                  <a:lnTo>
                    <a:pt x="43" y="37"/>
                  </a:lnTo>
                  <a:lnTo>
                    <a:pt x="43" y="38"/>
                  </a:lnTo>
                  <a:lnTo>
                    <a:pt x="43" y="38"/>
                  </a:lnTo>
                  <a:lnTo>
                    <a:pt x="45" y="39"/>
                  </a:lnTo>
                  <a:lnTo>
                    <a:pt x="47" y="41"/>
                  </a:lnTo>
                  <a:lnTo>
                    <a:pt x="49" y="42"/>
                  </a:lnTo>
                  <a:lnTo>
                    <a:pt x="47" y="45"/>
                  </a:lnTo>
                  <a:lnTo>
                    <a:pt x="47" y="45"/>
                  </a:lnTo>
                  <a:lnTo>
                    <a:pt x="40" y="49"/>
                  </a:lnTo>
                  <a:lnTo>
                    <a:pt x="39" y="51"/>
                  </a:lnTo>
                  <a:lnTo>
                    <a:pt x="37" y="54"/>
                  </a:lnTo>
                  <a:lnTo>
                    <a:pt x="37" y="54"/>
                  </a:lnTo>
                  <a:lnTo>
                    <a:pt x="39" y="61"/>
                  </a:lnTo>
                  <a:lnTo>
                    <a:pt x="40" y="65"/>
                  </a:lnTo>
                  <a:lnTo>
                    <a:pt x="39" y="69"/>
                  </a:lnTo>
                  <a:lnTo>
                    <a:pt x="39" y="69"/>
                  </a:lnTo>
                  <a:lnTo>
                    <a:pt x="37" y="72"/>
                  </a:lnTo>
                  <a:lnTo>
                    <a:pt x="37" y="75"/>
                  </a:lnTo>
                  <a:lnTo>
                    <a:pt x="37" y="78"/>
                  </a:lnTo>
                  <a:lnTo>
                    <a:pt x="36" y="79"/>
                  </a:lnTo>
                  <a:lnTo>
                    <a:pt x="36" y="79"/>
                  </a:lnTo>
                  <a:lnTo>
                    <a:pt x="36" y="79"/>
                  </a:lnTo>
                  <a:lnTo>
                    <a:pt x="33" y="81"/>
                  </a:lnTo>
                  <a:lnTo>
                    <a:pt x="30" y="81"/>
                  </a:lnTo>
                  <a:lnTo>
                    <a:pt x="30" y="84"/>
                  </a:lnTo>
                  <a:lnTo>
                    <a:pt x="32" y="86"/>
                  </a:lnTo>
                  <a:lnTo>
                    <a:pt x="32" y="86"/>
                  </a:lnTo>
                  <a:lnTo>
                    <a:pt x="37" y="92"/>
                  </a:lnTo>
                  <a:lnTo>
                    <a:pt x="37" y="93"/>
                  </a:lnTo>
                  <a:lnTo>
                    <a:pt x="36" y="95"/>
                  </a:lnTo>
                  <a:lnTo>
                    <a:pt x="36" y="95"/>
                  </a:lnTo>
                  <a:lnTo>
                    <a:pt x="33" y="96"/>
                  </a:lnTo>
                  <a:lnTo>
                    <a:pt x="32" y="98"/>
                  </a:lnTo>
                  <a:lnTo>
                    <a:pt x="32" y="101"/>
                  </a:lnTo>
                  <a:lnTo>
                    <a:pt x="32" y="103"/>
                  </a:lnTo>
                  <a:lnTo>
                    <a:pt x="32" y="103"/>
                  </a:lnTo>
                  <a:lnTo>
                    <a:pt x="37" y="108"/>
                  </a:lnTo>
                  <a:lnTo>
                    <a:pt x="37" y="111"/>
                  </a:lnTo>
                  <a:lnTo>
                    <a:pt x="37" y="111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2" y="113"/>
                  </a:lnTo>
                  <a:lnTo>
                    <a:pt x="30" y="115"/>
                  </a:lnTo>
                  <a:lnTo>
                    <a:pt x="29" y="121"/>
                  </a:lnTo>
                  <a:lnTo>
                    <a:pt x="29" y="121"/>
                  </a:lnTo>
                  <a:lnTo>
                    <a:pt x="32" y="126"/>
                  </a:lnTo>
                  <a:lnTo>
                    <a:pt x="32" y="126"/>
                  </a:lnTo>
                  <a:lnTo>
                    <a:pt x="36" y="126"/>
                  </a:lnTo>
                  <a:lnTo>
                    <a:pt x="40" y="128"/>
                  </a:lnTo>
                  <a:lnTo>
                    <a:pt x="40" y="128"/>
                  </a:lnTo>
                  <a:lnTo>
                    <a:pt x="43" y="129"/>
                  </a:lnTo>
                  <a:lnTo>
                    <a:pt x="45" y="132"/>
                  </a:lnTo>
                  <a:lnTo>
                    <a:pt x="49" y="138"/>
                  </a:lnTo>
                  <a:lnTo>
                    <a:pt x="53" y="143"/>
                  </a:lnTo>
                  <a:lnTo>
                    <a:pt x="56" y="145"/>
                  </a:lnTo>
                  <a:lnTo>
                    <a:pt x="60" y="146"/>
                  </a:lnTo>
                  <a:lnTo>
                    <a:pt x="60" y="146"/>
                  </a:lnTo>
                  <a:lnTo>
                    <a:pt x="62" y="145"/>
                  </a:lnTo>
                  <a:lnTo>
                    <a:pt x="62" y="143"/>
                  </a:lnTo>
                  <a:lnTo>
                    <a:pt x="63" y="140"/>
                  </a:lnTo>
                  <a:lnTo>
                    <a:pt x="63" y="140"/>
                  </a:lnTo>
                  <a:lnTo>
                    <a:pt x="64" y="139"/>
                  </a:lnTo>
                  <a:lnTo>
                    <a:pt x="67" y="139"/>
                  </a:lnTo>
                  <a:lnTo>
                    <a:pt x="73" y="140"/>
                  </a:lnTo>
                  <a:lnTo>
                    <a:pt x="73" y="140"/>
                  </a:lnTo>
                  <a:lnTo>
                    <a:pt x="76" y="139"/>
                  </a:lnTo>
                  <a:lnTo>
                    <a:pt x="77" y="138"/>
                  </a:lnTo>
                  <a:lnTo>
                    <a:pt x="82" y="135"/>
                  </a:lnTo>
                  <a:lnTo>
                    <a:pt x="87" y="135"/>
                  </a:lnTo>
                  <a:lnTo>
                    <a:pt x="87" y="135"/>
                  </a:lnTo>
                  <a:lnTo>
                    <a:pt x="107" y="133"/>
                  </a:lnTo>
                  <a:lnTo>
                    <a:pt x="107" y="133"/>
                  </a:lnTo>
                  <a:lnTo>
                    <a:pt x="111" y="133"/>
                  </a:lnTo>
                  <a:lnTo>
                    <a:pt x="116" y="132"/>
                  </a:lnTo>
                  <a:lnTo>
                    <a:pt x="117" y="130"/>
                  </a:lnTo>
                  <a:lnTo>
                    <a:pt x="120" y="128"/>
                  </a:lnTo>
                  <a:lnTo>
                    <a:pt x="120" y="128"/>
                  </a:lnTo>
                  <a:lnTo>
                    <a:pt x="121" y="125"/>
                  </a:lnTo>
                  <a:lnTo>
                    <a:pt x="124" y="122"/>
                  </a:lnTo>
                  <a:lnTo>
                    <a:pt x="127" y="121"/>
                  </a:lnTo>
                  <a:lnTo>
                    <a:pt x="131" y="119"/>
                  </a:lnTo>
                  <a:lnTo>
                    <a:pt x="131" y="119"/>
                  </a:lnTo>
                  <a:lnTo>
                    <a:pt x="136" y="118"/>
                  </a:lnTo>
                  <a:lnTo>
                    <a:pt x="137" y="115"/>
                  </a:lnTo>
                  <a:lnTo>
                    <a:pt x="138" y="108"/>
                  </a:lnTo>
                  <a:lnTo>
                    <a:pt x="138" y="108"/>
                  </a:lnTo>
                  <a:lnTo>
                    <a:pt x="140" y="105"/>
                  </a:lnTo>
                  <a:lnTo>
                    <a:pt x="144" y="102"/>
                  </a:lnTo>
                  <a:lnTo>
                    <a:pt x="147" y="98"/>
                  </a:lnTo>
                  <a:lnTo>
                    <a:pt x="150" y="95"/>
                  </a:lnTo>
                  <a:lnTo>
                    <a:pt x="150" y="95"/>
                  </a:lnTo>
                  <a:lnTo>
                    <a:pt x="148" y="92"/>
                  </a:lnTo>
                  <a:lnTo>
                    <a:pt x="147" y="86"/>
                  </a:lnTo>
                  <a:lnTo>
                    <a:pt x="147" y="79"/>
                  </a:lnTo>
                  <a:lnTo>
                    <a:pt x="148" y="76"/>
                  </a:lnTo>
                  <a:lnTo>
                    <a:pt x="150" y="72"/>
                  </a:lnTo>
                  <a:lnTo>
                    <a:pt x="150" y="72"/>
                  </a:lnTo>
                  <a:lnTo>
                    <a:pt x="154" y="66"/>
                  </a:lnTo>
                  <a:lnTo>
                    <a:pt x="158" y="62"/>
                  </a:lnTo>
                  <a:lnTo>
                    <a:pt x="163" y="59"/>
                  </a:lnTo>
                  <a:lnTo>
                    <a:pt x="163" y="56"/>
                  </a:lnTo>
                  <a:lnTo>
                    <a:pt x="163" y="56"/>
                  </a:lnTo>
                  <a:lnTo>
                    <a:pt x="164" y="54"/>
                  </a:lnTo>
                  <a:lnTo>
                    <a:pt x="167" y="51"/>
                  </a:lnTo>
                  <a:lnTo>
                    <a:pt x="173" y="49"/>
                  </a:lnTo>
                  <a:lnTo>
                    <a:pt x="178" y="48"/>
                  </a:lnTo>
                  <a:lnTo>
                    <a:pt x="178" y="48"/>
                  </a:lnTo>
                  <a:lnTo>
                    <a:pt x="183" y="47"/>
                  </a:lnTo>
                  <a:lnTo>
                    <a:pt x="187" y="45"/>
                  </a:lnTo>
                  <a:lnTo>
                    <a:pt x="191" y="42"/>
                  </a:lnTo>
                  <a:lnTo>
                    <a:pt x="195" y="39"/>
                  </a:lnTo>
                  <a:lnTo>
                    <a:pt x="195" y="39"/>
                  </a:lnTo>
                  <a:lnTo>
                    <a:pt x="200" y="37"/>
                  </a:lnTo>
                  <a:lnTo>
                    <a:pt x="201" y="34"/>
                  </a:lnTo>
                  <a:lnTo>
                    <a:pt x="202" y="31"/>
                  </a:lnTo>
                  <a:lnTo>
                    <a:pt x="202" y="25"/>
                  </a:lnTo>
                  <a:lnTo>
                    <a:pt x="202" y="25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30" name="Portugal">
              <a:extLst>
                <a:ext uri="{FF2B5EF4-FFF2-40B4-BE49-F238E27FC236}">
                  <a16:creationId xmlns:a16="http://schemas.microsoft.com/office/drawing/2014/main" id="{A0361615-8EA6-CF46-A466-480C104C14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6990" y="3238377"/>
              <a:ext cx="78429" cy="145019"/>
            </a:xfrm>
            <a:custGeom>
              <a:avLst/>
              <a:gdLst/>
              <a:ahLst/>
              <a:cxnLst>
                <a:cxn ang="0">
                  <a:pos x="40" y="81"/>
                </a:cxn>
                <a:cxn ang="0">
                  <a:pos x="41" y="80"/>
                </a:cxn>
                <a:cxn ang="0">
                  <a:pos x="36" y="72"/>
                </a:cxn>
                <a:cxn ang="0">
                  <a:pos x="36" y="70"/>
                </a:cxn>
                <a:cxn ang="0">
                  <a:pos x="37" y="65"/>
                </a:cxn>
                <a:cxn ang="0">
                  <a:pos x="40" y="64"/>
                </a:cxn>
                <a:cxn ang="0">
                  <a:pos x="41" y="61"/>
                </a:cxn>
                <a:cxn ang="0">
                  <a:pos x="36" y="55"/>
                </a:cxn>
                <a:cxn ang="0">
                  <a:pos x="34" y="50"/>
                </a:cxn>
                <a:cxn ang="0">
                  <a:pos x="40" y="48"/>
                </a:cxn>
                <a:cxn ang="0">
                  <a:pos x="40" y="48"/>
                </a:cxn>
                <a:cxn ang="0">
                  <a:pos x="41" y="44"/>
                </a:cxn>
                <a:cxn ang="0">
                  <a:pos x="43" y="38"/>
                </a:cxn>
                <a:cxn ang="0">
                  <a:pos x="44" y="34"/>
                </a:cxn>
                <a:cxn ang="0">
                  <a:pos x="41" y="23"/>
                </a:cxn>
                <a:cxn ang="0">
                  <a:pos x="43" y="20"/>
                </a:cxn>
                <a:cxn ang="0">
                  <a:pos x="51" y="14"/>
                </a:cxn>
                <a:cxn ang="0">
                  <a:pos x="53" y="11"/>
                </a:cxn>
                <a:cxn ang="0">
                  <a:pos x="49" y="8"/>
                </a:cxn>
                <a:cxn ang="0">
                  <a:pos x="47" y="7"/>
                </a:cxn>
                <a:cxn ang="0">
                  <a:pos x="44" y="4"/>
                </a:cxn>
                <a:cxn ang="0">
                  <a:pos x="37" y="6"/>
                </a:cxn>
                <a:cxn ang="0">
                  <a:pos x="36" y="7"/>
                </a:cxn>
                <a:cxn ang="0">
                  <a:pos x="33" y="6"/>
                </a:cxn>
                <a:cxn ang="0">
                  <a:pos x="32" y="6"/>
                </a:cxn>
                <a:cxn ang="0">
                  <a:pos x="23" y="6"/>
                </a:cxn>
                <a:cxn ang="0">
                  <a:pos x="22" y="3"/>
                </a:cxn>
                <a:cxn ang="0">
                  <a:pos x="20" y="0"/>
                </a:cxn>
                <a:cxn ang="0">
                  <a:pos x="16" y="3"/>
                </a:cxn>
                <a:cxn ang="0">
                  <a:pos x="14" y="4"/>
                </a:cxn>
                <a:cxn ang="0">
                  <a:pos x="12" y="4"/>
                </a:cxn>
                <a:cxn ang="0">
                  <a:pos x="12" y="16"/>
                </a:cxn>
                <a:cxn ang="0">
                  <a:pos x="13" y="18"/>
                </a:cxn>
                <a:cxn ang="0">
                  <a:pos x="10" y="34"/>
                </a:cxn>
                <a:cxn ang="0">
                  <a:pos x="2" y="54"/>
                </a:cxn>
                <a:cxn ang="0">
                  <a:pos x="0" y="58"/>
                </a:cxn>
                <a:cxn ang="0">
                  <a:pos x="3" y="64"/>
                </a:cxn>
                <a:cxn ang="0">
                  <a:pos x="9" y="68"/>
                </a:cxn>
                <a:cxn ang="0">
                  <a:pos x="12" y="74"/>
                </a:cxn>
                <a:cxn ang="0">
                  <a:pos x="10" y="95"/>
                </a:cxn>
                <a:cxn ang="0">
                  <a:pos x="12" y="97"/>
                </a:cxn>
                <a:cxn ang="0">
                  <a:pos x="23" y="98"/>
                </a:cxn>
                <a:cxn ang="0">
                  <a:pos x="29" y="97"/>
                </a:cxn>
                <a:cxn ang="0">
                  <a:pos x="36" y="95"/>
                </a:cxn>
                <a:cxn ang="0">
                  <a:pos x="33" y="90"/>
                </a:cxn>
                <a:cxn ang="0">
                  <a:pos x="36" y="82"/>
                </a:cxn>
                <a:cxn ang="0">
                  <a:pos x="40" y="81"/>
                </a:cxn>
              </a:cxnLst>
              <a:rect l="0" t="0" r="r" b="b"/>
              <a:pathLst>
                <a:path w="53" h="98">
                  <a:moveTo>
                    <a:pt x="40" y="81"/>
                  </a:moveTo>
                  <a:lnTo>
                    <a:pt x="40" y="81"/>
                  </a:lnTo>
                  <a:lnTo>
                    <a:pt x="41" y="80"/>
                  </a:lnTo>
                  <a:lnTo>
                    <a:pt x="41" y="80"/>
                  </a:lnTo>
                  <a:lnTo>
                    <a:pt x="41" y="77"/>
                  </a:lnTo>
                  <a:lnTo>
                    <a:pt x="36" y="72"/>
                  </a:lnTo>
                  <a:lnTo>
                    <a:pt x="36" y="72"/>
                  </a:lnTo>
                  <a:lnTo>
                    <a:pt x="36" y="70"/>
                  </a:lnTo>
                  <a:lnTo>
                    <a:pt x="36" y="67"/>
                  </a:lnTo>
                  <a:lnTo>
                    <a:pt x="37" y="65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1" y="62"/>
                  </a:lnTo>
                  <a:lnTo>
                    <a:pt x="41" y="61"/>
                  </a:lnTo>
                  <a:lnTo>
                    <a:pt x="36" y="55"/>
                  </a:lnTo>
                  <a:lnTo>
                    <a:pt x="36" y="55"/>
                  </a:lnTo>
                  <a:lnTo>
                    <a:pt x="34" y="53"/>
                  </a:lnTo>
                  <a:lnTo>
                    <a:pt x="34" y="50"/>
                  </a:lnTo>
                  <a:lnTo>
                    <a:pt x="37" y="50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1" y="47"/>
                  </a:lnTo>
                  <a:lnTo>
                    <a:pt x="41" y="44"/>
                  </a:lnTo>
                  <a:lnTo>
                    <a:pt x="41" y="41"/>
                  </a:lnTo>
                  <a:lnTo>
                    <a:pt x="43" y="38"/>
                  </a:lnTo>
                  <a:lnTo>
                    <a:pt x="43" y="38"/>
                  </a:lnTo>
                  <a:lnTo>
                    <a:pt x="44" y="34"/>
                  </a:lnTo>
                  <a:lnTo>
                    <a:pt x="43" y="30"/>
                  </a:lnTo>
                  <a:lnTo>
                    <a:pt x="41" y="23"/>
                  </a:lnTo>
                  <a:lnTo>
                    <a:pt x="41" y="23"/>
                  </a:lnTo>
                  <a:lnTo>
                    <a:pt x="43" y="20"/>
                  </a:lnTo>
                  <a:lnTo>
                    <a:pt x="44" y="18"/>
                  </a:lnTo>
                  <a:lnTo>
                    <a:pt x="51" y="14"/>
                  </a:lnTo>
                  <a:lnTo>
                    <a:pt x="51" y="14"/>
                  </a:lnTo>
                  <a:lnTo>
                    <a:pt x="53" y="11"/>
                  </a:lnTo>
                  <a:lnTo>
                    <a:pt x="51" y="10"/>
                  </a:lnTo>
                  <a:lnTo>
                    <a:pt x="49" y="8"/>
                  </a:lnTo>
                  <a:lnTo>
                    <a:pt x="47" y="7"/>
                  </a:lnTo>
                  <a:lnTo>
                    <a:pt x="47" y="7"/>
                  </a:lnTo>
                  <a:lnTo>
                    <a:pt x="47" y="6"/>
                  </a:lnTo>
                  <a:lnTo>
                    <a:pt x="44" y="4"/>
                  </a:lnTo>
                  <a:lnTo>
                    <a:pt x="41" y="4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6" y="7"/>
                  </a:lnTo>
                  <a:lnTo>
                    <a:pt x="34" y="7"/>
                  </a:lnTo>
                  <a:lnTo>
                    <a:pt x="33" y="6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26" y="6"/>
                  </a:lnTo>
                  <a:lnTo>
                    <a:pt x="23" y="6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1"/>
                  </a:lnTo>
                  <a:lnTo>
                    <a:pt x="20" y="0"/>
                  </a:lnTo>
                  <a:lnTo>
                    <a:pt x="19" y="1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4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11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3" y="18"/>
                  </a:lnTo>
                  <a:lnTo>
                    <a:pt x="13" y="23"/>
                  </a:lnTo>
                  <a:lnTo>
                    <a:pt x="10" y="34"/>
                  </a:lnTo>
                  <a:lnTo>
                    <a:pt x="7" y="45"/>
                  </a:lnTo>
                  <a:lnTo>
                    <a:pt x="2" y="54"/>
                  </a:lnTo>
                  <a:lnTo>
                    <a:pt x="2" y="54"/>
                  </a:lnTo>
                  <a:lnTo>
                    <a:pt x="0" y="58"/>
                  </a:lnTo>
                  <a:lnTo>
                    <a:pt x="0" y="61"/>
                  </a:lnTo>
                  <a:lnTo>
                    <a:pt x="3" y="64"/>
                  </a:lnTo>
                  <a:lnTo>
                    <a:pt x="9" y="68"/>
                  </a:lnTo>
                  <a:lnTo>
                    <a:pt x="9" y="68"/>
                  </a:lnTo>
                  <a:lnTo>
                    <a:pt x="10" y="70"/>
                  </a:lnTo>
                  <a:lnTo>
                    <a:pt x="12" y="74"/>
                  </a:lnTo>
                  <a:lnTo>
                    <a:pt x="12" y="81"/>
                  </a:lnTo>
                  <a:lnTo>
                    <a:pt x="10" y="95"/>
                  </a:lnTo>
                  <a:lnTo>
                    <a:pt x="10" y="95"/>
                  </a:lnTo>
                  <a:lnTo>
                    <a:pt x="12" y="97"/>
                  </a:lnTo>
                  <a:lnTo>
                    <a:pt x="14" y="98"/>
                  </a:lnTo>
                  <a:lnTo>
                    <a:pt x="23" y="98"/>
                  </a:lnTo>
                  <a:lnTo>
                    <a:pt x="23" y="98"/>
                  </a:lnTo>
                  <a:lnTo>
                    <a:pt x="29" y="97"/>
                  </a:lnTo>
                  <a:lnTo>
                    <a:pt x="36" y="95"/>
                  </a:lnTo>
                  <a:lnTo>
                    <a:pt x="36" y="95"/>
                  </a:lnTo>
                  <a:lnTo>
                    <a:pt x="33" y="90"/>
                  </a:lnTo>
                  <a:lnTo>
                    <a:pt x="33" y="90"/>
                  </a:lnTo>
                  <a:lnTo>
                    <a:pt x="34" y="84"/>
                  </a:lnTo>
                  <a:lnTo>
                    <a:pt x="36" y="82"/>
                  </a:lnTo>
                  <a:lnTo>
                    <a:pt x="40" y="81"/>
                  </a:lnTo>
                  <a:lnTo>
                    <a:pt x="40" y="81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31" name="United Kingdom">
              <a:extLst>
                <a:ext uri="{FF2B5EF4-FFF2-40B4-BE49-F238E27FC236}">
                  <a16:creationId xmlns:a16="http://schemas.microsoft.com/office/drawing/2014/main" id="{19A8158D-4BE4-744B-9B10-FDA3C10FA9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32505" y="2707134"/>
              <a:ext cx="233805" cy="297437"/>
            </a:xfrm>
            <a:custGeom>
              <a:avLst/>
              <a:gdLst/>
              <a:ahLst/>
              <a:cxnLst>
                <a:cxn ang="0">
                  <a:pos x="15" y="89"/>
                </a:cxn>
                <a:cxn ang="0">
                  <a:pos x="0" y="104"/>
                </a:cxn>
                <a:cxn ang="0">
                  <a:pos x="12" y="110"/>
                </a:cxn>
                <a:cxn ang="0">
                  <a:pos x="20" y="107"/>
                </a:cxn>
                <a:cxn ang="0">
                  <a:pos x="39" y="104"/>
                </a:cxn>
                <a:cxn ang="0">
                  <a:pos x="29" y="87"/>
                </a:cxn>
                <a:cxn ang="0">
                  <a:pos x="151" y="137"/>
                </a:cxn>
                <a:cxn ang="0">
                  <a:pos x="138" y="140"/>
                </a:cxn>
                <a:cxn ang="0">
                  <a:pos x="134" y="128"/>
                </a:cxn>
                <a:cxn ang="0">
                  <a:pos x="128" y="118"/>
                </a:cxn>
                <a:cxn ang="0">
                  <a:pos x="117" y="100"/>
                </a:cxn>
                <a:cxn ang="0">
                  <a:pos x="106" y="80"/>
                </a:cxn>
                <a:cxn ang="0">
                  <a:pos x="91" y="69"/>
                </a:cxn>
                <a:cxn ang="0">
                  <a:pos x="83" y="63"/>
                </a:cxn>
                <a:cxn ang="0">
                  <a:pos x="99" y="32"/>
                </a:cxn>
                <a:cxn ang="0">
                  <a:pos x="69" y="30"/>
                </a:cxn>
                <a:cxn ang="0">
                  <a:pos x="64" y="25"/>
                </a:cxn>
                <a:cxn ang="0">
                  <a:pos x="76" y="9"/>
                </a:cxn>
                <a:cxn ang="0">
                  <a:pos x="74" y="3"/>
                </a:cxn>
                <a:cxn ang="0">
                  <a:pos x="54" y="9"/>
                </a:cxn>
                <a:cxn ang="0">
                  <a:pos x="44" y="22"/>
                </a:cxn>
                <a:cxn ang="0">
                  <a:pos x="37" y="33"/>
                </a:cxn>
                <a:cxn ang="0">
                  <a:pos x="29" y="33"/>
                </a:cxn>
                <a:cxn ang="0">
                  <a:pos x="25" y="40"/>
                </a:cxn>
                <a:cxn ang="0">
                  <a:pos x="35" y="47"/>
                </a:cxn>
                <a:cxn ang="0">
                  <a:pos x="32" y="60"/>
                </a:cxn>
                <a:cxn ang="0">
                  <a:pos x="36" y="66"/>
                </a:cxn>
                <a:cxn ang="0">
                  <a:pos x="25" y="74"/>
                </a:cxn>
                <a:cxn ang="0">
                  <a:pos x="36" y="70"/>
                </a:cxn>
                <a:cxn ang="0">
                  <a:pos x="44" y="79"/>
                </a:cxn>
                <a:cxn ang="0">
                  <a:pos x="52" y="67"/>
                </a:cxn>
                <a:cxn ang="0">
                  <a:pos x="53" y="80"/>
                </a:cxn>
                <a:cxn ang="0">
                  <a:pos x="47" y="96"/>
                </a:cxn>
                <a:cxn ang="0">
                  <a:pos x="70" y="91"/>
                </a:cxn>
                <a:cxn ang="0">
                  <a:pos x="72" y="100"/>
                </a:cxn>
                <a:cxn ang="0">
                  <a:pos x="81" y="110"/>
                </a:cxn>
                <a:cxn ang="0">
                  <a:pos x="80" y="127"/>
                </a:cxn>
                <a:cxn ang="0">
                  <a:pos x="63" y="127"/>
                </a:cxn>
                <a:cxn ang="0">
                  <a:pos x="57" y="133"/>
                </a:cxn>
                <a:cxn ang="0">
                  <a:pos x="59" y="143"/>
                </a:cxn>
                <a:cxn ang="0">
                  <a:pos x="53" y="155"/>
                </a:cxn>
                <a:cxn ang="0">
                  <a:pos x="46" y="163"/>
                </a:cxn>
                <a:cxn ang="0">
                  <a:pos x="57" y="164"/>
                </a:cxn>
                <a:cxn ang="0">
                  <a:pos x="76" y="170"/>
                </a:cxn>
                <a:cxn ang="0">
                  <a:pos x="81" y="173"/>
                </a:cxn>
                <a:cxn ang="0">
                  <a:pos x="63" y="175"/>
                </a:cxn>
                <a:cxn ang="0">
                  <a:pos x="43" y="200"/>
                </a:cxn>
                <a:cxn ang="0">
                  <a:pos x="59" y="192"/>
                </a:cxn>
                <a:cxn ang="0">
                  <a:pos x="70" y="192"/>
                </a:cxn>
                <a:cxn ang="0">
                  <a:pos x="81" y="187"/>
                </a:cxn>
                <a:cxn ang="0">
                  <a:pos x="99" y="184"/>
                </a:cxn>
                <a:cxn ang="0">
                  <a:pos x="118" y="184"/>
                </a:cxn>
                <a:cxn ang="0">
                  <a:pos x="151" y="174"/>
                </a:cxn>
                <a:cxn ang="0">
                  <a:pos x="141" y="168"/>
                </a:cxn>
                <a:cxn ang="0">
                  <a:pos x="158" y="145"/>
                </a:cxn>
              </a:cxnLst>
              <a:rect l="0" t="0" r="r" b="b"/>
              <a:pathLst>
                <a:path w="158" h="201">
                  <a:moveTo>
                    <a:pt x="29" y="87"/>
                  </a:moveTo>
                  <a:lnTo>
                    <a:pt x="29" y="87"/>
                  </a:lnTo>
                  <a:lnTo>
                    <a:pt x="27" y="86"/>
                  </a:lnTo>
                  <a:lnTo>
                    <a:pt x="25" y="84"/>
                  </a:lnTo>
                  <a:lnTo>
                    <a:pt x="19" y="86"/>
                  </a:lnTo>
                  <a:lnTo>
                    <a:pt x="15" y="89"/>
                  </a:lnTo>
                  <a:lnTo>
                    <a:pt x="9" y="90"/>
                  </a:lnTo>
                  <a:lnTo>
                    <a:pt x="9" y="90"/>
                  </a:lnTo>
                  <a:lnTo>
                    <a:pt x="8" y="96"/>
                  </a:lnTo>
                  <a:lnTo>
                    <a:pt x="5" y="99"/>
                  </a:lnTo>
                  <a:lnTo>
                    <a:pt x="5" y="99"/>
                  </a:lnTo>
                  <a:lnTo>
                    <a:pt x="0" y="104"/>
                  </a:lnTo>
                  <a:lnTo>
                    <a:pt x="0" y="107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8" y="111"/>
                  </a:lnTo>
                  <a:lnTo>
                    <a:pt x="10" y="113"/>
                  </a:lnTo>
                  <a:lnTo>
                    <a:pt x="12" y="110"/>
                  </a:lnTo>
                  <a:lnTo>
                    <a:pt x="12" y="110"/>
                  </a:lnTo>
                  <a:lnTo>
                    <a:pt x="12" y="107"/>
                  </a:lnTo>
                  <a:lnTo>
                    <a:pt x="13" y="104"/>
                  </a:lnTo>
                  <a:lnTo>
                    <a:pt x="16" y="104"/>
                  </a:lnTo>
                  <a:lnTo>
                    <a:pt x="20" y="107"/>
                  </a:lnTo>
                  <a:lnTo>
                    <a:pt x="20" y="107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7" y="110"/>
                  </a:lnTo>
                  <a:lnTo>
                    <a:pt x="30" y="109"/>
                  </a:lnTo>
                  <a:lnTo>
                    <a:pt x="35" y="107"/>
                  </a:lnTo>
                  <a:lnTo>
                    <a:pt x="39" y="104"/>
                  </a:lnTo>
                  <a:lnTo>
                    <a:pt x="39" y="104"/>
                  </a:lnTo>
                  <a:lnTo>
                    <a:pt x="39" y="103"/>
                  </a:lnTo>
                  <a:lnTo>
                    <a:pt x="40" y="101"/>
                  </a:lnTo>
                  <a:lnTo>
                    <a:pt x="37" y="97"/>
                  </a:lnTo>
                  <a:lnTo>
                    <a:pt x="35" y="91"/>
                  </a:lnTo>
                  <a:lnTo>
                    <a:pt x="29" y="87"/>
                  </a:lnTo>
                  <a:lnTo>
                    <a:pt x="29" y="87"/>
                  </a:lnTo>
                  <a:close/>
                  <a:moveTo>
                    <a:pt x="158" y="145"/>
                  </a:moveTo>
                  <a:lnTo>
                    <a:pt x="158" y="145"/>
                  </a:lnTo>
                  <a:lnTo>
                    <a:pt x="158" y="143"/>
                  </a:lnTo>
                  <a:lnTo>
                    <a:pt x="157" y="141"/>
                  </a:lnTo>
                  <a:lnTo>
                    <a:pt x="151" y="137"/>
                  </a:lnTo>
                  <a:lnTo>
                    <a:pt x="145" y="136"/>
                  </a:lnTo>
                  <a:lnTo>
                    <a:pt x="143" y="137"/>
                  </a:lnTo>
                  <a:lnTo>
                    <a:pt x="143" y="137"/>
                  </a:lnTo>
                  <a:lnTo>
                    <a:pt x="143" y="137"/>
                  </a:lnTo>
                  <a:lnTo>
                    <a:pt x="140" y="140"/>
                  </a:lnTo>
                  <a:lnTo>
                    <a:pt x="138" y="140"/>
                  </a:lnTo>
                  <a:lnTo>
                    <a:pt x="136" y="138"/>
                  </a:lnTo>
                  <a:lnTo>
                    <a:pt x="134" y="137"/>
                  </a:lnTo>
                  <a:lnTo>
                    <a:pt x="134" y="137"/>
                  </a:lnTo>
                  <a:lnTo>
                    <a:pt x="133" y="133"/>
                  </a:lnTo>
                  <a:lnTo>
                    <a:pt x="134" y="131"/>
                  </a:lnTo>
                  <a:lnTo>
                    <a:pt x="134" y="128"/>
                  </a:lnTo>
                  <a:lnTo>
                    <a:pt x="134" y="127"/>
                  </a:lnTo>
                  <a:lnTo>
                    <a:pt x="134" y="127"/>
                  </a:lnTo>
                  <a:lnTo>
                    <a:pt x="131" y="127"/>
                  </a:lnTo>
                  <a:lnTo>
                    <a:pt x="130" y="124"/>
                  </a:lnTo>
                  <a:lnTo>
                    <a:pt x="128" y="121"/>
                  </a:lnTo>
                  <a:lnTo>
                    <a:pt x="128" y="118"/>
                  </a:lnTo>
                  <a:lnTo>
                    <a:pt x="128" y="118"/>
                  </a:lnTo>
                  <a:lnTo>
                    <a:pt x="128" y="116"/>
                  </a:lnTo>
                  <a:lnTo>
                    <a:pt x="126" y="109"/>
                  </a:lnTo>
                  <a:lnTo>
                    <a:pt x="121" y="103"/>
                  </a:lnTo>
                  <a:lnTo>
                    <a:pt x="120" y="100"/>
                  </a:lnTo>
                  <a:lnTo>
                    <a:pt x="117" y="100"/>
                  </a:lnTo>
                  <a:lnTo>
                    <a:pt x="117" y="100"/>
                  </a:lnTo>
                  <a:lnTo>
                    <a:pt x="114" y="99"/>
                  </a:lnTo>
                  <a:lnTo>
                    <a:pt x="111" y="96"/>
                  </a:lnTo>
                  <a:lnTo>
                    <a:pt x="109" y="91"/>
                  </a:lnTo>
                  <a:lnTo>
                    <a:pt x="106" y="80"/>
                  </a:lnTo>
                  <a:lnTo>
                    <a:pt x="106" y="80"/>
                  </a:lnTo>
                  <a:lnTo>
                    <a:pt x="104" y="77"/>
                  </a:lnTo>
                  <a:lnTo>
                    <a:pt x="101" y="76"/>
                  </a:lnTo>
                  <a:lnTo>
                    <a:pt x="99" y="74"/>
                  </a:lnTo>
                  <a:lnTo>
                    <a:pt x="96" y="72"/>
                  </a:lnTo>
                  <a:lnTo>
                    <a:pt x="96" y="72"/>
                  </a:lnTo>
                  <a:lnTo>
                    <a:pt x="91" y="69"/>
                  </a:lnTo>
                  <a:lnTo>
                    <a:pt x="87" y="69"/>
                  </a:lnTo>
                  <a:lnTo>
                    <a:pt x="81" y="70"/>
                  </a:lnTo>
                  <a:lnTo>
                    <a:pt x="81" y="70"/>
                  </a:lnTo>
                  <a:lnTo>
                    <a:pt x="80" y="69"/>
                  </a:lnTo>
                  <a:lnTo>
                    <a:pt x="80" y="66"/>
                  </a:lnTo>
                  <a:lnTo>
                    <a:pt x="83" y="63"/>
                  </a:lnTo>
                  <a:lnTo>
                    <a:pt x="87" y="59"/>
                  </a:lnTo>
                  <a:lnTo>
                    <a:pt x="87" y="59"/>
                  </a:lnTo>
                  <a:lnTo>
                    <a:pt x="91" y="53"/>
                  </a:lnTo>
                  <a:lnTo>
                    <a:pt x="94" y="44"/>
                  </a:lnTo>
                  <a:lnTo>
                    <a:pt x="97" y="36"/>
                  </a:lnTo>
                  <a:lnTo>
                    <a:pt x="99" y="32"/>
                  </a:lnTo>
                  <a:lnTo>
                    <a:pt x="99" y="32"/>
                  </a:lnTo>
                  <a:lnTo>
                    <a:pt x="97" y="30"/>
                  </a:lnTo>
                  <a:lnTo>
                    <a:pt x="94" y="29"/>
                  </a:lnTo>
                  <a:lnTo>
                    <a:pt x="86" y="27"/>
                  </a:lnTo>
                  <a:lnTo>
                    <a:pt x="76" y="29"/>
                  </a:lnTo>
                  <a:lnTo>
                    <a:pt x="69" y="30"/>
                  </a:lnTo>
                  <a:lnTo>
                    <a:pt x="69" y="30"/>
                  </a:lnTo>
                  <a:lnTo>
                    <a:pt x="66" y="30"/>
                  </a:lnTo>
                  <a:lnTo>
                    <a:pt x="63" y="29"/>
                  </a:lnTo>
                  <a:lnTo>
                    <a:pt x="62" y="26"/>
                  </a:lnTo>
                  <a:lnTo>
                    <a:pt x="64" y="25"/>
                  </a:lnTo>
                  <a:lnTo>
                    <a:pt x="64" y="25"/>
                  </a:lnTo>
                  <a:lnTo>
                    <a:pt x="67" y="22"/>
                  </a:lnTo>
                  <a:lnTo>
                    <a:pt x="72" y="19"/>
                  </a:lnTo>
                  <a:lnTo>
                    <a:pt x="74" y="15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76" y="9"/>
                  </a:lnTo>
                  <a:lnTo>
                    <a:pt x="79" y="6"/>
                  </a:lnTo>
                  <a:lnTo>
                    <a:pt x="79" y="5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6" y="0"/>
                  </a:lnTo>
                  <a:lnTo>
                    <a:pt x="74" y="3"/>
                  </a:lnTo>
                  <a:lnTo>
                    <a:pt x="73" y="6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69" y="9"/>
                  </a:lnTo>
                  <a:lnTo>
                    <a:pt x="64" y="10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2" y="9"/>
                  </a:lnTo>
                  <a:lnTo>
                    <a:pt x="49" y="9"/>
                  </a:lnTo>
                  <a:lnTo>
                    <a:pt x="46" y="13"/>
                  </a:lnTo>
                  <a:lnTo>
                    <a:pt x="44" y="17"/>
                  </a:lnTo>
                  <a:lnTo>
                    <a:pt x="44" y="22"/>
                  </a:lnTo>
                  <a:lnTo>
                    <a:pt x="44" y="22"/>
                  </a:lnTo>
                  <a:lnTo>
                    <a:pt x="43" y="25"/>
                  </a:lnTo>
                  <a:lnTo>
                    <a:pt x="40" y="27"/>
                  </a:lnTo>
                  <a:lnTo>
                    <a:pt x="37" y="30"/>
                  </a:lnTo>
                  <a:lnTo>
                    <a:pt x="37" y="33"/>
                  </a:lnTo>
                  <a:lnTo>
                    <a:pt x="37" y="33"/>
                  </a:lnTo>
                  <a:lnTo>
                    <a:pt x="37" y="36"/>
                  </a:lnTo>
                  <a:lnTo>
                    <a:pt x="36" y="37"/>
                  </a:lnTo>
                  <a:lnTo>
                    <a:pt x="35" y="37"/>
                  </a:lnTo>
                  <a:lnTo>
                    <a:pt x="33" y="37"/>
                  </a:lnTo>
                  <a:lnTo>
                    <a:pt x="33" y="37"/>
                  </a:lnTo>
                  <a:lnTo>
                    <a:pt x="29" y="33"/>
                  </a:lnTo>
                  <a:lnTo>
                    <a:pt x="26" y="32"/>
                  </a:lnTo>
                  <a:lnTo>
                    <a:pt x="23" y="33"/>
                  </a:lnTo>
                  <a:lnTo>
                    <a:pt x="23" y="33"/>
                  </a:lnTo>
                  <a:lnTo>
                    <a:pt x="22" y="35"/>
                  </a:lnTo>
                  <a:lnTo>
                    <a:pt x="22" y="37"/>
                  </a:lnTo>
                  <a:lnTo>
                    <a:pt x="25" y="40"/>
                  </a:lnTo>
                  <a:lnTo>
                    <a:pt x="29" y="42"/>
                  </a:lnTo>
                  <a:lnTo>
                    <a:pt x="35" y="43"/>
                  </a:lnTo>
                  <a:lnTo>
                    <a:pt x="35" y="43"/>
                  </a:lnTo>
                  <a:lnTo>
                    <a:pt x="36" y="43"/>
                  </a:lnTo>
                  <a:lnTo>
                    <a:pt x="36" y="44"/>
                  </a:lnTo>
                  <a:lnTo>
                    <a:pt x="35" y="47"/>
                  </a:lnTo>
                  <a:lnTo>
                    <a:pt x="30" y="50"/>
                  </a:lnTo>
                  <a:lnTo>
                    <a:pt x="29" y="54"/>
                  </a:lnTo>
                  <a:lnTo>
                    <a:pt x="29" y="54"/>
                  </a:lnTo>
                  <a:lnTo>
                    <a:pt x="29" y="57"/>
                  </a:lnTo>
                  <a:lnTo>
                    <a:pt x="29" y="59"/>
                  </a:lnTo>
                  <a:lnTo>
                    <a:pt x="32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7" y="63"/>
                  </a:lnTo>
                  <a:lnTo>
                    <a:pt x="37" y="63"/>
                  </a:lnTo>
                  <a:lnTo>
                    <a:pt x="37" y="66"/>
                  </a:lnTo>
                  <a:lnTo>
                    <a:pt x="36" y="66"/>
                  </a:lnTo>
                  <a:lnTo>
                    <a:pt x="30" y="69"/>
                  </a:lnTo>
                  <a:lnTo>
                    <a:pt x="26" y="70"/>
                  </a:lnTo>
                  <a:lnTo>
                    <a:pt x="25" y="72"/>
                  </a:lnTo>
                  <a:lnTo>
                    <a:pt x="25" y="73"/>
                  </a:lnTo>
                  <a:lnTo>
                    <a:pt x="25" y="73"/>
                  </a:lnTo>
                  <a:lnTo>
                    <a:pt x="25" y="74"/>
                  </a:lnTo>
                  <a:lnTo>
                    <a:pt x="25" y="74"/>
                  </a:lnTo>
                  <a:lnTo>
                    <a:pt x="29" y="74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37" y="74"/>
                  </a:lnTo>
                  <a:lnTo>
                    <a:pt x="37" y="79"/>
                  </a:lnTo>
                  <a:lnTo>
                    <a:pt x="39" y="79"/>
                  </a:lnTo>
                  <a:lnTo>
                    <a:pt x="42" y="79"/>
                  </a:lnTo>
                  <a:lnTo>
                    <a:pt x="42" y="79"/>
                  </a:lnTo>
                  <a:lnTo>
                    <a:pt x="44" y="79"/>
                  </a:lnTo>
                  <a:lnTo>
                    <a:pt x="46" y="77"/>
                  </a:lnTo>
                  <a:lnTo>
                    <a:pt x="49" y="72"/>
                  </a:lnTo>
                  <a:lnTo>
                    <a:pt x="50" y="69"/>
                  </a:lnTo>
                  <a:lnTo>
                    <a:pt x="50" y="67"/>
                  </a:lnTo>
                  <a:lnTo>
                    <a:pt x="52" y="67"/>
                  </a:lnTo>
                  <a:lnTo>
                    <a:pt x="52" y="67"/>
                  </a:lnTo>
                  <a:lnTo>
                    <a:pt x="52" y="67"/>
                  </a:lnTo>
                  <a:lnTo>
                    <a:pt x="52" y="70"/>
                  </a:lnTo>
                  <a:lnTo>
                    <a:pt x="52" y="74"/>
                  </a:lnTo>
                  <a:lnTo>
                    <a:pt x="53" y="77"/>
                  </a:lnTo>
                  <a:lnTo>
                    <a:pt x="53" y="77"/>
                  </a:lnTo>
                  <a:lnTo>
                    <a:pt x="53" y="80"/>
                  </a:lnTo>
                  <a:lnTo>
                    <a:pt x="53" y="81"/>
                  </a:lnTo>
                  <a:lnTo>
                    <a:pt x="50" y="86"/>
                  </a:lnTo>
                  <a:lnTo>
                    <a:pt x="47" y="90"/>
                  </a:lnTo>
                  <a:lnTo>
                    <a:pt x="47" y="94"/>
                  </a:lnTo>
                  <a:lnTo>
                    <a:pt x="47" y="94"/>
                  </a:lnTo>
                  <a:lnTo>
                    <a:pt x="47" y="96"/>
                  </a:lnTo>
                  <a:lnTo>
                    <a:pt x="50" y="96"/>
                  </a:lnTo>
                  <a:lnTo>
                    <a:pt x="56" y="96"/>
                  </a:lnTo>
                  <a:lnTo>
                    <a:pt x="64" y="96"/>
                  </a:lnTo>
                  <a:lnTo>
                    <a:pt x="67" y="94"/>
                  </a:lnTo>
                  <a:lnTo>
                    <a:pt x="70" y="91"/>
                  </a:lnTo>
                  <a:lnTo>
                    <a:pt x="70" y="91"/>
                  </a:lnTo>
                  <a:lnTo>
                    <a:pt x="73" y="90"/>
                  </a:lnTo>
                  <a:lnTo>
                    <a:pt x="76" y="90"/>
                  </a:lnTo>
                  <a:lnTo>
                    <a:pt x="76" y="93"/>
                  </a:lnTo>
                  <a:lnTo>
                    <a:pt x="74" y="97"/>
                  </a:lnTo>
                  <a:lnTo>
                    <a:pt x="74" y="97"/>
                  </a:lnTo>
                  <a:lnTo>
                    <a:pt x="72" y="100"/>
                  </a:lnTo>
                  <a:lnTo>
                    <a:pt x="72" y="103"/>
                  </a:lnTo>
                  <a:lnTo>
                    <a:pt x="73" y="104"/>
                  </a:lnTo>
                  <a:lnTo>
                    <a:pt x="77" y="107"/>
                  </a:lnTo>
                  <a:lnTo>
                    <a:pt x="77" y="107"/>
                  </a:lnTo>
                  <a:lnTo>
                    <a:pt x="81" y="109"/>
                  </a:lnTo>
                  <a:lnTo>
                    <a:pt x="81" y="110"/>
                  </a:lnTo>
                  <a:lnTo>
                    <a:pt x="81" y="113"/>
                  </a:lnTo>
                  <a:lnTo>
                    <a:pt x="81" y="113"/>
                  </a:lnTo>
                  <a:lnTo>
                    <a:pt x="80" y="116"/>
                  </a:lnTo>
                  <a:lnTo>
                    <a:pt x="80" y="120"/>
                  </a:lnTo>
                  <a:lnTo>
                    <a:pt x="80" y="127"/>
                  </a:lnTo>
                  <a:lnTo>
                    <a:pt x="80" y="127"/>
                  </a:lnTo>
                  <a:lnTo>
                    <a:pt x="79" y="128"/>
                  </a:lnTo>
                  <a:lnTo>
                    <a:pt x="76" y="128"/>
                  </a:lnTo>
                  <a:lnTo>
                    <a:pt x="72" y="130"/>
                  </a:lnTo>
                  <a:lnTo>
                    <a:pt x="66" y="128"/>
                  </a:lnTo>
                  <a:lnTo>
                    <a:pt x="63" y="127"/>
                  </a:lnTo>
                  <a:lnTo>
                    <a:pt x="63" y="127"/>
                  </a:lnTo>
                  <a:lnTo>
                    <a:pt x="62" y="127"/>
                  </a:lnTo>
                  <a:lnTo>
                    <a:pt x="60" y="127"/>
                  </a:lnTo>
                  <a:lnTo>
                    <a:pt x="59" y="128"/>
                  </a:lnTo>
                  <a:lnTo>
                    <a:pt x="59" y="130"/>
                  </a:lnTo>
                  <a:lnTo>
                    <a:pt x="59" y="130"/>
                  </a:lnTo>
                  <a:lnTo>
                    <a:pt x="57" y="133"/>
                  </a:lnTo>
                  <a:lnTo>
                    <a:pt x="56" y="136"/>
                  </a:lnTo>
                  <a:lnTo>
                    <a:pt x="54" y="138"/>
                  </a:lnTo>
                  <a:lnTo>
                    <a:pt x="53" y="140"/>
                  </a:lnTo>
                  <a:lnTo>
                    <a:pt x="53" y="140"/>
                  </a:lnTo>
                  <a:lnTo>
                    <a:pt x="54" y="141"/>
                  </a:lnTo>
                  <a:lnTo>
                    <a:pt x="59" y="143"/>
                  </a:lnTo>
                  <a:lnTo>
                    <a:pt x="62" y="144"/>
                  </a:lnTo>
                  <a:lnTo>
                    <a:pt x="63" y="147"/>
                  </a:lnTo>
                  <a:lnTo>
                    <a:pt x="63" y="147"/>
                  </a:lnTo>
                  <a:lnTo>
                    <a:pt x="62" y="150"/>
                  </a:lnTo>
                  <a:lnTo>
                    <a:pt x="59" y="153"/>
                  </a:lnTo>
                  <a:lnTo>
                    <a:pt x="53" y="155"/>
                  </a:lnTo>
                  <a:lnTo>
                    <a:pt x="47" y="157"/>
                  </a:lnTo>
                  <a:lnTo>
                    <a:pt x="47" y="157"/>
                  </a:lnTo>
                  <a:lnTo>
                    <a:pt x="44" y="158"/>
                  </a:lnTo>
                  <a:lnTo>
                    <a:pt x="44" y="160"/>
                  </a:lnTo>
                  <a:lnTo>
                    <a:pt x="44" y="161"/>
                  </a:lnTo>
                  <a:lnTo>
                    <a:pt x="46" y="163"/>
                  </a:lnTo>
                  <a:lnTo>
                    <a:pt x="50" y="164"/>
                  </a:lnTo>
                  <a:lnTo>
                    <a:pt x="52" y="164"/>
                  </a:lnTo>
                  <a:lnTo>
                    <a:pt x="53" y="164"/>
                  </a:lnTo>
                  <a:lnTo>
                    <a:pt x="53" y="164"/>
                  </a:lnTo>
                  <a:lnTo>
                    <a:pt x="56" y="163"/>
                  </a:lnTo>
                  <a:lnTo>
                    <a:pt x="57" y="164"/>
                  </a:lnTo>
                  <a:lnTo>
                    <a:pt x="60" y="165"/>
                  </a:lnTo>
                  <a:lnTo>
                    <a:pt x="63" y="165"/>
                  </a:lnTo>
                  <a:lnTo>
                    <a:pt x="63" y="165"/>
                  </a:lnTo>
                  <a:lnTo>
                    <a:pt x="67" y="167"/>
                  </a:lnTo>
                  <a:lnTo>
                    <a:pt x="72" y="168"/>
                  </a:lnTo>
                  <a:lnTo>
                    <a:pt x="76" y="170"/>
                  </a:lnTo>
                  <a:lnTo>
                    <a:pt x="80" y="168"/>
                  </a:lnTo>
                  <a:lnTo>
                    <a:pt x="80" y="168"/>
                  </a:lnTo>
                  <a:lnTo>
                    <a:pt x="84" y="167"/>
                  </a:lnTo>
                  <a:lnTo>
                    <a:pt x="86" y="168"/>
                  </a:lnTo>
                  <a:lnTo>
                    <a:pt x="84" y="170"/>
                  </a:lnTo>
                  <a:lnTo>
                    <a:pt x="81" y="173"/>
                  </a:lnTo>
                  <a:lnTo>
                    <a:pt x="81" y="173"/>
                  </a:lnTo>
                  <a:lnTo>
                    <a:pt x="77" y="174"/>
                  </a:lnTo>
                  <a:lnTo>
                    <a:pt x="72" y="174"/>
                  </a:lnTo>
                  <a:lnTo>
                    <a:pt x="67" y="174"/>
                  </a:lnTo>
                  <a:lnTo>
                    <a:pt x="63" y="175"/>
                  </a:lnTo>
                  <a:lnTo>
                    <a:pt x="63" y="175"/>
                  </a:lnTo>
                  <a:lnTo>
                    <a:pt x="57" y="180"/>
                  </a:lnTo>
                  <a:lnTo>
                    <a:pt x="50" y="187"/>
                  </a:lnTo>
                  <a:lnTo>
                    <a:pt x="44" y="194"/>
                  </a:lnTo>
                  <a:lnTo>
                    <a:pt x="43" y="198"/>
                  </a:lnTo>
                  <a:lnTo>
                    <a:pt x="43" y="200"/>
                  </a:lnTo>
                  <a:lnTo>
                    <a:pt x="43" y="200"/>
                  </a:lnTo>
                  <a:lnTo>
                    <a:pt x="44" y="201"/>
                  </a:lnTo>
                  <a:lnTo>
                    <a:pt x="47" y="198"/>
                  </a:lnTo>
                  <a:lnTo>
                    <a:pt x="50" y="195"/>
                  </a:lnTo>
                  <a:lnTo>
                    <a:pt x="54" y="194"/>
                  </a:lnTo>
                  <a:lnTo>
                    <a:pt x="54" y="194"/>
                  </a:lnTo>
                  <a:lnTo>
                    <a:pt x="59" y="192"/>
                  </a:lnTo>
                  <a:lnTo>
                    <a:pt x="62" y="194"/>
                  </a:lnTo>
                  <a:lnTo>
                    <a:pt x="64" y="195"/>
                  </a:lnTo>
                  <a:lnTo>
                    <a:pt x="67" y="195"/>
                  </a:lnTo>
                  <a:lnTo>
                    <a:pt x="67" y="195"/>
                  </a:lnTo>
                  <a:lnTo>
                    <a:pt x="69" y="195"/>
                  </a:lnTo>
                  <a:lnTo>
                    <a:pt x="70" y="192"/>
                  </a:lnTo>
                  <a:lnTo>
                    <a:pt x="72" y="190"/>
                  </a:lnTo>
                  <a:lnTo>
                    <a:pt x="74" y="188"/>
                  </a:lnTo>
                  <a:lnTo>
                    <a:pt x="74" y="188"/>
                  </a:lnTo>
                  <a:lnTo>
                    <a:pt x="76" y="188"/>
                  </a:lnTo>
                  <a:lnTo>
                    <a:pt x="79" y="188"/>
                  </a:lnTo>
                  <a:lnTo>
                    <a:pt x="81" y="187"/>
                  </a:lnTo>
                  <a:lnTo>
                    <a:pt x="86" y="187"/>
                  </a:lnTo>
                  <a:lnTo>
                    <a:pt x="86" y="187"/>
                  </a:lnTo>
                  <a:lnTo>
                    <a:pt x="90" y="187"/>
                  </a:lnTo>
                  <a:lnTo>
                    <a:pt x="93" y="187"/>
                  </a:lnTo>
                  <a:lnTo>
                    <a:pt x="99" y="184"/>
                  </a:lnTo>
                  <a:lnTo>
                    <a:pt x="99" y="184"/>
                  </a:lnTo>
                  <a:lnTo>
                    <a:pt x="101" y="182"/>
                  </a:lnTo>
                  <a:lnTo>
                    <a:pt x="104" y="184"/>
                  </a:lnTo>
                  <a:lnTo>
                    <a:pt x="109" y="187"/>
                  </a:lnTo>
                  <a:lnTo>
                    <a:pt x="111" y="187"/>
                  </a:lnTo>
                  <a:lnTo>
                    <a:pt x="111" y="187"/>
                  </a:lnTo>
                  <a:lnTo>
                    <a:pt x="118" y="184"/>
                  </a:lnTo>
                  <a:lnTo>
                    <a:pt x="128" y="182"/>
                  </a:lnTo>
                  <a:lnTo>
                    <a:pt x="128" y="182"/>
                  </a:lnTo>
                  <a:lnTo>
                    <a:pt x="134" y="182"/>
                  </a:lnTo>
                  <a:lnTo>
                    <a:pt x="141" y="180"/>
                  </a:lnTo>
                  <a:lnTo>
                    <a:pt x="151" y="174"/>
                  </a:lnTo>
                  <a:lnTo>
                    <a:pt x="151" y="174"/>
                  </a:lnTo>
                  <a:lnTo>
                    <a:pt x="153" y="171"/>
                  </a:lnTo>
                  <a:lnTo>
                    <a:pt x="151" y="171"/>
                  </a:lnTo>
                  <a:lnTo>
                    <a:pt x="144" y="171"/>
                  </a:lnTo>
                  <a:lnTo>
                    <a:pt x="144" y="171"/>
                  </a:lnTo>
                  <a:lnTo>
                    <a:pt x="141" y="170"/>
                  </a:lnTo>
                  <a:lnTo>
                    <a:pt x="141" y="168"/>
                  </a:lnTo>
                  <a:lnTo>
                    <a:pt x="143" y="164"/>
                  </a:lnTo>
                  <a:lnTo>
                    <a:pt x="145" y="161"/>
                  </a:lnTo>
                  <a:lnTo>
                    <a:pt x="145" y="161"/>
                  </a:lnTo>
                  <a:lnTo>
                    <a:pt x="154" y="154"/>
                  </a:lnTo>
                  <a:lnTo>
                    <a:pt x="157" y="150"/>
                  </a:lnTo>
                  <a:lnTo>
                    <a:pt x="158" y="145"/>
                  </a:lnTo>
                  <a:lnTo>
                    <a:pt x="158" y="145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32" name="Russia">
              <a:extLst>
                <a:ext uri="{FF2B5EF4-FFF2-40B4-BE49-F238E27FC236}">
                  <a16:creationId xmlns:a16="http://schemas.microsoft.com/office/drawing/2014/main" id="{3C07343A-99C2-104E-8B0B-371EC93757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3609" y="1922849"/>
              <a:ext cx="4050169" cy="1342164"/>
            </a:xfrm>
            <a:custGeom>
              <a:avLst/>
              <a:gdLst/>
              <a:ahLst/>
              <a:cxnLst>
                <a:cxn ang="0">
                  <a:pos x="819" y="141"/>
                </a:cxn>
                <a:cxn ang="0">
                  <a:pos x="1960" y="651"/>
                </a:cxn>
                <a:cxn ang="0">
                  <a:pos x="1975" y="749"/>
                </a:cxn>
                <a:cxn ang="0">
                  <a:pos x="2636" y="306"/>
                </a:cxn>
                <a:cxn ang="0">
                  <a:pos x="2384" y="256"/>
                </a:cxn>
                <a:cxn ang="0">
                  <a:pos x="2159" y="217"/>
                </a:cxn>
                <a:cxn ang="0">
                  <a:pos x="2014" y="180"/>
                </a:cxn>
                <a:cxn ang="0">
                  <a:pos x="1912" y="202"/>
                </a:cxn>
                <a:cxn ang="0">
                  <a:pos x="1750" y="202"/>
                </a:cxn>
                <a:cxn ang="0">
                  <a:pos x="1671" y="126"/>
                </a:cxn>
                <a:cxn ang="0">
                  <a:pos x="1495" y="139"/>
                </a:cxn>
                <a:cxn ang="0">
                  <a:pos x="1388" y="138"/>
                </a:cxn>
                <a:cxn ang="0">
                  <a:pos x="1472" y="38"/>
                </a:cxn>
                <a:cxn ang="0">
                  <a:pos x="1330" y="1"/>
                </a:cxn>
                <a:cxn ang="0">
                  <a:pos x="1209" y="52"/>
                </a:cxn>
                <a:cxn ang="0">
                  <a:pos x="1078" y="99"/>
                </a:cxn>
                <a:cxn ang="0">
                  <a:pos x="990" y="155"/>
                </a:cxn>
                <a:cxn ang="0">
                  <a:pos x="946" y="206"/>
                </a:cxn>
                <a:cxn ang="0">
                  <a:pos x="881" y="236"/>
                </a:cxn>
                <a:cxn ang="0">
                  <a:pos x="898" y="276"/>
                </a:cxn>
                <a:cxn ang="0">
                  <a:pos x="839" y="335"/>
                </a:cxn>
                <a:cxn ang="0">
                  <a:pos x="855" y="190"/>
                </a:cxn>
                <a:cxn ang="0">
                  <a:pos x="797" y="274"/>
                </a:cxn>
                <a:cxn ang="0">
                  <a:pos x="653" y="280"/>
                </a:cxn>
                <a:cxn ang="0">
                  <a:pos x="529" y="287"/>
                </a:cxn>
                <a:cxn ang="0">
                  <a:pos x="407" y="281"/>
                </a:cxn>
                <a:cxn ang="0">
                  <a:pos x="327" y="374"/>
                </a:cxn>
                <a:cxn ang="0">
                  <a:pos x="240" y="374"/>
                </a:cxn>
                <a:cxn ang="0">
                  <a:pos x="333" y="299"/>
                </a:cxn>
                <a:cxn ang="0">
                  <a:pos x="178" y="250"/>
                </a:cxn>
                <a:cxn ang="0">
                  <a:pos x="168" y="384"/>
                </a:cxn>
                <a:cxn ang="0">
                  <a:pos x="137" y="510"/>
                </a:cxn>
                <a:cxn ang="0">
                  <a:pos x="185" y="633"/>
                </a:cxn>
                <a:cxn ang="0">
                  <a:pos x="262" y="721"/>
                </a:cxn>
                <a:cxn ang="0">
                  <a:pos x="310" y="789"/>
                </a:cxn>
                <a:cxn ang="0">
                  <a:pos x="410" y="879"/>
                </a:cxn>
                <a:cxn ang="0">
                  <a:pos x="454" y="776"/>
                </a:cxn>
                <a:cxn ang="0">
                  <a:pos x="514" y="700"/>
                </a:cxn>
                <a:cxn ang="0">
                  <a:pos x="666" y="718"/>
                </a:cxn>
                <a:cxn ang="0">
                  <a:pos x="780" y="626"/>
                </a:cxn>
                <a:cxn ang="0">
                  <a:pos x="882" y="654"/>
                </a:cxn>
                <a:cxn ang="0">
                  <a:pos x="1053" y="737"/>
                </a:cxn>
                <a:cxn ang="0">
                  <a:pos x="1229" y="738"/>
                </a:cxn>
                <a:cxn ang="0">
                  <a:pos x="1373" y="727"/>
                </a:cxn>
                <a:cxn ang="0">
                  <a:pos x="1578" y="734"/>
                </a:cxn>
                <a:cxn ang="0">
                  <a:pos x="1720" y="728"/>
                </a:cxn>
                <a:cxn ang="0">
                  <a:pos x="1809" y="828"/>
                </a:cxn>
                <a:cxn ang="0">
                  <a:pos x="1935" y="707"/>
                </a:cxn>
                <a:cxn ang="0">
                  <a:pos x="1871" y="650"/>
                </a:cxn>
                <a:cxn ang="0">
                  <a:pos x="2054" y="525"/>
                </a:cxn>
                <a:cxn ang="0">
                  <a:pos x="2182" y="488"/>
                </a:cxn>
                <a:cxn ang="0">
                  <a:pos x="2329" y="446"/>
                </a:cxn>
                <a:cxn ang="0">
                  <a:pos x="2178" y="648"/>
                </a:cxn>
                <a:cxn ang="0">
                  <a:pos x="2286" y="599"/>
                </a:cxn>
                <a:cxn ang="0">
                  <a:pos x="2361" y="502"/>
                </a:cxn>
                <a:cxn ang="0">
                  <a:pos x="2551" y="419"/>
                </a:cxn>
                <a:cxn ang="0">
                  <a:pos x="2593" y="350"/>
                </a:cxn>
                <a:cxn ang="0">
                  <a:pos x="2696" y="385"/>
                </a:cxn>
                <a:cxn ang="0">
                  <a:pos x="1370" y="675"/>
                </a:cxn>
                <a:cxn ang="0">
                  <a:pos x="531" y="176"/>
                </a:cxn>
                <a:cxn ang="0">
                  <a:pos x="593" y="152"/>
                </a:cxn>
                <a:cxn ang="0">
                  <a:pos x="721" y="44"/>
                </a:cxn>
                <a:cxn ang="0">
                  <a:pos x="560" y="128"/>
                </a:cxn>
              </a:cxnLst>
              <a:rect l="0" t="0" r="r" b="b"/>
              <a:pathLst>
                <a:path w="2737" h="907">
                  <a:moveTo>
                    <a:pt x="41" y="619"/>
                  </a:moveTo>
                  <a:lnTo>
                    <a:pt x="41" y="619"/>
                  </a:lnTo>
                  <a:lnTo>
                    <a:pt x="38" y="619"/>
                  </a:lnTo>
                  <a:lnTo>
                    <a:pt x="36" y="617"/>
                  </a:lnTo>
                  <a:lnTo>
                    <a:pt x="31" y="614"/>
                  </a:lnTo>
                  <a:lnTo>
                    <a:pt x="31" y="614"/>
                  </a:lnTo>
                  <a:lnTo>
                    <a:pt x="30" y="613"/>
                  </a:lnTo>
                  <a:lnTo>
                    <a:pt x="27" y="613"/>
                  </a:lnTo>
                  <a:lnTo>
                    <a:pt x="21" y="614"/>
                  </a:lnTo>
                  <a:lnTo>
                    <a:pt x="21" y="614"/>
                  </a:lnTo>
                  <a:lnTo>
                    <a:pt x="24" y="616"/>
                  </a:lnTo>
                  <a:lnTo>
                    <a:pt x="24" y="616"/>
                  </a:lnTo>
                  <a:lnTo>
                    <a:pt x="24" y="617"/>
                  </a:lnTo>
                  <a:lnTo>
                    <a:pt x="24" y="619"/>
                  </a:lnTo>
                  <a:lnTo>
                    <a:pt x="21" y="620"/>
                  </a:lnTo>
                  <a:lnTo>
                    <a:pt x="18" y="621"/>
                  </a:lnTo>
                  <a:lnTo>
                    <a:pt x="18" y="623"/>
                  </a:lnTo>
                  <a:lnTo>
                    <a:pt x="18" y="624"/>
                  </a:lnTo>
                  <a:lnTo>
                    <a:pt x="18" y="624"/>
                  </a:lnTo>
                  <a:lnTo>
                    <a:pt x="20" y="626"/>
                  </a:lnTo>
                  <a:lnTo>
                    <a:pt x="18" y="627"/>
                  </a:lnTo>
                  <a:lnTo>
                    <a:pt x="17" y="629"/>
                  </a:lnTo>
                  <a:lnTo>
                    <a:pt x="13" y="627"/>
                  </a:lnTo>
                  <a:lnTo>
                    <a:pt x="11" y="627"/>
                  </a:lnTo>
                  <a:lnTo>
                    <a:pt x="11" y="624"/>
                  </a:lnTo>
                  <a:lnTo>
                    <a:pt x="11" y="624"/>
                  </a:lnTo>
                  <a:lnTo>
                    <a:pt x="11" y="623"/>
                  </a:lnTo>
                  <a:lnTo>
                    <a:pt x="10" y="623"/>
                  </a:lnTo>
                  <a:lnTo>
                    <a:pt x="6" y="623"/>
                  </a:lnTo>
                  <a:lnTo>
                    <a:pt x="1" y="623"/>
                  </a:lnTo>
                  <a:lnTo>
                    <a:pt x="0" y="626"/>
                  </a:lnTo>
                  <a:lnTo>
                    <a:pt x="0" y="626"/>
                  </a:lnTo>
                  <a:lnTo>
                    <a:pt x="0" y="630"/>
                  </a:lnTo>
                  <a:lnTo>
                    <a:pt x="0" y="630"/>
                  </a:lnTo>
                  <a:lnTo>
                    <a:pt x="7" y="633"/>
                  </a:lnTo>
                  <a:lnTo>
                    <a:pt x="7" y="633"/>
                  </a:lnTo>
                  <a:lnTo>
                    <a:pt x="26" y="634"/>
                  </a:lnTo>
                  <a:lnTo>
                    <a:pt x="38" y="634"/>
                  </a:lnTo>
                  <a:lnTo>
                    <a:pt x="50" y="634"/>
                  </a:lnTo>
                  <a:lnTo>
                    <a:pt x="50" y="634"/>
                  </a:lnTo>
                  <a:lnTo>
                    <a:pt x="50" y="629"/>
                  </a:lnTo>
                  <a:lnTo>
                    <a:pt x="50" y="623"/>
                  </a:lnTo>
                  <a:lnTo>
                    <a:pt x="50" y="623"/>
                  </a:lnTo>
                  <a:lnTo>
                    <a:pt x="48" y="621"/>
                  </a:lnTo>
                  <a:lnTo>
                    <a:pt x="47" y="620"/>
                  </a:lnTo>
                  <a:lnTo>
                    <a:pt x="43" y="619"/>
                  </a:lnTo>
                  <a:lnTo>
                    <a:pt x="41" y="619"/>
                  </a:lnTo>
                  <a:lnTo>
                    <a:pt x="41" y="619"/>
                  </a:lnTo>
                  <a:close/>
                  <a:moveTo>
                    <a:pt x="819" y="152"/>
                  </a:moveTo>
                  <a:lnTo>
                    <a:pt x="819" y="152"/>
                  </a:lnTo>
                  <a:lnTo>
                    <a:pt x="825" y="152"/>
                  </a:lnTo>
                  <a:lnTo>
                    <a:pt x="832" y="151"/>
                  </a:lnTo>
                  <a:lnTo>
                    <a:pt x="839" y="148"/>
                  </a:lnTo>
                  <a:lnTo>
                    <a:pt x="844" y="146"/>
                  </a:lnTo>
                  <a:lnTo>
                    <a:pt x="844" y="146"/>
                  </a:lnTo>
                  <a:lnTo>
                    <a:pt x="844" y="145"/>
                  </a:lnTo>
                  <a:lnTo>
                    <a:pt x="844" y="143"/>
                  </a:lnTo>
                  <a:lnTo>
                    <a:pt x="839" y="141"/>
                  </a:lnTo>
                  <a:lnTo>
                    <a:pt x="834" y="139"/>
                  </a:lnTo>
                  <a:lnTo>
                    <a:pt x="826" y="139"/>
                  </a:lnTo>
                  <a:lnTo>
                    <a:pt x="826" y="139"/>
                  </a:lnTo>
                  <a:lnTo>
                    <a:pt x="822" y="139"/>
                  </a:lnTo>
                  <a:lnTo>
                    <a:pt x="819" y="141"/>
                  </a:lnTo>
                  <a:lnTo>
                    <a:pt x="818" y="142"/>
                  </a:lnTo>
                  <a:lnTo>
                    <a:pt x="817" y="145"/>
                  </a:lnTo>
                  <a:lnTo>
                    <a:pt x="817" y="149"/>
                  </a:lnTo>
                  <a:lnTo>
                    <a:pt x="817" y="151"/>
                  </a:lnTo>
                  <a:lnTo>
                    <a:pt x="819" y="152"/>
                  </a:lnTo>
                  <a:lnTo>
                    <a:pt x="819" y="152"/>
                  </a:lnTo>
                  <a:close/>
                  <a:moveTo>
                    <a:pt x="957" y="159"/>
                  </a:moveTo>
                  <a:lnTo>
                    <a:pt x="957" y="159"/>
                  </a:lnTo>
                  <a:lnTo>
                    <a:pt x="963" y="161"/>
                  </a:lnTo>
                  <a:lnTo>
                    <a:pt x="966" y="161"/>
                  </a:lnTo>
                  <a:lnTo>
                    <a:pt x="969" y="158"/>
                  </a:lnTo>
                  <a:lnTo>
                    <a:pt x="970" y="153"/>
                  </a:lnTo>
                  <a:lnTo>
                    <a:pt x="970" y="153"/>
                  </a:lnTo>
                  <a:lnTo>
                    <a:pt x="969" y="151"/>
                  </a:lnTo>
                  <a:lnTo>
                    <a:pt x="966" y="151"/>
                  </a:lnTo>
                  <a:lnTo>
                    <a:pt x="960" y="152"/>
                  </a:lnTo>
                  <a:lnTo>
                    <a:pt x="956" y="155"/>
                  </a:lnTo>
                  <a:lnTo>
                    <a:pt x="956" y="158"/>
                  </a:lnTo>
                  <a:lnTo>
                    <a:pt x="957" y="159"/>
                  </a:lnTo>
                  <a:lnTo>
                    <a:pt x="957" y="159"/>
                  </a:lnTo>
                  <a:close/>
                  <a:moveTo>
                    <a:pt x="464" y="273"/>
                  </a:moveTo>
                  <a:lnTo>
                    <a:pt x="464" y="273"/>
                  </a:lnTo>
                  <a:lnTo>
                    <a:pt x="468" y="276"/>
                  </a:lnTo>
                  <a:lnTo>
                    <a:pt x="472" y="277"/>
                  </a:lnTo>
                  <a:lnTo>
                    <a:pt x="477" y="276"/>
                  </a:lnTo>
                  <a:lnTo>
                    <a:pt x="481" y="274"/>
                  </a:lnTo>
                  <a:lnTo>
                    <a:pt x="488" y="270"/>
                  </a:lnTo>
                  <a:lnTo>
                    <a:pt x="494" y="267"/>
                  </a:lnTo>
                  <a:lnTo>
                    <a:pt x="494" y="267"/>
                  </a:lnTo>
                  <a:lnTo>
                    <a:pt x="495" y="266"/>
                  </a:lnTo>
                  <a:lnTo>
                    <a:pt x="495" y="264"/>
                  </a:lnTo>
                  <a:lnTo>
                    <a:pt x="492" y="262"/>
                  </a:lnTo>
                  <a:lnTo>
                    <a:pt x="486" y="259"/>
                  </a:lnTo>
                  <a:lnTo>
                    <a:pt x="479" y="256"/>
                  </a:lnTo>
                  <a:lnTo>
                    <a:pt x="479" y="256"/>
                  </a:lnTo>
                  <a:lnTo>
                    <a:pt x="475" y="256"/>
                  </a:lnTo>
                  <a:lnTo>
                    <a:pt x="471" y="256"/>
                  </a:lnTo>
                  <a:lnTo>
                    <a:pt x="467" y="257"/>
                  </a:lnTo>
                  <a:lnTo>
                    <a:pt x="464" y="260"/>
                  </a:lnTo>
                  <a:lnTo>
                    <a:pt x="461" y="263"/>
                  </a:lnTo>
                  <a:lnTo>
                    <a:pt x="459" y="266"/>
                  </a:lnTo>
                  <a:lnTo>
                    <a:pt x="461" y="270"/>
                  </a:lnTo>
                  <a:lnTo>
                    <a:pt x="464" y="273"/>
                  </a:lnTo>
                  <a:lnTo>
                    <a:pt x="464" y="273"/>
                  </a:lnTo>
                  <a:close/>
                  <a:moveTo>
                    <a:pt x="1975" y="695"/>
                  </a:moveTo>
                  <a:lnTo>
                    <a:pt x="1975" y="695"/>
                  </a:lnTo>
                  <a:lnTo>
                    <a:pt x="1973" y="690"/>
                  </a:lnTo>
                  <a:lnTo>
                    <a:pt x="1973" y="685"/>
                  </a:lnTo>
                  <a:lnTo>
                    <a:pt x="1976" y="675"/>
                  </a:lnTo>
                  <a:lnTo>
                    <a:pt x="1976" y="667"/>
                  </a:lnTo>
                  <a:lnTo>
                    <a:pt x="1976" y="664"/>
                  </a:lnTo>
                  <a:lnTo>
                    <a:pt x="1973" y="661"/>
                  </a:lnTo>
                  <a:lnTo>
                    <a:pt x="1973" y="661"/>
                  </a:lnTo>
                  <a:lnTo>
                    <a:pt x="1970" y="658"/>
                  </a:lnTo>
                  <a:lnTo>
                    <a:pt x="1967" y="654"/>
                  </a:lnTo>
                  <a:lnTo>
                    <a:pt x="1966" y="648"/>
                  </a:lnTo>
                  <a:lnTo>
                    <a:pt x="1965" y="643"/>
                  </a:lnTo>
                  <a:lnTo>
                    <a:pt x="1965" y="641"/>
                  </a:lnTo>
                  <a:lnTo>
                    <a:pt x="1963" y="643"/>
                  </a:lnTo>
                  <a:lnTo>
                    <a:pt x="1963" y="643"/>
                  </a:lnTo>
                  <a:lnTo>
                    <a:pt x="1962" y="644"/>
                  </a:lnTo>
                  <a:lnTo>
                    <a:pt x="1960" y="646"/>
                  </a:lnTo>
                  <a:lnTo>
                    <a:pt x="1960" y="651"/>
                  </a:lnTo>
                  <a:lnTo>
                    <a:pt x="1959" y="656"/>
                  </a:lnTo>
                  <a:lnTo>
                    <a:pt x="1957" y="658"/>
                  </a:lnTo>
                  <a:lnTo>
                    <a:pt x="1955" y="658"/>
                  </a:lnTo>
                  <a:lnTo>
                    <a:pt x="1955" y="658"/>
                  </a:lnTo>
                  <a:lnTo>
                    <a:pt x="1953" y="660"/>
                  </a:lnTo>
                  <a:lnTo>
                    <a:pt x="1952" y="661"/>
                  </a:lnTo>
                  <a:lnTo>
                    <a:pt x="1952" y="664"/>
                  </a:lnTo>
                  <a:lnTo>
                    <a:pt x="1952" y="670"/>
                  </a:lnTo>
                  <a:lnTo>
                    <a:pt x="1952" y="677"/>
                  </a:lnTo>
                  <a:lnTo>
                    <a:pt x="1952" y="677"/>
                  </a:lnTo>
                  <a:lnTo>
                    <a:pt x="1950" y="684"/>
                  </a:lnTo>
                  <a:lnTo>
                    <a:pt x="1952" y="693"/>
                  </a:lnTo>
                  <a:lnTo>
                    <a:pt x="1955" y="701"/>
                  </a:lnTo>
                  <a:lnTo>
                    <a:pt x="1957" y="708"/>
                  </a:lnTo>
                  <a:lnTo>
                    <a:pt x="1957" y="708"/>
                  </a:lnTo>
                  <a:lnTo>
                    <a:pt x="1957" y="712"/>
                  </a:lnTo>
                  <a:lnTo>
                    <a:pt x="1957" y="720"/>
                  </a:lnTo>
                  <a:lnTo>
                    <a:pt x="1956" y="740"/>
                  </a:lnTo>
                  <a:lnTo>
                    <a:pt x="1955" y="758"/>
                  </a:lnTo>
                  <a:lnTo>
                    <a:pt x="1955" y="765"/>
                  </a:lnTo>
                  <a:lnTo>
                    <a:pt x="1956" y="769"/>
                  </a:lnTo>
                  <a:lnTo>
                    <a:pt x="1956" y="769"/>
                  </a:lnTo>
                  <a:lnTo>
                    <a:pt x="1956" y="774"/>
                  </a:lnTo>
                  <a:lnTo>
                    <a:pt x="1956" y="779"/>
                  </a:lnTo>
                  <a:lnTo>
                    <a:pt x="1955" y="794"/>
                  </a:lnTo>
                  <a:lnTo>
                    <a:pt x="1952" y="808"/>
                  </a:lnTo>
                  <a:lnTo>
                    <a:pt x="1952" y="812"/>
                  </a:lnTo>
                  <a:lnTo>
                    <a:pt x="1953" y="815"/>
                  </a:lnTo>
                  <a:lnTo>
                    <a:pt x="1953" y="815"/>
                  </a:lnTo>
                  <a:lnTo>
                    <a:pt x="1955" y="816"/>
                  </a:lnTo>
                  <a:lnTo>
                    <a:pt x="1956" y="816"/>
                  </a:lnTo>
                  <a:lnTo>
                    <a:pt x="1956" y="812"/>
                  </a:lnTo>
                  <a:lnTo>
                    <a:pt x="1959" y="808"/>
                  </a:lnTo>
                  <a:lnTo>
                    <a:pt x="1960" y="805"/>
                  </a:lnTo>
                  <a:lnTo>
                    <a:pt x="1963" y="805"/>
                  </a:lnTo>
                  <a:lnTo>
                    <a:pt x="1963" y="805"/>
                  </a:lnTo>
                  <a:lnTo>
                    <a:pt x="1966" y="805"/>
                  </a:lnTo>
                  <a:lnTo>
                    <a:pt x="1967" y="805"/>
                  </a:lnTo>
                  <a:lnTo>
                    <a:pt x="1972" y="809"/>
                  </a:lnTo>
                  <a:lnTo>
                    <a:pt x="1973" y="813"/>
                  </a:lnTo>
                  <a:lnTo>
                    <a:pt x="1977" y="816"/>
                  </a:lnTo>
                  <a:lnTo>
                    <a:pt x="1977" y="816"/>
                  </a:lnTo>
                  <a:lnTo>
                    <a:pt x="1979" y="816"/>
                  </a:lnTo>
                  <a:lnTo>
                    <a:pt x="1979" y="815"/>
                  </a:lnTo>
                  <a:lnTo>
                    <a:pt x="1979" y="809"/>
                  </a:lnTo>
                  <a:lnTo>
                    <a:pt x="1977" y="804"/>
                  </a:lnTo>
                  <a:lnTo>
                    <a:pt x="1976" y="802"/>
                  </a:lnTo>
                  <a:lnTo>
                    <a:pt x="1975" y="802"/>
                  </a:lnTo>
                  <a:lnTo>
                    <a:pt x="1975" y="802"/>
                  </a:lnTo>
                  <a:lnTo>
                    <a:pt x="1972" y="802"/>
                  </a:lnTo>
                  <a:lnTo>
                    <a:pt x="1970" y="801"/>
                  </a:lnTo>
                  <a:lnTo>
                    <a:pt x="1967" y="795"/>
                  </a:lnTo>
                  <a:lnTo>
                    <a:pt x="1963" y="784"/>
                  </a:lnTo>
                  <a:lnTo>
                    <a:pt x="1963" y="784"/>
                  </a:lnTo>
                  <a:lnTo>
                    <a:pt x="1963" y="776"/>
                  </a:lnTo>
                  <a:lnTo>
                    <a:pt x="1965" y="771"/>
                  </a:lnTo>
                  <a:lnTo>
                    <a:pt x="1966" y="764"/>
                  </a:lnTo>
                  <a:lnTo>
                    <a:pt x="1967" y="757"/>
                  </a:lnTo>
                  <a:lnTo>
                    <a:pt x="1967" y="757"/>
                  </a:lnTo>
                  <a:lnTo>
                    <a:pt x="1969" y="754"/>
                  </a:lnTo>
                  <a:lnTo>
                    <a:pt x="1970" y="752"/>
                  </a:lnTo>
                  <a:lnTo>
                    <a:pt x="1972" y="751"/>
                  </a:lnTo>
                  <a:lnTo>
                    <a:pt x="1975" y="749"/>
                  </a:lnTo>
                  <a:lnTo>
                    <a:pt x="1980" y="751"/>
                  </a:lnTo>
                  <a:lnTo>
                    <a:pt x="1987" y="755"/>
                  </a:lnTo>
                  <a:lnTo>
                    <a:pt x="1987" y="755"/>
                  </a:lnTo>
                  <a:lnTo>
                    <a:pt x="1990" y="758"/>
                  </a:lnTo>
                  <a:lnTo>
                    <a:pt x="1993" y="758"/>
                  </a:lnTo>
                  <a:lnTo>
                    <a:pt x="1993" y="755"/>
                  </a:lnTo>
                  <a:lnTo>
                    <a:pt x="1992" y="752"/>
                  </a:lnTo>
                  <a:lnTo>
                    <a:pt x="1992" y="752"/>
                  </a:lnTo>
                  <a:lnTo>
                    <a:pt x="1989" y="742"/>
                  </a:lnTo>
                  <a:lnTo>
                    <a:pt x="1984" y="727"/>
                  </a:lnTo>
                  <a:lnTo>
                    <a:pt x="1975" y="695"/>
                  </a:lnTo>
                  <a:lnTo>
                    <a:pt x="1975" y="695"/>
                  </a:lnTo>
                  <a:close/>
                  <a:moveTo>
                    <a:pt x="2734" y="354"/>
                  </a:moveTo>
                  <a:lnTo>
                    <a:pt x="2734" y="354"/>
                  </a:lnTo>
                  <a:lnTo>
                    <a:pt x="2723" y="347"/>
                  </a:lnTo>
                  <a:lnTo>
                    <a:pt x="2716" y="341"/>
                  </a:lnTo>
                  <a:lnTo>
                    <a:pt x="2711" y="337"/>
                  </a:lnTo>
                  <a:lnTo>
                    <a:pt x="2711" y="337"/>
                  </a:lnTo>
                  <a:lnTo>
                    <a:pt x="2709" y="335"/>
                  </a:lnTo>
                  <a:lnTo>
                    <a:pt x="2706" y="333"/>
                  </a:lnTo>
                  <a:lnTo>
                    <a:pt x="2699" y="331"/>
                  </a:lnTo>
                  <a:lnTo>
                    <a:pt x="2691" y="330"/>
                  </a:lnTo>
                  <a:lnTo>
                    <a:pt x="2690" y="331"/>
                  </a:lnTo>
                  <a:lnTo>
                    <a:pt x="2689" y="331"/>
                  </a:lnTo>
                  <a:lnTo>
                    <a:pt x="2689" y="331"/>
                  </a:lnTo>
                  <a:lnTo>
                    <a:pt x="2689" y="333"/>
                  </a:lnTo>
                  <a:lnTo>
                    <a:pt x="2686" y="331"/>
                  </a:lnTo>
                  <a:lnTo>
                    <a:pt x="2683" y="330"/>
                  </a:lnTo>
                  <a:lnTo>
                    <a:pt x="2682" y="328"/>
                  </a:lnTo>
                  <a:lnTo>
                    <a:pt x="2682" y="328"/>
                  </a:lnTo>
                  <a:lnTo>
                    <a:pt x="2677" y="326"/>
                  </a:lnTo>
                  <a:lnTo>
                    <a:pt x="2670" y="326"/>
                  </a:lnTo>
                  <a:lnTo>
                    <a:pt x="2664" y="326"/>
                  </a:lnTo>
                  <a:lnTo>
                    <a:pt x="2662" y="327"/>
                  </a:lnTo>
                  <a:lnTo>
                    <a:pt x="2660" y="327"/>
                  </a:lnTo>
                  <a:lnTo>
                    <a:pt x="2660" y="327"/>
                  </a:lnTo>
                  <a:lnTo>
                    <a:pt x="2662" y="330"/>
                  </a:lnTo>
                  <a:lnTo>
                    <a:pt x="2663" y="331"/>
                  </a:lnTo>
                  <a:lnTo>
                    <a:pt x="2666" y="333"/>
                  </a:lnTo>
                  <a:lnTo>
                    <a:pt x="2669" y="335"/>
                  </a:lnTo>
                  <a:lnTo>
                    <a:pt x="2669" y="335"/>
                  </a:lnTo>
                  <a:lnTo>
                    <a:pt x="2669" y="337"/>
                  </a:lnTo>
                  <a:lnTo>
                    <a:pt x="2667" y="340"/>
                  </a:lnTo>
                  <a:lnTo>
                    <a:pt x="2666" y="343"/>
                  </a:lnTo>
                  <a:lnTo>
                    <a:pt x="2666" y="345"/>
                  </a:lnTo>
                  <a:lnTo>
                    <a:pt x="2666" y="345"/>
                  </a:lnTo>
                  <a:lnTo>
                    <a:pt x="2666" y="347"/>
                  </a:lnTo>
                  <a:lnTo>
                    <a:pt x="2664" y="347"/>
                  </a:lnTo>
                  <a:lnTo>
                    <a:pt x="2662" y="345"/>
                  </a:lnTo>
                  <a:lnTo>
                    <a:pt x="2656" y="341"/>
                  </a:lnTo>
                  <a:lnTo>
                    <a:pt x="2656" y="341"/>
                  </a:lnTo>
                  <a:lnTo>
                    <a:pt x="2654" y="338"/>
                  </a:lnTo>
                  <a:lnTo>
                    <a:pt x="2653" y="333"/>
                  </a:lnTo>
                  <a:lnTo>
                    <a:pt x="2654" y="324"/>
                  </a:lnTo>
                  <a:lnTo>
                    <a:pt x="2654" y="324"/>
                  </a:lnTo>
                  <a:lnTo>
                    <a:pt x="2654" y="321"/>
                  </a:lnTo>
                  <a:lnTo>
                    <a:pt x="2652" y="320"/>
                  </a:lnTo>
                  <a:lnTo>
                    <a:pt x="2650" y="318"/>
                  </a:lnTo>
                  <a:lnTo>
                    <a:pt x="2649" y="316"/>
                  </a:lnTo>
                  <a:lnTo>
                    <a:pt x="2649" y="316"/>
                  </a:lnTo>
                  <a:lnTo>
                    <a:pt x="2647" y="314"/>
                  </a:lnTo>
                  <a:lnTo>
                    <a:pt x="2645" y="311"/>
                  </a:lnTo>
                  <a:lnTo>
                    <a:pt x="2636" y="306"/>
                  </a:lnTo>
                  <a:lnTo>
                    <a:pt x="2618" y="297"/>
                  </a:lnTo>
                  <a:lnTo>
                    <a:pt x="2618" y="297"/>
                  </a:lnTo>
                  <a:lnTo>
                    <a:pt x="2603" y="291"/>
                  </a:lnTo>
                  <a:lnTo>
                    <a:pt x="2598" y="289"/>
                  </a:lnTo>
                  <a:lnTo>
                    <a:pt x="2593" y="286"/>
                  </a:lnTo>
                  <a:lnTo>
                    <a:pt x="2593" y="286"/>
                  </a:lnTo>
                  <a:lnTo>
                    <a:pt x="2589" y="283"/>
                  </a:lnTo>
                  <a:lnTo>
                    <a:pt x="2582" y="280"/>
                  </a:lnTo>
                  <a:lnTo>
                    <a:pt x="2575" y="277"/>
                  </a:lnTo>
                  <a:lnTo>
                    <a:pt x="2569" y="274"/>
                  </a:lnTo>
                  <a:lnTo>
                    <a:pt x="2569" y="274"/>
                  </a:lnTo>
                  <a:lnTo>
                    <a:pt x="2561" y="269"/>
                  </a:lnTo>
                  <a:lnTo>
                    <a:pt x="2548" y="263"/>
                  </a:lnTo>
                  <a:lnTo>
                    <a:pt x="2535" y="257"/>
                  </a:lnTo>
                  <a:lnTo>
                    <a:pt x="2524" y="256"/>
                  </a:lnTo>
                  <a:lnTo>
                    <a:pt x="2524" y="256"/>
                  </a:lnTo>
                  <a:lnTo>
                    <a:pt x="2518" y="254"/>
                  </a:lnTo>
                  <a:lnTo>
                    <a:pt x="2514" y="252"/>
                  </a:lnTo>
                  <a:lnTo>
                    <a:pt x="2512" y="250"/>
                  </a:lnTo>
                  <a:lnTo>
                    <a:pt x="2509" y="249"/>
                  </a:lnTo>
                  <a:lnTo>
                    <a:pt x="2509" y="249"/>
                  </a:lnTo>
                  <a:lnTo>
                    <a:pt x="2491" y="249"/>
                  </a:lnTo>
                  <a:lnTo>
                    <a:pt x="2471" y="247"/>
                  </a:lnTo>
                  <a:lnTo>
                    <a:pt x="2471" y="247"/>
                  </a:lnTo>
                  <a:lnTo>
                    <a:pt x="2467" y="249"/>
                  </a:lnTo>
                  <a:lnTo>
                    <a:pt x="2462" y="250"/>
                  </a:lnTo>
                  <a:lnTo>
                    <a:pt x="2460" y="250"/>
                  </a:lnTo>
                  <a:lnTo>
                    <a:pt x="2457" y="250"/>
                  </a:lnTo>
                  <a:lnTo>
                    <a:pt x="2457" y="250"/>
                  </a:lnTo>
                  <a:lnTo>
                    <a:pt x="2437" y="244"/>
                  </a:lnTo>
                  <a:lnTo>
                    <a:pt x="2425" y="242"/>
                  </a:lnTo>
                  <a:lnTo>
                    <a:pt x="2421" y="242"/>
                  </a:lnTo>
                  <a:lnTo>
                    <a:pt x="2420" y="242"/>
                  </a:lnTo>
                  <a:lnTo>
                    <a:pt x="2420" y="242"/>
                  </a:lnTo>
                  <a:lnTo>
                    <a:pt x="2418" y="244"/>
                  </a:lnTo>
                  <a:lnTo>
                    <a:pt x="2417" y="247"/>
                  </a:lnTo>
                  <a:lnTo>
                    <a:pt x="2415" y="250"/>
                  </a:lnTo>
                  <a:lnTo>
                    <a:pt x="2414" y="252"/>
                  </a:lnTo>
                  <a:lnTo>
                    <a:pt x="2414" y="252"/>
                  </a:lnTo>
                  <a:lnTo>
                    <a:pt x="2413" y="253"/>
                  </a:lnTo>
                  <a:lnTo>
                    <a:pt x="2414" y="256"/>
                  </a:lnTo>
                  <a:lnTo>
                    <a:pt x="2423" y="264"/>
                  </a:lnTo>
                  <a:lnTo>
                    <a:pt x="2423" y="264"/>
                  </a:lnTo>
                  <a:lnTo>
                    <a:pt x="2425" y="270"/>
                  </a:lnTo>
                  <a:lnTo>
                    <a:pt x="2427" y="271"/>
                  </a:lnTo>
                  <a:lnTo>
                    <a:pt x="2425" y="274"/>
                  </a:lnTo>
                  <a:lnTo>
                    <a:pt x="2423" y="277"/>
                  </a:lnTo>
                  <a:lnTo>
                    <a:pt x="2418" y="280"/>
                  </a:lnTo>
                  <a:lnTo>
                    <a:pt x="2418" y="280"/>
                  </a:lnTo>
                  <a:lnTo>
                    <a:pt x="2413" y="281"/>
                  </a:lnTo>
                  <a:lnTo>
                    <a:pt x="2406" y="280"/>
                  </a:lnTo>
                  <a:lnTo>
                    <a:pt x="2400" y="276"/>
                  </a:lnTo>
                  <a:lnTo>
                    <a:pt x="2396" y="271"/>
                  </a:lnTo>
                  <a:lnTo>
                    <a:pt x="2396" y="271"/>
                  </a:lnTo>
                  <a:lnTo>
                    <a:pt x="2393" y="269"/>
                  </a:lnTo>
                  <a:lnTo>
                    <a:pt x="2388" y="267"/>
                  </a:lnTo>
                  <a:lnTo>
                    <a:pt x="2383" y="266"/>
                  </a:lnTo>
                  <a:lnTo>
                    <a:pt x="2381" y="264"/>
                  </a:lnTo>
                  <a:lnTo>
                    <a:pt x="2380" y="262"/>
                  </a:lnTo>
                  <a:lnTo>
                    <a:pt x="2380" y="262"/>
                  </a:lnTo>
                  <a:lnTo>
                    <a:pt x="2380" y="257"/>
                  </a:lnTo>
                  <a:lnTo>
                    <a:pt x="2381" y="256"/>
                  </a:lnTo>
                  <a:lnTo>
                    <a:pt x="2384" y="256"/>
                  </a:lnTo>
                  <a:lnTo>
                    <a:pt x="2388" y="257"/>
                  </a:lnTo>
                  <a:lnTo>
                    <a:pt x="2388" y="257"/>
                  </a:lnTo>
                  <a:lnTo>
                    <a:pt x="2391" y="259"/>
                  </a:lnTo>
                  <a:lnTo>
                    <a:pt x="2396" y="259"/>
                  </a:lnTo>
                  <a:lnTo>
                    <a:pt x="2398" y="257"/>
                  </a:lnTo>
                  <a:lnTo>
                    <a:pt x="2400" y="253"/>
                  </a:lnTo>
                  <a:lnTo>
                    <a:pt x="2400" y="253"/>
                  </a:lnTo>
                  <a:lnTo>
                    <a:pt x="2400" y="252"/>
                  </a:lnTo>
                  <a:lnTo>
                    <a:pt x="2398" y="250"/>
                  </a:lnTo>
                  <a:lnTo>
                    <a:pt x="2393" y="247"/>
                  </a:lnTo>
                  <a:lnTo>
                    <a:pt x="2386" y="246"/>
                  </a:lnTo>
                  <a:lnTo>
                    <a:pt x="2380" y="244"/>
                  </a:lnTo>
                  <a:lnTo>
                    <a:pt x="2380" y="244"/>
                  </a:lnTo>
                  <a:lnTo>
                    <a:pt x="2374" y="247"/>
                  </a:lnTo>
                  <a:lnTo>
                    <a:pt x="2370" y="252"/>
                  </a:lnTo>
                  <a:lnTo>
                    <a:pt x="2366" y="256"/>
                  </a:lnTo>
                  <a:lnTo>
                    <a:pt x="2361" y="260"/>
                  </a:lnTo>
                  <a:lnTo>
                    <a:pt x="2361" y="260"/>
                  </a:lnTo>
                  <a:lnTo>
                    <a:pt x="2357" y="262"/>
                  </a:lnTo>
                  <a:lnTo>
                    <a:pt x="2351" y="262"/>
                  </a:lnTo>
                  <a:lnTo>
                    <a:pt x="2339" y="260"/>
                  </a:lnTo>
                  <a:lnTo>
                    <a:pt x="2327" y="257"/>
                  </a:lnTo>
                  <a:lnTo>
                    <a:pt x="2320" y="256"/>
                  </a:lnTo>
                  <a:lnTo>
                    <a:pt x="2320" y="256"/>
                  </a:lnTo>
                  <a:lnTo>
                    <a:pt x="2317" y="254"/>
                  </a:lnTo>
                  <a:lnTo>
                    <a:pt x="2313" y="254"/>
                  </a:lnTo>
                  <a:lnTo>
                    <a:pt x="2297" y="254"/>
                  </a:lnTo>
                  <a:lnTo>
                    <a:pt x="2282" y="256"/>
                  </a:lnTo>
                  <a:lnTo>
                    <a:pt x="2272" y="259"/>
                  </a:lnTo>
                  <a:lnTo>
                    <a:pt x="2272" y="259"/>
                  </a:lnTo>
                  <a:lnTo>
                    <a:pt x="2270" y="262"/>
                  </a:lnTo>
                  <a:lnTo>
                    <a:pt x="2270" y="266"/>
                  </a:lnTo>
                  <a:lnTo>
                    <a:pt x="2270" y="270"/>
                  </a:lnTo>
                  <a:lnTo>
                    <a:pt x="2269" y="273"/>
                  </a:lnTo>
                  <a:lnTo>
                    <a:pt x="2269" y="273"/>
                  </a:lnTo>
                  <a:lnTo>
                    <a:pt x="2268" y="271"/>
                  </a:lnTo>
                  <a:lnTo>
                    <a:pt x="2266" y="267"/>
                  </a:lnTo>
                  <a:lnTo>
                    <a:pt x="2265" y="257"/>
                  </a:lnTo>
                  <a:lnTo>
                    <a:pt x="2265" y="257"/>
                  </a:lnTo>
                  <a:lnTo>
                    <a:pt x="2263" y="256"/>
                  </a:lnTo>
                  <a:lnTo>
                    <a:pt x="2262" y="254"/>
                  </a:lnTo>
                  <a:lnTo>
                    <a:pt x="2252" y="253"/>
                  </a:lnTo>
                  <a:lnTo>
                    <a:pt x="2252" y="253"/>
                  </a:lnTo>
                  <a:lnTo>
                    <a:pt x="2245" y="253"/>
                  </a:lnTo>
                  <a:lnTo>
                    <a:pt x="2243" y="252"/>
                  </a:lnTo>
                  <a:lnTo>
                    <a:pt x="2243" y="250"/>
                  </a:lnTo>
                  <a:lnTo>
                    <a:pt x="2243" y="250"/>
                  </a:lnTo>
                  <a:lnTo>
                    <a:pt x="2245" y="247"/>
                  </a:lnTo>
                  <a:lnTo>
                    <a:pt x="2245" y="244"/>
                  </a:lnTo>
                  <a:lnTo>
                    <a:pt x="2245" y="243"/>
                  </a:lnTo>
                  <a:lnTo>
                    <a:pt x="2246" y="240"/>
                  </a:lnTo>
                  <a:lnTo>
                    <a:pt x="2246" y="240"/>
                  </a:lnTo>
                  <a:lnTo>
                    <a:pt x="2248" y="237"/>
                  </a:lnTo>
                  <a:lnTo>
                    <a:pt x="2248" y="234"/>
                  </a:lnTo>
                  <a:lnTo>
                    <a:pt x="2242" y="229"/>
                  </a:lnTo>
                  <a:lnTo>
                    <a:pt x="2232" y="223"/>
                  </a:lnTo>
                  <a:lnTo>
                    <a:pt x="2221" y="217"/>
                  </a:lnTo>
                  <a:lnTo>
                    <a:pt x="2221" y="217"/>
                  </a:lnTo>
                  <a:lnTo>
                    <a:pt x="2213" y="215"/>
                  </a:lnTo>
                  <a:lnTo>
                    <a:pt x="2206" y="215"/>
                  </a:lnTo>
                  <a:lnTo>
                    <a:pt x="2188" y="213"/>
                  </a:lnTo>
                  <a:lnTo>
                    <a:pt x="2171" y="215"/>
                  </a:lnTo>
                  <a:lnTo>
                    <a:pt x="2159" y="217"/>
                  </a:lnTo>
                  <a:lnTo>
                    <a:pt x="2159" y="217"/>
                  </a:lnTo>
                  <a:lnTo>
                    <a:pt x="2151" y="219"/>
                  </a:lnTo>
                  <a:lnTo>
                    <a:pt x="2141" y="219"/>
                  </a:lnTo>
                  <a:lnTo>
                    <a:pt x="2122" y="219"/>
                  </a:lnTo>
                  <a:lnTo>
                    <a:pt x="2122" y="219"/>
                  </a:lnTo>
                  <a:lnTo>
                    <a:pt x="2118" y="219"/>
                  </a:lnTo>
                  <a:lnTo>
                    <a:pt x="2118" y="217"/>
                  </a:lnTo>
                  <a:lnTo>
                    <a:pt x="2118" y="215"/>
                  </a:lnTo>
                  <a:lnTo>
                    <a:pt x="2118" y="212"/>
                  </a:lnTo>
                  <a:lnTo>
                    <a:pt x="2118" y="212"/>
                  </a:lnTo>
                  <a:lnTo>
                    <a:pt x="2114" y="207"/>
                  </a:lnTo>
                  <a:lnTo>
                    <a:pt x="2108" y="206"/>
                  </a:lnTo>
                  <a:lnTo>
                    <a:pt x="2101" y="205"/>
                  </a:lnTo>
                  <a:lnTo>
                    <a:pt x="2100" y="205"/>
                  </a:lnTo>
                  <a:lnTo>
                    <a:pt x="2098" y="206"/>
                  </a:lnTo>
                  <a:lnTo>
                    <a:pt x="2098" y="206"/>
                  </a:lnTo>
                  <a:lnTo>
                    <a:pt x="2097" y="207"/>
                  </a:lnTo>
                  <a:lnTo>
                    <a:pt x="2094" y="206"/>
                  </a:lnTo>
                  <a:lnTo>
                    <a:pt x="2093" y="205"/>
                  </a:lnTo>
                  <a:lnTo>
                    <a:pt x="2093" y="203"/>
                  </a:lnTo>
                  <a:lnTo>
                    <a:pt x="2093" y="203"/>
                  </a:lnTo>
                  <a:lnTo>
                    <a:pt x="2090" y="200"/>
                  </a:lnTo>
                  <a:lnTo>
                    <a:pt x="2084" y="198"/>
                  </a:lnTo>
                  <a:lnTo>
                    <a:pt x="2077" y="196"/>
                  </a:lnTo>
                  <a:lnTo>
                    <a:pt x="2071" y="196"/>
                  </a:lnTo>
                  <a:lnTo>
                    <a:pt x="2071" y="196"/>
                  </a:lnTo>
                  <a:lnTo>
                    <a:pt x="2068" y="196"/>
                  </a:lnTo>
                  <a:lnTo>
                    <a:pt x="2067" y="195"/>
                  </a:lnTo>
                  <a:lnTo>
                    <a:pt x="2067" y="192"/>
                  </a:lnTo>
                  <a:lnTo>
                    <a:pt x="2070" y="190"/>
                  </a:lnTo>
                  <a:lnTo>
                    <a:pt x="2070" y="190"/>
                  </a:lnTo>
                  <a:lnTo>
                    <a:pt x="2081" y="190"/>
                  </a:lnTo>
                  <a:lnTo>
                    <a:pt x="2083" y="190"/>
                  </a:lnTo>
                  <a:lnTo>
                    <a:pt x="2084" y="189"/>
                  </a:lnTo>
                  <a:lnTo>
                    <a:pt x="2084" y="188"/>
                  </a:lnTo>
                  <a:lnTo>
                    <a:pt x="2083" y="185"/>
                  </a:lnTo>
                  <a:lnTo>
                    <a:pt x="2083" y="185"/>
                  </a:lnTo>
                  <a:lnTo>
                    <a:pt x="2080" y="182"/>
                  </a:lnTo>
                  <a:lnTo>
                    <a:pt x="2074" y="180"/>
                  </a:lnTo>
                  <a:lnTo>
                    <a:pt x="2057" y="178"/>
                  </a:lnTo>
                  <a:lnTo>
                    <a:pt x="2040" y="176"/>
                  </a:lnTo>
                  <a:lnTo>
                    <a:pt x="2031" y="176"/>
                  </a:lnTo>
                  <a:lnTo>
                    <a:pt x="2031" y="176"/>
                  </a:lnTo>
                  <a:lnTo>
                    <a:pt x="2030" y="178"/>
                  </a:lnTo>
                  <a:lnTo>
                    <a:pt x="2029" y="182"/>
                  </a:lnTo>
                  <a:lnTo>
                    <a:pt x="2027" y="186"/>
                  </a:lnTo>
                  <a:lnTo>
                    <a:pt x="2021" y="192"/>
                  </a:lnTo>
                  <a:lnTo>
                    <a:pt x="2021" y="192"/>
                  </a:lnTo>
                  <a:lnTo>
                    <a:pt x="2019" y="195"/>
                  </a:lnTo>
                  <a:lnTo>
                    <a:pt x="2016" y="196"/>
                  </a:lnTo>
                  <a:lnTo>
                    <a:pt x="2011" y="196"/>
                  </a:lnTo>
                  <a:lnTo>
                    <a:pt x="2010" y="196"/>
                  </a:lnTo>
                  <a:lnTo>
                    <a:pt x="2006" y="193"/>
                  </a:lnTo>
                  <a:lnTo>
                    <a:pt x="2004" y="190"/>
                  </a:lnTo>
                  <a:lnTo>
                    <a:pt x="2004" y="190"/>
                  </a:lnTo>
                  <a:lnTo>
                    <a:pt x="2007" y="188"/>
                  </a:lnTo>
                  <a:lnTo>
                    <a:pt x="2011" y="186"/>
                  </a:lnTo>
                  <a:lnTo>
                    <a:pt x="2016" y="185"/>
                  </a:lnTo>
                  <a:lnTo>
                    <a:pt x="2017" y="185"/>
                  </a:lnTo>
                  <a:lnTo>
                    <a:pt x="2017" y="183"/>
                  </a:lnTo>
                  <a:lnTo>
                    <a:pt x="2017" y="183"/>
                  </a:lnTo>
                  <a:lnTo>
                    <a:pt x="2017" y="182"/>
                  </a:lnTo>
                  <a:lnTo>
                    <a:pt x="2014" y="180"/>
                  </a:lnTo>
                  <a:lnTo>
                    <a:pt x="2009" y="179"/>
                  </a:lnTo>
                  <a:lnTo>
                    <a:pt x="2003" y="179"/>
                  </a:lnTo>
                  <a:lnTo>
                    <a:pt x="2000" y="178"/>
                  </a:lnTo>
                  <a:lnTo>
                    <a:pt x="2000" y="178"/>
                  </a:lnTo>
                  <a:lnTo>
                    <a:pt x="1999" y="175"/>
                  </a:lnTo>
                  <a:lnTo>
                    <a:pt x="2002" y="173"/>
                  </a:lnTo>
                  <a:lnTo>
                    <a:pt x="2004" y="172"/>
                  </a:lnTo>
                  <a:lnTo>
                    <a:pt x="2009" y="173"/>
                  </a:lnTo>
                  <a:lnTo>
                    <a:pt x="2009" y="173"/>
                  </a:lnTo>
                  <a:lnTo>
                    <a:pt x="2019" y="175"/>
                  </a:lnTo>
                  <a:lnTo>
                    <a:pt x="2023" y="175"/>
                  </a:lnTo>
                  <a:lnTo>
                    <a:pt x="2024" y="173"/>
                  </a:lnTo>
                  <a:lnTo>
                    <a:pt x="2024" y="173"/>
                  </a:lnTo>
                  <a:lnTo>
                    <a:pt x="2024" y="172"/>
                  </a:lnTo>
                  <a:lnTo>
                    <a:pt x="2020" y="170"/>
                  </a:lnTo>
                  <a:lnTo>
                    <a:pt x="2009" y="168"/>
                  </a:lnTo>
                  <a:lnTo>
                    <a:pt x="2009" y="168"/>
                  </a:lnTo>
                  <a:lnTo>
                    <a:pt x="1987" y="165"/>
                  </a:lnTo>
                  <a:lnTo>
                    <a:pt x="1976" y="162"/>
                  </a:lnTo>
                  <a:lnTo>
                    <a:pt x="1965" y="162"/>
                  </a:lnTo>
                  <a:lnTo>
                    <a:pt x="1965" y="162"/>
                  </a:lnTo>
                  <a:lnTo>
                    <a:pt x="1956" y="162"/>
                  </a:lnTo>
                  <a:lnTo>
                    <a:pt x="1950" y="161"/>
                  </a:lnTo>
                  <a:lnTo>
                    <a:pt x="1945" y="159"/>
                  </a:lnTo>
                  <a:lnTo>
                    <a:pt x="1940" y="158"/>
                  </a:lnTo>
                  <a:lnTo>
                    <a:pt x="1940" y="158"/>
                  </a:lnTo>
                  <a:lnTo>
                    <a:pt x="1936" y="158"/>
                  </a:lnTo>
                  <a:lnTo>
                    <a:pt x="1935" y="159"/>
                  </a:lnTo>
                  <a:lnTo>
                    <a:pt x="1935" y="162"/>
                  </a:lnTo>
                  <a:lnTo>
                    <a:pt x="1938" y="165"/>
                  </a:lnTo>
                  <a:lnTo>
                    <a:pt x="1938" y="165"/>
                  </a:lnTo>
                  <a:lnTo>
                    <a:pt x="1938" y="166"/>
                  </a:lnTo>
                  <a:lnTo>
                    <a:pt x="1938" y="168"/>
                  </a:lnTo>
                  <a:lnTo>
                    <a:pt x="1933" y="169"/>
                  </a:lnTo>
                  <a:lnTo>
                    <a:pt x="1929" y="170"/>
                  </a:lnTo>
                  <a:lnTo>
                    <a:pt x="1923" y="169"/>
                  </a:lnTo>
                  <a:lnTo>
                    <a:pt x="1923" y="169"/>
                  </a:lnTo>
                  <a:lnTo>
                    <a:pt x="1916" y="170"/>
                  </a:lnTo>
                  <a:lnTo>
                    <a:pt x="1910" y="172"/>
                  </a:lnTo>
                  <a:lnTo>
                    <a:pt x="1908" y="176"/>
                  </a:lnTo>
                  <a:lnTo>
                    <a:pt x="1906" y="178"/>
                  </a:lnTo>
                  <a:lnTo>
                    <a:pt x="1908" y="179"/>
                  </a:lnTo>
                  <a:lnTo>
                    <a:pt x="1908" y="179"/>
                  </a:lnTo>
                  <a:lnTo>
                    <a:pt x="1909" y="182"/>
                  </a:lnTo>
                  <a:lnTo>
                    <a:pt x="1912" y="182"/>
                  </a:lnTo>
                  <a:lnTo>
                    <a:pt x="1915" y="180"/>
                  </a:lnTo>
                  <a:lnTo>
                    <a:pt x="1918" y="180"/>
                  </a:lnTo>
                  <a:lnTo>
                    <a:pt x="1920" y="180"/>
                  </a:lnTo>
                  <a:lnTo>
                    <a:pt x="1920" y="180"/>
                  </a:lnTo>
                  <a:lnTo>
                    <a:pt x="1922" y="180"/>
                  </a:lnTo>
                  <a:lnTo>
                    <a:pt x="1920" y="182"/>
                  </a:lnTo>
                  <a:lnTo>
                    <a:pt x="1918" y="183"/>
                  </a:lnTo>
                  <a:lnTo>
                    <a:pt x="1915" y="186"/>
                  </a:lnTo>
                  <a:lnTo>
                    <a:pt x="1915" y="188"/>
                  </a:lnTo>
                  <a:lnTo>
                    <a:pt x="1916" y="189"/>
                  </a:lnTo>
                  <a:lnTo>
                    <a:pt x="1916" y="189"/>
                  </a:lnTo>
                  <a:lnTo>
                    <a:pt x="1919" y="190"/>
                  </a:lnTo>
                  <a:lnTo>
                    <a:pt x="1920" y="193"/>
                  </a:lnTo>
                  <a:lnTo>
                    <a:pt x="1922" y="199"/>
                  </a:lnTo>
                  <a:lnTo>
                    <a:pt x="1922" y="199"/>
                  </a:lnTo>
                  <a:lnTo>
                    <a:pt x="1920" y="202"/>
                  </a:lnTo>
                  <a:lnTo>
                    <a:pt x="1916" y="202"/>
                  </a:lnTo>
                  <a:lnTo>
                    <a:pt x="1912" y="202"/>
                  </a:lnTo>
                  <a:lnTo>
                    <a:pt x="1909" y="199"/>
                  </a:lnTo>
                  <a:lnTo>
                    <a:pt x="1909" y="199"/>
                  </a:lnTo>
                  <a:lnTo>
                    <a:pt x="1905" y="198"/>
                  </a:lnTo>
                  <a:lnTo>
                    <a:pt x="1902" y="198"/>
                  </a:lnTo>
                  <a:lnTo>
                    <a:pt x="1898" y="198"/>
                  </a:lnTo>
                  <a:lnTo>
                    <a:pt x="1893" y="199"/>
                  </a:lnTo>
                  <a:lnTo>
                    <a:pt x="1893" y="199"/>
                  </a:lnTo>
                  <a:lnTo>
                    <a:pt x="1889" y="199"/>
                  </a:lnTo>
                  <a:lnTo>
                    <a:pt x="1886" y="199"/>
                  </a:lnTo>
                  <a:lnTo>
                    <a:pt x="1885" y="200"/>
                  </a:lnTo>
                  <a:lnTo>
                    <a:pt x="1889" y="202"/>
                  </a:lnTo>
                  <a:lnTo>
                    <a:pt x="1889" y="202"/>
                  </a:lnTo>
                  <a:lnTo>
                    <a:pt x="1893" y="203"/>
                  </a:lnTo>
                  <a:lnTo>
                    <a:pt x="1895" y="205"/>
                  </a:lnTo>
                  <a:lnTo>
                    <a:pt x="1893" y="207"/>
                  </a:lnTo>
                  <a:lnTo>
                    <a:pt x="1889" y="209"/>
                  </a:lnTo>
                  <a:lnTo>
                    <a:pt x="1889" y="209"/>
                  </a:lnTo>
                  <a:lnTo>
                    <a:pt x="1886" y="209"/>
                  </a:lnTo>
                  <a:lnTo>
                    <a:pt x="1883" y="207"/>
                  </a:lnTo>
                  <a:lnTo>
                    <a:pt x="1881" y="205"/>
                  </a:lnTo>
                  <a:lnTo>
                    <a:pt x="1879" y="202"/>
                  </a:lnTo>
                  <a:lnTo>
                    <a:pt x="1878" y="200"/>
                  </a:lnTo>
                  <a:lnTo>
                    <a:pt x="1876" y="200"/>
                  </a:lnTo>
                  <a:lnTo>
                    <a:pt x="1876" y="200"/>
                  </a:lnTo>
                  <a:lnTo>
                    <a:pt x="1871" y="200"/>
                  </a:lnTo>
                  <a:lnTo>
                    <a:pt x="1864" y="199"/>
                  </a:lnTo>
                  <a:lnTo>
                    <a:pt x="1856" y="198"/>
                  </a:lnTo>
                  <a:lnTo>
                    <a:pt x="1851" y="196"/>
                  </a:lnTo>
                  <a:lnTo>
                    <a:pt x="1851" y="196"/>
                  </a:lnTo>
                  <a:lnTo>
                    <a:pt x="1846" y="198"/>
                  </a:lnTo>
                  <a:lnTo>
                    <a:pt x="1842" y="199"/>
                  </a:lnTo>
                  <a:lnTo>
                    <a:pt x="1838" y="202"/>
                  </a:lnTo>
                  <a:lnTo>
                    <a:pt x="1832" y="203"/>
                  </a:lnTo>
                  <a:lnTo>
                    <a:pt x="1832" y="203"/>
                  </a:lnTo>
                  <a:lnTo>
                    <a:pt x="1825" y="202"/>
                  </a:lnTo>
                  <a:lnTo>
                    <a:pt x="1818" y="200"/>
                  </a:lnTo>
                  <a:lnTo>
                    <a:pt x="1812" y="198"/>
                  </a:lnTo>
                  <a:lnTo>
                    <a:pt x="1808" y="193"/>
                  </a:lnTo>
                  <a:lnTo>
                    <a:pt x="1808" y="193"/>
                  </a:lnTo>
                  <a:lnTo>
                    <a:pt x="1807" y="190"/>
                  </a:lnTo>
                  <a:lnTo>
                    <a:pt x="1804" y="189"/>
                  </a:lnTo>
                  <a:lnTo>
                    <a:pt x="1802" y="190"/>
                  </a:lnTo>
                  <a:lnTo>
                    <a:pt x="1800" y="193"/>
                  </a:lnTo>
                  <a:lnTo>
                    <a:pt x="1800" y="193"/>
                  </a:lnTo>
                  <a:lnTo>
                    <a:pt x="1797" y="198"/>
                  </a:lnTo>
                  <a:lnTo>
                    <a:pt x="1795" y="203"/>
                  </a:lnTo>
                  <a:lnTo>
                    <a:pt x="1794" y="207"/>
                  </a:lnTo>
                  <a:lnTo>
                    <a:pt x="1791" y="209"/>
                  </a:lnTo>
                  <a:lnTo>
                    <a:pt x="1791" y="209"/>
                  </a:lnTo>
                  <a:lnTo>
                    <a:pt x="1788" y="212"/>
                  </a:lnTo>
                  <a:lnTo>
                    <a:pt x="1785" y="215"/>
                  </a:lnTo>
                  <a:lnTo>
                    <a:pt x="1784" y="219"/>
                  </a:lnTo>
                  <a:lnTo>
                    <a:pt x="1781" y="222"/>
                  </a:lnTo>
                  <a:lnTo>
                    <a:pt x="1781" y="222"/>
                  </a:lnTo>
                  <a:lnTo>
                    <a:pt x="1778" y="222"/>
                  </a:lnTo>
                  <a:lnTo>
                    <a:pt x="1775" y="220"/>
                  </a:lnTo>
                  <a:lnTo>
                    <a:pt x="1774" y="219"/>
                  </a:lnTo>
                  <a:lnTo>
                    <a:pt x="1771" y="219"/>
                  </a:lnTo>
                  <a:lnTo>
                    <a:pt x="1771" y="219"/>
                  </a:lnTo>
                  <a:lnTo>
                    <a:pt x="1768" y="217"/>
                  </a:lnTo>
                  <a:lnTo>
                    <a:pt x="1765" y="216"/>
                  </a:lnTo>
                  <a:lnTo>
                    <a:pt x="1757" y="210"/>
                  </a:lnTo>
                  <a:lnTo>
                    <a:pt x="1750" y="202"/>
                  </a:lnTo>
                  <a:lnTo>
                    <a:pt x="1747" y="198"/>
                  </a:lnTo>
                  <a:lnTo>
                    <a:pt x="1747" y="198"/>
                  </a:lnTo>
                  <a:lnTo>
                    <a:pt x="1744" y="192"/>
                  </a:lnTo>
                  <a:lnTo>
                    <a:pt x="1740" y="188"/>
                  </a:lnTo>
                  <a:lnTo>
                    <a:pt x="1733" y="180"/>
                  </a:lnTo>
                  <a:lnTo>
                    <a:pt x="1733" y="180"/>
                  </a:lnTo>
                  <a:lnTo>
                    <a:pt x="1731" y="179"/>
                  </a:lnTo>
                  <a:lnTo>
                    <a:pt x="1733" y="179"/>
                  </a:lnTo>
                  <a:lnTo>
                    <a:pt x="1736" y="179"/>
                  </a:lnTo>
                  <a:lnTo>
                    <a:pt x="1738" y="180"/>
                  </a:lnTo>
                  <a:lnTo>
                    <a:pt x="1738" y="180"/>
                  </a:lnTo>
                  <a:lnTo>
                    <a:pt x="1741" y="182"/>
                  </a:lnTo>
                  <a:lnTo>
                    <a:pt x="1744" y="183"/>
                  </a:lnTo>
                  <a:lnTo>
                    <a:pt x="1747" y="183"/>
                  </a:lnTo>
                  <a:lnTo>
                    <a:pt x="1750" y="182"/>
                  </a:lnTo>
                  <a:lnTo>
                    <a:pt x="1750" y="182"/>
                  </a:lnTo>
                  <a:lnTo>
                    <a:pt x="1753" y="179"/>
                  </a:lnTo>
                  <a:lnTo>
                    <a:pt x="1753" y="176"/>
                  </a:lnTo>
                  <a:lnTo>
                    <a:pt x="1751" y="172"/>
                  </a:lnTo>
                  <a:lnTo>
                    <a:pt x="1747" y="170"/>
                  </a:lnTo>
                  <a:lnTo>
                    <a:pt x="1747" y="170"/>
                  </a:lnTo>
                  <a:lnTo>
                    <a:pt x="1744" y="170"/>
                  </a:lnTo>
                  <a:lnTo>
                    <a:pt x="1743" y="168"/>
                  </a:lnTo>
                  <a:lnTo>
                    <a:pt x="1744" y="166"/>
                  </a:lnTo>
                  <a:lnTo>
                    <a:pt x="1747" y="165"/>
                  </a:lnTo>
                  <a:lnTo>
                    <a:pt x="1747" y="165"/>
                  </a:lnTo>
                  <a:lnTo>
                    <a:pt x="1747" y="163"/>
                  </a:lnTo>
                  <a:lnTo>
                    <a:pt x="1747" y="163"/>
                  </a:lnTo>
                  <a:lnTo>
                    <a:pt x="1744" y="159"/>
                  </a:lnTo>
                  <a:lnTo>
                    <a:pt x="1743" y="155"/>
                  </a:lnTo>
                  <a:lnTo>
                    <a:pt x="1743" y="155"/>
                  </a:lnTo>
                  <a:lnTo>
                    <a:pt x="1743" y="153"/>
                  </a:lnTo>
                  <a:lnTo>
                    <a:pt x="1743" y="153"/>
                  </a:lnTo>
                  <a:lnTo>
                    <a:pt x="1744" y="152"/>
                  </a:lnTo>
                  <a:lnTo>
                    <a:pt x="1744" y="151"/>
                  </a:lnTo>
                  <a:lnTo>
                    <a:pt x="1743" y="149"/>
                  </a:lnTo>
                  <a:lnTo>
                    <a:pt x="1740" y="148"/>
                  </a:lnTo>
                  <a:lnTo>
                    <a:pt x="1740" y="148"/>
                  </a:lnTo>
                  <a:lnTo>
                    <a:pt x="1736" y="146"/>
                  </a:lnTo>
                  <a:lnTo>
                    <a:pt x="1733" y="145"/>
                  </a:lnTo>
                  <a:lnTo>
                    <a:pt x="1730" y="142"/>
                  </a:lnTo>
                  <a:lnTo>
                    <a:pt x="1728" y="141"/>
                  </a:lnTo>
                  <a:lnTo>
                    <a:pt x="1728" y="141"/>
                  </a:lnTo>
                  <a:lnTo>
                    <a:pt x="1728" y="139"/>
                  </a:lnTo>
                  <a:lnTo>
                    <a:pt x="1726" y="139"/>
                  </a:lnTo>
                  <a:lnTo>
                    <a:pt x="1718" y="138"/>
                  </a:lnTo>
                  <a:lnTo>
                    <a:pt x="1710" y="139"/>
                  </a:lnTo>
                  <a:lnTo>
                    <a:pt x="1708" y="139"/>
                  </a:lnTo>
                  <a:lnTo>
                    <a:pt x="1707" y="141"/>
                  </a:lnTo>
                  <a:lnTo>
                    <a:pt x="1707" y="141"/>
                  </a:lnTo>
                  <a:lnTo>
                    <a:pt x="1707" y="142"/>
                  </a:lnTo>
                  <a:lnTo>
                    <a:pt x="1704" y="143"/>
                  </a:lnTo>
                  <a:lnTo>
                    <a:pt x="1703" y="142"/>
                  </a:lnTo>
                  <a:lnTo>
                    <a:pt x="1701" y="141"/>
                  </a:lnTo>
                  <a:lnTo>
                    <a:pt x="1701" y="141"/>
                  </a:lnTo>
                  <a:lnTo>
                    <a:pt x="1701" y="139"/>
                  </a:lnTo>
                  <a:lnTo>
                    <a:pt x="1701" y="138"/>
                  </a:lnTo>
                  <a:lnTo>
                    <a:pt x="1697" y="138"/>
                  </a:lnTo>
                  <a:lnTo>
                    <a:pt x="1683" y="135"/>
                  </a:lnTo>
                  <a:lnTo>
                    <a:pt x="1683" y="135"/>
                  </a:lnTo>
                  <a:lnTo>
                    <a:pt x="1677" y="132"/>
                  </a:lnTo>
                  <a:lnTo>
                    <a:pt x="1674" y="129"/>
                  </a:lnTo>
                  <a:lnTo>
                    <a:pt x="1671" y="126"/>
                  </a:lnTo>
                  <a:lnTo>
                    <a:pt x="1669" y="125"/>
                  </a:lnTo>
                  <a:lnTo>
                    <a:pt x="1669" y="125"/>
                  </a:lnTo>
                  <a:lnTo>
                    <a:pt x="1669" y="125"/>
                  </a:lnTo>
                  <a:lnTo>
                    <a:pt x="1667" y="126"/>
                  </a:lnTo>
                  <a:lnTo>
                    <a:pt x="1666" y="129"/>
                  </a:lnTo>
                  <a:lnTo>
                    <a:pt x="1664" y="132"/>
                  </a:lnTo>
                  <a:lnTo>
                    <a:pt x="1663" y="132"/>
                  </a:lnTo>
                  <a:lnTo>
                    <a:pt x="1662" y="132"/>
                  </a:lnTo>
                  <a:lnTo>
                    <a:pt x="1662" y="132"/>
                  </a:lnTo>
                  <a:lnTo>
                    <a:pt x="1657" y="132"/>
                  </a:lnTo>
                  <a:lnTo>
                    <a:pt x="1654" y="133"/>
                  </a:lnTo>
                  <a:lnTo>
                    <a:pt x="1653" y="136"/>
                  </a:lnTo>
                  <a:lnTo>
                    <a:pt x="1653" y="141"/>
                  </a:lnTo>
                  <a:lnTo>
                    <a:pt x="1653" y="141"/>
                  </a:lnTo>
                  <a:lnTo>
                    <a:pt x="1654" y="145"/>
                  </a:lnTo>
                  <a:lnTo>
                    <a:pt x="1654" y="146"/>
                  </a:lnTo>
                  <a:lnTo>
                    <a:pt x="1653" y="152"/>
                  </a:lnTo>
                  <a:lnTo>
                    <a:pt x="1653" y="152"/>
                  </a:lnTo>
                  <a:lnTo>
                    <a:pt x="1653" y="155"/>
                  </a:lnTo>
                  <a:lnTo>
                    <a:pt x="1650" y="156"/>
                  </a:lnTo>
                  <a:lnTo>
                    <a:pt x="1644" y="153"/>
                  </a:lnTo>
                  <a:lnTo>
                    <a:pt x="1644" y="153"/>
                  </a:lnTo>
                  <a:lnTo>
                    <a:pt x="1640" y="153"/>
                  </a:lnTo>
                  <a:lnTo>
                    <a:pt x="1637" y="155"/>
                  </a:lnTo>
                  <a:lnTo>
                    <a:pt x="1632" y="156"/>
                  </a:lnTo>
                  <a:lnTo>
                    <a:pt x="1625" y="155"/>
                  </a:lnTo>
                  <a:lnTo>
                    <a:pt x="1625" y="155"/>
                  </a:lnTo>
                  <a:lnTo>
                    <a:pt x="1616" y="153"/>
                  </a:lnTo>
                  <a:lnTo>
                    <a:pt x="1609" y="153"/>
                  </a:lnTo>
                  <a:lnTo>
                    <a:pt x="1605" y="153"/>
                  </a:lnTo>
                  <a:lnTo>
                    <a:pt x="1603" y="151"/>
                  </a:lnTo>
                  <a:lnTo>
                    <a:pt x="1603" y="151"/>
                  </a:lnTo>
                  <a:lnTo>
                    <a:pt x="1600" y="149"/>
                  </a:lnTo>
                  <a:lnTo>
                    <a:pt x="1599" y="148"/>
                  </a:lnTo>
                  <a:lnTo>
                    <a:pt x="1598" y="148"/>
                  </a:lnTo>
                  <a:lnTo>
                    <a:pt x="1596" y="151"/>
                  </a:lnTo>
                  <a:lnTo>
                    <a:pt x="1596" y="151"/>
                  </a:lnTo>
                  <a:lnTo>
                    <a:pt x="1595" y="151"/>
                  </a:lnTo>
                  <a:lnTo>
                    <a:pt x="1592" y="152"/>
                  </a:lnTo>
                  <a:lnTo>
                    <a:pt x="1585" y="152"/>
                  </a:lnTo>
                  <a:lnTo>
                    <a:pt x="1578" y="151"/>
                  </a:lnTo>
                  <a:lnTo>
                    <a:pt x="1575" y="149"/>
                  </a:lnTo>
                  <a:lnTo>
                    <a:pt x="1573" y="146"/>
                  </a:lnTo>
                  <a:lnTo>
                    <a:pt x="1573" y="146"/>
                  </a:lnTo>
                  <a:lnTo>
                    <a:pt x="1573" y="143"/>
                  </a:lnTo>
                  <a:lnTo>
                    <a:pt x="1575" y="142"/>
                  </a:lnTo>
                  <a:lnTo>
                    <a:pt x="1580" y="139"/>
                  </a:lnTo>
                  <a:lnTo>
                    <a:pt x="1580" y="139"/>
                  </a:lnTo>
                  <a:lnTo>
                    <a:pt x="1580" y="138"/>
                  </a:lnTo>
                  <a:lnTo>
                    <a:pt x="1578" y="138"/>
                  </a:lnTo>
                  <a:lnTo>
                    <a:pt x="1573" y="136"/>
                  </a:lnTo>
                  <a:lnTo>
                    <a:pt x="1566" y="136"/>
                  </a:lnTo>
                  <a:lnTo>
                    <a:pt x="1566" y="136"/>
                  </a:lnTo>
                  <a:lnTo>
                    <a:pt x="1558" y="136"/>
                  </a:lnTo>
                  <a:lnTo>
                    <a:pt x="1551" y="133"/>
                  </a:lnTo>
                  <a:lnTo>
                    <a:pt x="1543" y="132"/>
                  </a:lnTo>
                  <a:lnTo>
                    <a:pt x="1536" y="132"/>
                  </a:lnTo>
                  <a:lnTo>
                    <a:pt x="1536" y="132"/>
                  </a:lnTo>
                  <a:lnTo>
                    <a:pt x="1512" y="135"/>
                  </a:lnTo>
                  <a:lnTo>
                    <a:pt x="1495" y="138"/>
                  </a:lnTo>
                  <a:lnTo>
                    <a:pt x="1495" y="138"/>
                  </a:lnTo>
                  <a:lnTo>
                    <a:pt x="1495" y="138"/>
                  </a:lnTo>
                  <a:lnTo>
                    <a:pt x="1495" y="139"/>
                  </a:lnTo>
                  <a:lnTo>
                    <a:pt x="1495" y="142"/>
                  </a:lnTo>
                  <a:lnTo>
                    <a:pt x="1495" y="145"/>
                  </a:lnTo>
                  <a:lnTo>
                    <a:pt x="1495" y="145"/>
                  </a:lnTo>
                  <a:lnTo>
                    <a:pt x="1494" y="146"/>
                  </a:lnTo>
                  <a:lnTo>
                    <a:pt x="1494" y="146"/>
                  </a:lnTo>
                  <a:lnTo>
                    <a:pt x="1492" y="145"/>
                  </a:lnTo>
                  <a:lnTo>
                    <a:pt x="1491" y="145"/>
                  </a:lnTo>
                  <a:lnTo>
                    <a:pt x="1491" y="141"/>
                  </a:lnTo>
                  <a:lnTo>
                    <a:pt x="1491" y="135"/>
                  </a:lnTo>
                  <a:lnTo>
                    <a:pt x="1491" y="131"/>
                  </a:lnTo>
                  <a:lnTo>
                    <a:pt x="1491" y="131"/>
                  </a:lnTo>
                  <a:lnTo>
                    <a:pt x="1489" y="126"/>
                  </a:lnTo>
                  <a:lnTo>
                    <a:pt x="1487" y="125"/>
                  </a:lnTo>
                  <a:lnTo>
                    <a:pt x="1484" y="126"/>
                  </a:lnTo>
                  <a:lnTo>
                    <a:pt x="1482" y="128"/>
                  </a:lnTo>
                  <a:lnTo>
                    <a:pt x="1482" y="128"/>
                  </a:lnTo>
                  <a:lnTo>
                    <a:pt x="1482" y="129"/>
                  </a:lnTo>
                  <a:lnTo>
                    <a:pt x="1481" y="131"/>
                  </a:lnTo>
                  <a:lnTo>
                    <a:pt x="1477" y="132"/>
                  </a:lnTo>
                  <a:lnTo>
                    <a:pt x="1471" y="132"/>
                  </a:lnTo>
                  <a:lnTo>
                    <a:pt x="1467" y="131"/>
                  </a:lnTo>
                  <a:lnTo>
                    <a:pt x="1467" y="131"/>
                  </a:lnTo>
                  <a:lnTo>
                    <a:pt x="1460" y="125"/>
                  </a:lnTo>
                  <a:lnTo>
                    <a:pt x="1454" y="124"/>
                  </a:lnTo>
                  <a:lnTo>
                    <a:pt x="1448" y="121"/>
                  </a:lnTo>
                  <a:lnTo>
                    <a:pt x="1448" y="121"/>
                  </a:lnTo>
                  <a:lnTo>
                    <a:pt x="1444" y="121"/>
                  </a:lnTo>
                  <a:lnTo>
                    <a:pt x="1441" y="121"/>
                  </a:lnTo>
                  <a:lnTo>
                    <a:pt x="1434" y="125"/>
                  </a:lnTo>
                  <a:lnTo>
                    <a:pt x="1430" y="128"/>
                  </a:lnTo>
                  <a:lnTo>
                    <a:pt x="1430" y="131"/>
                  </a:lnTo>
                  <a:lnTo>
                    <a:pt x="1430" y="132"/>
                  </a:lnTo>
                  <a:lnTo>
                    <a:pt x="1430" y="132"/>
                  </a:lnTo>
                  <a:lnTo>
                    <a:pt x="1433" y="133"/>
                  </a:lnTo>
                  <a:lnTo>
                    <a:pt x="1435" y="133"/>
                  </a:lnTo>
                  <a:lnTo>
                    <a:pt x="1438" y="133"/>
                  </a:lnTo>
                  <a:lnTo>
                    <a:pt x="1440" y="133"/>
                  </a:lnTo>
                  <a:lnTo>
                    <a:pt x="1440" y="133"/>
                  </a:lnTo>
                  <a:lnTo>
                    <a:pt x="1438" y="135"/>
                  </a:lnTo>
                  <a:lnTo>
                    <a:pt x="1437" y="136"/>
                  </a:lnTo>
                  <a:lnTo>
                    <a:pt x="1430" y="138"/>
                  </a:lnTo>
                  <a:lnTo>
                    <a:pt x="1423" y="138"/>
                  </a:lnTo>
                  <a:lnTo>
                    <a:pt x="1421" y="139"/>
                  </a:lnTo>
                  <a:lnTo>
                    <a:pt x="1420" y="139"/>
                  </a:lnTo>
                  <a:lnTo>
                    <a:pt x="1420" y="139"/>
                  </a:lnTo>
                  <a:lnTo>
                    <a:pt x="1418" y="141"/>
                  </a:lnTo>
                  <a:lnTo>
                    <a:pt x="1417" y="142"/>
                  </a:lnTo>
                  <a:lnTo>
                    <a:pt x="1410" y="145"/>
                  </a:lnTo>
                  <a:lnTo>
                    <a:pt x="1396" y="148"/>
                  </a:lnTo>
                  <a:lnTo>
                    <a:pt x="1396" y="148"/>
                  </a:lnTo>
                  <a:lnTo>
                    <a:pt x="1378" y="151"/>
                  </a:lnTo>
                  <a:lnTo>
                    <a:pt x="1374" y="153"/>
                  </a:lnTo>
                  <a:lnTo>
                    <a:pt x="1368" y="156"/>
                  </a:lnTo>
                  <a:lnTo>
                    <a:pt x="1368" y="156"/>
                  </a:lnTo>
                  <a:lnTo>
                    <a:pt x="1366" y="158"/>
                  </a:lnTo>
                  <a:lnTo>
                    <a:pt x="1366" y="155"/>
                  </a:lnTo>
                  <a:lnTo>
                    <a:pt x="1368" y="151"/>
                  </a:lnTo>
                  <a:lnTo>
                    <a:pt x="1373" y="145"/>
                  </a:lnTo>
                  <a:lnTo>
                    <a:pt x="1373" y="145"/>
                  </a:lnTo>
                  <a:lnTo>
                    <a:pt x="1377" y="142"/>
                  </a:lnTo>
                  <a:lnTo>
                    <a:pt x="1381" y="141"/>
                  </a:lnTo>
                  <a:lnTo>
                    <a:pt x="1386" y="139"/>
                  </a:lnTo>
                  <a:lnTo>
                    <a:pt x="1388" y="138"/>
                  </a:lnTo>
                  <a:lnTo>
                    <a:pt x="1388" y="138"/>
                  </a:lnTo>
                  <a:lnTo>
                    <a:pt x="1391" y="135"/>
                  </a:lnTo>
                  <a:lnTo>
                    <a:pt x="1394" y="133"/>
                  </a:lnTo>
                  <a:lnTo>
                    <a:pt x="1405" y="132"/>
                  </a:lnTo>
                  <a:lnTo>
                    <a:pt x="1405" y="132"/>
                  </a:lnTo>
                  <a:lnTo>
                    <a:pt x="1411" y="131"/>
                  </a:lnTo>
                  <a:lnTo>
                    <a:pt x="1414" y="128"/>
                  </a:lnTo>
                  <a:lnTo>
                    <a:pt x="1415" y="125"/>
                  </a:lnTo>
                  <a:lnTo>
                    <a:pt x="1418" y="124"/>
                  </a:lnTo>
                  <a:lnTo>
                    <a:pt x="1418" y="124"/>
                  </a:lnTo>
                  <a:lnTo>
                    <a:pt x="1427" y="119"/>
                  </a:lnTo>
                  <a:lnTo>
                    <a:pt x="1433" y="116"/>
                  </a:lnTo>
                  <a:lnTo>
                    <a:pt x="1435" y="114"/>
                  </a:lnTo>
                  <a:lnTo>
                    <a:pt x="1435" y="114"/>
                  </a:lnTo>
                  <a:lnTo>
                    <a:pt x="1440" y="109"/>
                  </a:lnTo>
                  <a:lnTo>
                    <a:pt x="1448" y="106"/>
                  </a:lnTo>
                  <a:lnTo>
                    <a:pt x="1457" y="104"/>
                  </a:lnTo>
                  <a:lnTo>
                    <a:pt x="1462" y="102"/>
                  </a:lnTo>
                  <a:lnTo>
                    <a:pt x="1462" y="102"/>
                  </a:lnTo>
                  <a:lnTo>
                    <a:pt x="1465" y="101"/>
                  </a:lnTo>
                  <a:lnTo>
                    <a:pt x="1467" y="98"/>
                  </a:lnTo>
                  <a:lnTo>
                    <a:pt x="1468" y="95"/>
                  </a:lnTo>
                  <a:lnTo>
                    <a:pt x="1469" y="94"/>
                  </a:lnTo>
                  <a:lnTo>
                    <a:pt x="1469" y="94"/>
                  </a:lnTo>
                  <a:lnTo>
                    <a:pt x="1479" y="91"/>
                  </a:lnTo>
                  <a:lnTo>
                    <a:pt x="1489" y="87"/>
                  </a:lnTo>
                  <a:lnTo>
                    <a:pt x="1489" y="87"/>
                  </a:lnTo>
                  <a:lnTo>
                    <a:pt x="1492" y="84"/>
                  </a:lnTo>
                  <a:lnTo>
                    <a:pt x="1495" y="81"/>
                  </a:lnTo>
                  <a:lnTo>
                    <a:pt x="1497" y="77"/>
                  </a:lnTo>
                  <a:lnTo>
                    <a:pt x="1497" y="77"/>
                  </a:lnTo>
                  <a:lnTo>
                    <a:pt x="1497" y="75"/>
                  </a:lnTo>
                  <a:lnTo>
                    <a:pt x="1494" y="74"/>
                  </a:lnTo>
                  <a:lnTo>
                    <a:pt x="1491" y="72"/>
                  </a:lnTo>
                  <a:lnTo>
                    <a:pt x="1489" y="71"/>
                  </a:lnTo>
                  <a:lnTo>
                    <a:pt x="1489" y="71"/>
                  </a:lnTo>
                  <a:lnTo>
                    <a:pt x="1489" y="69"/>
                  </a:lnTo>
                  <a:lnTo>
                    <a:pt x="1492" y="69"/>
                  </a:lnTo>
                  <a:lnTo>
                    <a:pt x="1498" y="68"/>
                  </a:lnTo>
                  <a:lnTo>
                    <a:pt x="1498" y="68"/>
                  </a:lnTo>
                  <a:lnTo>
                    <a:pt x="1499" y="65"/>
                  </a:lnTo>
                  <a:lnTo>
                    <a:pt x="1499" y="64"/>
                  </a:lnTo>
                  <a:lnTo>
                    <a:pt x="1497" y="61"/>
                  </a:lnTo>
                  <a:lnTo>
                    <a:pt x="1494" y="61"/>
                  </a:lnTo>
                  <a:lnTo>
                    <a:pt x="1494" y="61"/>
                  </a:lnTo>
                  <a:lnTo>
                    <a:pt x="1492" y="61"/>
                  </a:lnTo>
                  <a:lnTo>
                    <a:pt x="1492" y="58"/>
                  </a:lnTo>
                  <a:lnTo>
                    <a:pt x="1494" y="55"/>
                  </a:lnTo>
                  <a:lnTo>
                    <a:pt x="1492" y="52"/>
                  </a:lnTo>
                  <a:lnTo>
                    <a:pt x="1492" y="52"/>
                  </a:lnTo>
                  <a:lnTo>
                    <a:pt x="1491" y="51"/>
                  </a:lnTo>
                  <a:lnTo>
                    <a:pt x="1489" y="51"/>
                  </a:lnTo>
                  <a:lnTo>
                    <a:pt x="1485" y="52"/>
                  </a:lnTo>
                  <a:lnTo>
                    <a:pt x="1482" y="52"/>
                  </a:lnTo>
                  <a:lnTo>
                    <a:pt x="1482" y="52"/>
                  </a:lnTo>
                  <a:lnTo>
                    <a:pt x="1482" y="51"/>
                  </a:lnTo>
                  <a:lnTo>
                    <a:pt x="1482" y="51"/>
                  </a:lnTo>
                  <a:lnTo>
                    <a:pt x="1481" y="44"/>
                  </a:lnTo>
                  <a:lnTo>
                    <a:pt x="1481" y="41"/>
                  </a:lnTo>
                  <a:lnTo>
                    <a:pt x="1478" y="38"/>
                  </a:lnTo>
                  <a:lnTo>
                    <a:pt x="1478" y="38"/>
                  </a:lnTo>
                  <a:lnTo>
                    <a:pt x="1477" y="37"/>
                  </a:lnTo>
                  <a:lnTo>
                    <a:pt x="1472" y="38"/>
                  </a:lnTo>
                  <a:lnTo>
                    <a:pt x="1469" y="40"/>
                  </a:lnTo>
                  <a:lnTo>
                    <a:pt x="1467" y="40"/>
                  </a:lnTo>
                  <a:lnTo>
                    <a:pt x="1465" y="38"/>
                  </a:lnTo>
                  <a:lnTo>
                    <a:pt x="1465" y="38"/>
                  </a:lnTo>
                  <a:lnTo>
                    <a:pt x="1458" y="35"/>
                  </a:lnTo>
                  <a:lnTo>
                    <a:pt x="1451" y="32"/>
                  </a:lnTo>
                  <a:lnTo>
                    <a:pt x="1444" y="32"/>
                  </a:lnTo>
                  <a:lnTo>
                    <a:pt x="1441" y="32"/>
                  </a:lnTo>
                  <a:lnTo>
                    <a:pt x="1441" y="32"/>
                  </a:lnTo>
                  <a:lnTo>
                    <a:pt x="1440" y="34"/>
                  </a:lnTo>
                  <a:lnTo>
                    <a:pt x="1437" y="32"/>
                  </a:lnTo>
                  <a:lnTo>
                    <a:pt x="1434" y="31"/>
                  </a:lnTo>
                  <a:lnTo>
                    <a:pt x="1431" y="32"/>
                  </a:lnTo>
                  <a:lnTo>
                    <a:pt x="1431" y="32"/>
                  </a:lnTo>
                  <a:lnTo>
                    <a:pt x="1428" y="32"/>
                  </a:lnTo>
                  <a:lnTo>
                    <a:pt x="1423" y="34"/>
                  </a:lnTo>
                  <a:lnTo>
                    <a:pt x="1411" y="32"/>
                  </a:lnTo>
                  <a:lnTo>
                    <a:pt x="1411" y="32"/>
                  </a:lnTo>
                  <a:lnTo>
                    <a:pt x="1408" y="32"/>
                  </a:lnTo>
                  <a:lnTo>
                    <a:pt x="1405" y="34"/>
                  </a:lnTo>
                  <a:lnTo>
                    <a:pt x="1403" y="35"/>
                  </a:lnTo>
                  <a:lnTo>
                    <a:pt x="1401" y="38"/>
                  </a:lnTo>
                  <a:lnTo>
                    <a:pt x="1401" y="38"/>
                  </a:lnTo>
                  <a:lnTo>
                    <a:pt x="1400" y="40"/>
                  </a:lnTo>
                  <a:lnTo>
                    <a:pt x="1398" y="41"/>
                  </a:lnTo>
                  <a:lnTo>
                    <a:pt x="1393" y="41"/>
                  </a:lnTo>
                  <a:lnTo>
                    <a:pt x="1381" y="40"/>
                  </a:lnTo>
                  <a:lnTo>
                    <a:pt x="1381" y="40"/>
                  </a:lnTo>
                  <a:lnTo>
                    <a:pt x="1381" y="40"/>
                  </a:lnTo>
                  <a:lnTo>
                    <a:pt x="1381" y="38"/>
                  </a:lnTo>
                  <a:lnTo>
                    <a:pt x="1386" y="34"/>
                  </a:lnTo>
                  <a:lnTo>
                    <a:pt x="1390" y="28"/>
                  </a:lnTo>
                  <a:lnTo>
                    <a:pt x="1393" y="25"/>
                  </a:lnTo>
                  <a:lnTo>
                    <a:pt x="1393" y="25"/>
                  </a:lnTo>
                  <a:lnTo>
                    <a:pt x="1388" y="24"/>
                  </a:lnTo>
                  <a:lnTo>
                    <a:pt x="1380" y="24"/>
                  </a:lnTo>
                  <a:lnTo>
                    <a:pt x="1371" y="24"/>
                  </a:lnTo>
                  <a:lnTo>
                    <a:pt x="1367" y="24"/>
                  </a:lnTo>
                  <a:lnTo>
                    <a:pt x="1367" y="24"/>
                  </a:lnTo>
                  <a:lnTo>
                    <a:pt x="1364" y="23"/>
                  </a:lnTo>
                  <a:lnTo>
                    <a:pt x="1359" y="21"/>
                  </a:lnTo>
                  <a:lnTo>
                    <a:pt x="1347" y="21"/>
                  </a:lnTo>
                  <a:lnTo>
                    <a:pt x="1347" y="21"/>
                  </a:lnTo>
                  <a:lnTo>
                    <a:pt x="1346" y="20"/>
                  </a:lnTo>
                  <a:lnTo>
                    <a:pt x="1346" y="20"/>
                  </a:lnTo>
                  <a:lnTo>
                    <a:pt x="1353" y="18"/>
                  </a:lnTo>
                  <a:lnTo>
                    <a:pt x="1353" y="18"/>
                  </a:lnTo>
                  <a:lnTo>
                    <a:pt x="1356" y="18"/>
                  </a:lnTo>
                  <a:lnTo>
                    <a:pt x="1360" y="15"/>
                  </a:lnTo>
                  <a:lnTo>
                    <a:pt x="1367" y="13"/>
                  </a:lnTo>
                  <a:lnTo>
                    <a:pt x="1367" y="13"/>
                  </a:lnTo>
                  <a:lnTo>
                    <a:pt x="1370" y="13"/>
                  </a:lnTo>
                  <a:lnTo>
                    <a:pt x="1371" y="11"/>
                  </a:lnTo>
                  <a:lnTo>
                    <a:pt x="1368" y="7"/>
                  </a:lnTo>
                  <a:lnTo>
                    <a:pt x="1368" y="7"/>
                  </a:lnTo>
                  <a:lnTo>
                    <a:pt x="1367" y="5"/>
                  </a:lnTo>
                  <a:lnTo>
                    <a:pt x="1363" y="4"/>
                  </a:lnTo>
                  <a:lnTo>
                    <a:pt x="1356" y="4"/>
                  </a:lnTo>
                  <a:lnTo>
                    <a:pt x="1356" y="4"/>
                  </a:lnTo>
                  <a:lnTo>
                    <a:pt x="1347" y="1"/>
                  </a:lnTo>
                  <a:lnTo>
                    <a:pt x="1339" y="0"/>
                  </a:lnTo>
                  <a:lnTo>
                    <a:pt x="1339" y="0"/>
                  </a:lnTo>
                  <a:lnTo>
                    <a:pt x="1330" y="1"/>
                  </a:lnTo>
                  <a:lnTo>
                    <a:pt x="1317" y="4"/>
                  </a:lnTo>
                  <a:lnTo>
                    <a:pt x="1317" y="4"/>
                  </a:lnTo>
                  <a:lnTo>
                    <a:pt x="1310" y="7"/>
                  </a:lnTo>
                  <a:lnTo>
                    <a:pt x="1306" y="10"/>
                  </a:lnTo>
                  <a:lnTo>
                    <a:pt x="1303" y="14"/>
                  </a:lnTo>
                  <a:lnTo>
                    <a:pt x="1300" y="17"/>
                  </a:lnTo>
                  <a:lnTo>
                    <a:pt x="1300" y="17"/>
                  </a:lnTo>
                  <a:lnTo>
                    <a:pt x="1295" y="20"/>
                  </a:lnTo>
                  <a:lnTo>
                    <a:pt x="1290" y="24"/>
                  </a:lnTo>
                  <a:lnTo>
                    <a:pt x="1287" y="28"/>
                  </a:lnTo>
                  <a:lnTo>
                    <a:pt x="1287" y="30"/>
                  </a:lnTo>
                  <a:lnTo>
                    <a:pt x="1289" y="31"/>
                  </a:lnTo>
                  <a:lnTo>
                    <a:pt x="1289" y="31"/>
                  </a:lnTo>
                  <a:lnTo>
                    <a:pt x="1292" y="32"/>
                  </a:lnTo>
                  <a:lnTo>
                    <a:pt x="1292" y="34"/>
                  </a:lnTo>
                  <a:lnTo>
                    <a:pt x="1292" y="38"/>
                  </a:lnTo>
                  <a:lnTo>
                    <a:pt x="1292" y="38"/>
                  </a:lnTo>
                  <a:lnTo>
                    <a:pt x="1292" y="40"/>
                  </a:lnTo>
                  <a:lnTo>
                    <a:pt x="1290" y="41"/>
                  </a:lnTo>
                  <a:lnTo>
                    <a:pt x="1283" y="41"/>
                  </a:lnTo>
                  <a:lnTo>
                    <a:pt x="1283" y="41"/>
                  </a:lnTo>
                  <a:lnTo>
                    <a:pt x="1269" y="41"/>
                  </a:lnTo>
                  <a:lnTo>
                    <a:pt x="1262" y="41"/>
                  </a:lnTo>
                  <a:lnTo>
                    <a:pt x="1259" y="42"/>
                  </a:lnTo>
                  <a:lnTo>
                    <a:pt x="1259" y="44"/>
                  </a:lnTo>
                  <a:lnTo>
                    <a:pt x="1259" y="44"/>
                  </a:lnTo>
                  <a:lnTo>
                    <a:pt x="1260" y="47"/>
                  </a:lnTo>
                  <a:lnTo>
                    <a:pt x="1265" y="48"/>
                  </a:lnTo>
                  <a:lnTo>
                    <a:pt x="1267" y="51"/>
                  </a:lnTo>
                  <a:lnTo>
                    <a:pt x="1269" y="52"/>
                  </a:lnTo>
                  <a:lnTo>
                    <a:pt x="1269" y="52"/>
                  </a:lnTo>
                  <a:lnTo>
                    <a:pt x="1267" y="52"/>
                  </a:lnTo>
                  <a:lnTo>
                    <a:pt x="1265" y="52"/>
                  </a:lnTo>
                  <a:lnTo>
                    <a:pt x="1258" y="50"/>
                  </a:lnTo>
                  <a:lnTo>
                    <a:pt x="1258" y="50"/>
                  </a:lnTo>
                  <a:lnTo>
                    <a:pt x="1253" y="48"/>
                  </a:lnTo>
                  <a:lnTo>
                    <a:pt x="1249" y="50"/>
                  </a:lnTo>
                  <a:lnTo>
                    <a:pt x="1245" y="51"/>
                  </a:lnTo>
                  <a:lnTo>
                    <a:pt x="1243" y="52"/>
                  </a:lnTo>
                  <a:lnTo>
                    <a:pt x="1243" y="52"/>
                  </a:lnTo>
                  <a:lnTo>
                    <a:pt x="1240" y="55"/>
                  </a:lnTo>
                  <a:lnTo>
                    <a:pt x="1238" y="55"/>
                  </a:lnTo>
                  <a:lnTo>
                    <a:pt x="1232" y="55"/>
                  </a:lnTo>
                  <a:lnTo>
                    <a:pt x="1232" y="55"/>
                  </a:lnTo>
                  <a:lnTo>
                    <a:pt x="1230" y="55"/>
                  </a:lnTo>
                  <a:lnTo>
                    <a:pt x="1228" y="55"/>
                  </a:lnTo>
                  <a:lnTo>
                    <a:pt x="1225" y="55"/>
                  </a:lnTo>
                  <a:lnTo>
                    <a:pt x="1222" y="55"/>
                  </a:lnTo>
                  <a:lnTo>
                    <a:pt x="1222" y="55"/>
                  </a:lnTo>
                  <a:lnTo>
                    <a:pt x="1222" y="55"/>
                  </a:lnTo>
                  <a:lnTo>
                    <a:pt x="1222" y="54"/>
                  </a:lnTo>
                  <a:lnTo>
                    <a:pt x="1223" y="51"/>
                  </a:lnTo>
                  <a:lnTo>
                    <a:pt x="1226" y="50"/>
                  </a:lnTo>
                  <a:lnTo>
                    <a:pt x="1226" y="48"/>
                  </a:lnTo>
                  <a:lnTo>
                    <a:pt x="1226" y="47"/>
                  </a:lnTo>
                  <a:lnTo>
                    <a:pt x="1226" y="47"/>
                  </a:lnTo>
                  <a:lnTo>
                    <a:pt x="1223" y="45"/>
                  </a:lnTo>
                  <a:lnTo>
                    <a:pt x="1218" y="47"/>
                  </a:lnTo>
                  <a:lnTo>
                    <a:pt x="1213" y="48"/>
                  </a:lnTo>
                  <a:lnTo>
                    <a:pt x="1212" y="51"/>
                  </a:lnTo>
                  <a:lnTo>
                    <a:pt x="1212" y="51"/>
                  </a:lnTo>
                  <a:lnTo>
                    <a:pt x="1211" y="52"/>
                  </a:lnTo>
                  <a:lnTo>
                    <a:pt x="1209" y="52"/>
                  </a:lnTo>
                  <a:lnTo>
                    <a:pt x="1206" y="51"/>
                  </a:lnTo>
                  <a:lnTo>
                    <a:pt x="1203" y="50"/>
                  </a:lnTo>
                  <a:lnTo>
                    <a:pt x="1201" y="50"/>
                  </a:lnTo>
                  <a:lnTo>
                    <a:pt x="1201" y="50"/>
                  </a:lnTo>
                  <a:lnTo>
                    <a:pt x="1191" y="54"/>
                  </a:lnTo>
                  <a:lnTo>
                    <a:pt x="1191" y="54"/>
                  </a:lnTo>
                  <a:lnTo>
                    <a:pt x="1186" y="55"/>
                  </a:lnTo>
                  <a:lnTo>
                    <a:pt x="1181" y="54"/>
                  </a:lnTo>
                  <a:lnTo>
                    <a:pt x="1178" y="54"/>
                  </a:lnTo>
                  <a:lnTo>
                    <a:pt x="1175" y="55"/>
                  </a:lnTo>
                  <a:lnTo>
                    <a:pt x="1175" y="55"/>
                  </a:lnTo>
                  <a:lnTo>
                    <a:pt x="1175" y="57"/>
                  </a:lnTo>
                  <a:lnTo>
                    <a:pt x="1175" y="58"/>
                  </a:lnTo>
                  <a:lnTo>
                    <a:pt x="1179" y="60"/>
                  </a:lnTo>
                  <a:lnTo>
                    <a:pt x="1182" y="61"/>
                  </a:lnTo>
                  <a:lnTo>
                    <a:pt x="1185" y="62"/>
                  </a:lnTo>
                  <a:lnTo>
                    <a:pt x="1185" y="62"/>
                  </a:lnTo>
                  <a:lnTo>
                    <a:pt x="1181" y="64"/>
                  </a:lnTo>
                  <a:lnTo>
                    <a:pt x="1172" y="64"/>
                  </a:lnTo>
                  <a:lnTo>
                    <a:pt x="1162" y="65"/>
                  </a:lnTo>
                  <a:lnTo>
                    <a:pt x="1158" y="67"/>
                  </a:lnTo>
                  <a:lnTo>
                    <a:pt x="1158" y="67"/>
                  </a:lnTo>
                  <a:lnTo>
                    <a:pt x="1157" y="68"/>
                  </a:lnTo>
                  <a:lnTo>
                    <a:pt x="1152" y="68"/>
                  </a:lnTo>
                  <a:lnTo>
                    <a:pt x="1138" y="69"/>
                  </a:lnTo>
                  <a:lnTo>
                    <a:pt x="1138" y="69"/>
                  </a:lnTo>
                  <a:lnTo>
                    <a:pt x="1132" y="69"/>
                  </a:lnTo>
                  <a:lnTo>
                    <a:pt x="1129" y="72"/>
                  </a:lnTo>
                  <a:lnTo>
                    <a:pt x="1127" y="75"/>
                  </a:lnTo>
                  <a:lnTo>
                    <a:pt x="1122" y="77"/>
                  </a:lnTo>
                  <a:lnTo>
                    <a:pt x="1122" y="77"/>
                  </a:lnTo>
                  <a:lnTo>
                    <a:pt x="1114" y="78"/>
                  </a:lnTo>
                  <a:lnTo>
                    <a:pt x="1110" y="79"/>
                  </a:lnTo>
                  <a:lnTo>
                    <a:pt x="1108" y="82"/>
                  </a:lnTo>
                  <a:lnTo>
                    <a:pt x="1108" y="82"/>
                  </a:lnTo>
                  <a:lnTo>
                    <a:pt x="1105" y="85"/>
                  </a:lnTo>
                  <a:lnTo>
                    <a:pt x="1101" y="87"/>
                  </a:lnTo>
                  <a:lnTo>
                    <a:pt x="1098" y="85"/>
                  </a:lnTo>
                  <a:lnTo>
                    <a:pt x="1095" y="84"/>
                  </a:lnTo>
                  <a:lnTo>
                    <a:pt x="1095" y="84"/>
                  </a:lnTo>
                  <a:lnTo>
                    <a:pt x="1093" y="82"/>
                  </a:lnTo>
                  <a:lnTo>
                    <a:pt x="1090" y="84"/>
                  </a:lnTo>
                  <a:lnTo>
                    <a:pt x="1088" y="85"/>
                  </a:lnTo>
                  <a:lnTo>
                    <a:pt x="1088" y="85"/>
                  </a:lnTo>
                  <a:lnTo>
                    <a:pt x="1090" y="87"/>
                  </a:lnTo>
                  <a:lnTo>
                    <a:pt x="1090" y="87"/>
                  </a:lnTo>
                  <a:lnTo>
                    <a:pt x="1091" y="87"/>
                  </a:lnTo>
                  <a:lnTo>
                    <a:pt x="1090" y="88"/>
                  </a:lnTo>
                  <a:lnTo>
                    <a:pt x="1088" y="89"/>
                  </a:lnTo>
                  <a:lnTo>
                    <a:pt x="1087" y="89"/>
                  </a:lnTo>
                  <a:lnTo>
                    <a:pt x="1087" y="89"/>
                  </a:lnTo>
                  <a:lnTo>
                    <a:pt x="1084" y="91"/>
                  </a:lnTo>
                  <a:lnTo>
                    <a:pt x="1081" y="92"/>
                  </a:lnTo>
                  <a:lnTo>
                    <a:pt x="1080" y="94"/>
                  </a:lnTo>
                  <a:lnTo>
                    <a:pt x="1081" y="94"/>
                  </a:lnTo>
                  <a:lnTo>
                    <a:pt x="1081" y="94"/>
                  </a:lnTo>
                  <a:lnTo>
                    <a:pt x="1084" y="94"/>
                  </a:lnTo>
                  <a:lnTo>
                    <a:pt x="1085" y="95"/>
                  </a:lnTo>
                  <a:lnTo>
                    <a:pt x="1085" y="98"/>
                  </a:lnTo>
                  <a:lnTo>
                    <a:pt x="1085" y="99"/>
                  </a:lnTo>
                  <a:lnTo>
                    <a:pt x="1085" y="99"/>
                  </a:lnTo>
                  <a:lnTo>
                    <a:pt x="1083" y="101"/>
                  </a:lnTo>
                  <a:lnTo>
                    <a:pt x="1078" y="99"/>
                  </a:lnTo>
                  <a:lnTo>
                    <a:pt x="1074" y="98"/>
                  </a:lnTo>
                  <a:lnTo>
                    <a:pt x="1071" y="99"/>
                  </a:lnTo>
                  <a:lnTo>
                    <a:pt x="1071" y="99"/>
                  </a:lnTo>
                  <a:lnTo>
                    <a:pt x="1071" y="101"/>
                  </a:lnTo>
                  <a:lnTo>
                    <a:pt x="1073" y="102"/>
                  </a:lnTo>
                  <a:lnTo>
                    <a:pt x="1077" y="104"/>
                  </a:lnTo>
                  <a:lnTo>
                    <a:pt x="1080" y="104"/>
                  </a:lnTo>
                  <a:lnTo>
                    <a:pt x="1080" y="104"/>
                  </a:lnTo>
                  <a:lnTo>
                    <a:pt x="1083" y="104"/>
                  </a:lnTo>
                  <a:lnTo>
                    <a:pt x="1085" y="105"/>
                  </a:lnTo>
                  <a:lnTo>
                    <a:pt x="1087" y="109"/>
                  </a:lnTo>
                  <a:lnTo>
                    <a:pt x="1087" y="109"/>
                  </a:lnTo>
                  <a:lnTo>
                    <a:pt x="1087" y="111"/>
                  </a:lnTo>
                  <a:lnTo>
                    <a:pt x="1085" y="111"/>
                  </a:lnTo>
                  <a:lnTo>
                    <a:pt x="1083" y="109"/>
                  </a:lnTo>
                  <a:lnTo>
                    <a:pt x="1078" y="109"/>
                  </a:lnTo>
                  <a:lnTo>
                    <a:pt x="1075" y="111"/>
                  </a:lnTo>
                  <a:lnTo>
                    <a:pt x="1075" y="111"/>
                  </a:lnTo>
                  <a:lnTo>
                    <a:pt x="1074" y="112"/>
                  </a:lnTo>
                  <a:lnTo>
                    <a:pt x="1075" y="114"/>
                  </a:lnTo>
                  <a:lnTo>
                    <a:pt x="1081" y="115"/>
                  </a:lnTo>
                  <a:lnTo>
                    <a:pt x="1081" y="115"/>
                  </a:lnTo>
                  <a:lnTo>
                    <a:pt x="1084" y="115"/>
                  </a:lnTo>
                  <a:lnTo>
                    <a:pt x="1084" y="116"/>
                  </a:lnTo>
                  <a:lnTo>
                    <a:pt x="1084" y="118"/>
                  </a:lnTo>
                  <a:lnTo>
                    <a:pt x="1087" y="121"/>
                  </a:lnTo>
                  <a:lnTo>
                    <a:pt x="1087" y="121"/>
                  </a:lnTo>
                  <a:lnTo>
                    <a:pt x="1087" y="121"/>
                  </a:lnTo>
                  <a:lnTo>
                    <a:pt x="1087" y="121"/>
                  </a:lnTo>
                  <a:lnTo>
                    <a:pt x="1088" y="122"/>
                  </a:lnTo>
                  <a:lnTo>
                    <a:pt x="1087" y="125"/>
                  </a:lnTo>
                  <a:lnTo>
                    <a:pt x="1085" y="126"/>
                  </a:lnTo>
                  <a:lnTo>
                    <a:pt x="1085" y="128"/>
                  </a:lnTo>
                  <a:lnTo>
                    <a:pt x="1085" y="128"/>
                  </a:lnTo>
                  <a:lnTo>
                    <a:pt x="1085" y="129"/>
                  </a:lnTo>
                  <a:lnTo>
                    <a:pt x="1084" y="131"/>
                  </a:lnTo>
                  <a:lnTo>
                    <a:pt x="1081" y="131"/>
                  </a:lnTo>
                  <a:lnTo>
                    <a:pt x="1081" y="129"/>
                  </a:lnTo>
                  <a:lnTo>
                    <a:pt x="1081" y="129"/>
                  </a:lnTo>
                  <a:lnTo>
                    <a:pt x="1078" y="128"/>
                  </a:lnTo>
                  <a:lnTo>
                    <a:pt x="1074" y="126"/>
                  </a:lnTo>
                  <a:lnTo>
                    <a:pt x="1070" y="126"/>
                  </a:lnTo>
                  <a:lnTo>
                    <a:pt x="1065" y="128"/>
                  </a:lnTo>
                  <a:lnTo>
                    <a:pt x="1065" y="128"/>
                  </a:lnTo>
                  <a:lnTo>
                    <a:pt x="1063" y="132"/>
                  </a:lnTo>
                  <a:lnTo>
                    <a:pt x="1060" y="132"/>
                  </a:lnTo>
                  <a:lnTo>
                    <a:pt x="1058" y="131"/>
                  </a:lnTo>
                  <a:lnTo>
                    <a:pt x="1058" y="131"/>
                  </a:lnTo>
                  <a:lnTo>
                    <a:pt x="1054" y="129"/>
                  </a:lnTo>
                  <a:lnTo>
                    <a:pt x="1050" y="131"/>
                  </a:lnTo>
                  <a:lnTo>
                    <a:pt x="1034" y="132"/>
                  </a:lnTo>
                  <a:lnTo>
                    <a:pt x="1034" y="132"/>
                  </a:lnTo>
                  <a:lnTo>
                    <a:pt x="1011" y="133"/>
                  </a:lnTo>
                  <a:lnTo>
                    <a:pt x="1000" y="135"/>
                  </a:lnTo>
                  <a:lnTo>
                    <a:pt x="993" y="136"/>
                  </a:lnTo>
                  <a:lnTo>
                    <a:pt x="993" y="136"/>
                  </a:lnTo>
                  <a:lnTo>
                    <a:pt x="989" y="138"/>
                  </a:lnTo>
                  <a:lnTo>
                    <a:pt x="986" y="142"/>
                  </a:lnTo>
                  <a:lnTo>
                    <a:pt x="986" y="148"/>
                  </a:lnTo>
                  <a:lnTo>
                    <a:pt x="986" y="149"/>
                  </a:lnTo>
                  <a:lnTo>
                    <a:pt x="987" y="152"/>
                  </a:lnTo>
                  <a:lnTo>
                    <a:pt x="987" y="152"/>
                  </a:lnTo>
                  <a:lnTo>
                    <a:pt x="990" y="155"/>
                  </a:lnTo>
                  <a:lnTo>
                    <a:pt x="990" y="158"/>
                  </a:lnTo>
                  <a:lnTo>
                    <a:pt x="989" y="161"/>
                  </a:lnTo>
                  <a:lnTo>
                    <a:pt x="987" y="163"/>
                  </a:lnTo>
                  <a:lnTo>
                    <a:pt x="987" y="163"/>
                  </a:lnTo>
                  <a:lnTo>
                    <a:pt x="990" y="166"/>
                  </a:lnTo>
                  <a:lnTo>
                    <a:pt x="996" y="170"/>
                  </a:lnTo>
                  <a:lnTo>
                    <a:pt x="1003" y="173"/>
                  </a:lnTo>
                  <a:lnTo>
                    <a:pt x="1010" y="175"/>
                  </a:lnTo>
                  <a:lnTo>
                    <a:pt x="1010" y="175"/>
                  </a:lnTo>
                  <a:lnTo>
                    <a:pt x="1014" y="176"/>
                  </a:lnTo>
                  <a:lnTo>
                    <a:pt x="1019" y="180"/>
                  </a:lnTo>
                  <a:lnTo>
                    <a:pt x="1020" y="186"/>
                  </a:lnTo>
                  <a:lnTo>
                    <a:pt x="1020" y="188"/>
                  </a:lnTo>
                  <a:lnTo>
                    <a:pt x="1019" y="190"/>
                  </a:lnTo>
                  <a:lnTo>
                    <a:pt x="1019" y="190"/>
                  </a:lnTo>
                  <a:lnTo>
                    <a:pt x="1017" y="192"/>
                  </a:lnTo>
                  <a:lnTo>
                    <a:pt x="1014" y="192"/>
                  </a:lnTo>
                  <a:lnTo>
                    <a:pt x="1007" y="190"/>
                  </a:lnTo>
                  <a:lnTo>
                    <a:pt x="999" y="186"/>
                  </a:lnTo>
                  <a:lnTo>
                    <a:pt x="992" y="182"/>
                  </a:lnTo>
                  <a:lnTo>
                    <a:pt x="992" y="182"/>
                  </a:lnTo>
                  <a:lnTo>
                    <a:pt x="983" y="178"/>
                  </a:lnTo>
                  <a:lnTo>
                    <a:pt x="973" y="173"/>
                  </a:lnTo>
                  <a:lnTo>
                    <a:pt x="962" y="172"/>
                  </a:lnTo>
                  <a:lnTo>
                    <a:pt x="955" y="172"/>
                  </a:lnTo>
                  <a:lnTo>
                    <a:pt x="955" y="172"/>
                  </a:lnTo>
                  <a:lnTo>
                    <a:pt x="952" y="172"/>
                  </a:lnTo>
                  <a:lnTo>
                    <a:pt x="950" y="169"/>
                  </a:lnTo>
                  <a:lnTo>
                    <a:pt x="947" y="168"/>
                  </a:lnTo>
                  <a:lnTo>
                    <a:pt x="943" y="166"/>
                  </a:lnTo>
                  <a:lnTo>
                    <a:pt x="943" y="166"/>
                  </a:lnTo>
                  <a:lnTo>
                    <a:pt x="937" y="168"/>
                  </a:lnTo>
                  <a:lnTo>
                    <a:pt x="933" y="170"/>
                  </a:lnTo>
                  <a:lnTo>
                    <a:pt x="930" y="173"/>
                  </a:lnTo>
                  <a:lnTo>
                    <a:pt x="932" y="173"/>
                  </a:lnTo>
                  <a:lnTo>
                    <a:pt x="933" y="175"/>
                  </a:lnTo>
                  <a:lnTo>
                    <a:pt x="933" y="175"/>
                  </a:lnTo>
                  <a:lnTo>
                    <a:pt x="940" y="175"/>
                  </a:lnTo>
                  <a:lnTo>
                    <a:pt x="940" y="175"/>
                  </a:lnTo>
                  <a:lnTo>
                    <a:pt x="940" y="176"/>
                  </a:lnTo>
                  <a:lnTo>
                    <a:pt x="940" y="176"/>
                  </a:lnTo>
                  <a:lnTo>
                    <a:pt x="939" y="178"/>
                  </a:lnTo>
                  <a:lnTo>
                    <a:pt x="940" y="179"/>
                  </a:lnTo>
                  <a:lnTo>
                    <a:pt x="949" y="182"/>
                  </a:lnTo>
                  <a:lnTo>
                    <a:pt x="949" y="182"/>
                  </a:lnTo>
                  <a:lnTo>
                    <a:pt x="950" y="183"/>
                  </a:lnTo>
                  <a:lnTo>
                    <a:pt x="950" y="185"/>
                  </a:lnTo>
                  <a:lnTo>
                    <a:pt x="947" y="186"/>
                  </a:lnTo>
                  <a:lnTo>
                    <a:pt x="942" y="186"/>
                  </a:lnTo>
                  <a:lnTo>
                    <a:pt x="935" y="185"/>
                  </a:lnTo>
                  <a:lnTo>
                    <a:pt x="935" y="185"/>
                  </a:lnTo>
                  <a:lnTo>
                    <a:pt x="929" y="182"/>
                  </a:lnTo>
                  <a:lnTo>
                    <a:pt x="925" y="183"/>
                  </a:lnTo>
                  <a:lnTo>
                    <a:pt x="920" y="185"/>
                  </a:lnTo>
                  <a:lnTo>
                    <a:pt x="918" y="188"/>
                  </a:lnTo>
                  <a:lnTo>
                    <a:pt x="918" y="188"/>
                  </a:lnTo>
                  <a:lnTo>
                    <a:pt x="918" y="189"/>
                  </a:lnTo>
                  <a:lnTo>
                    <a:pt x="919" y="192"/>
                  </a:lnTo>
                  <a:lnTo>
                    <a:pt x="923" y="196"/>
                  </a:lnTo>
                  <a:lnTo>
                    <a:pt x="930" y="202"/>
                  </a:lnTo>
                  <a:lnTo>
                    <a:pt x="939" y="205"/>
                  </a:lnTo>
                  <a:lnTo>
                    <a:pt x="939" y="205"/>
                  </a:lnTo>
                  <a:lnTo>
                    <a:pt x="946" y="206"/>
                  </a:lnTo>
                  <a:lnTo>
                    <a:pt x="949" y="209"/>
                  </a:lnTo>
                  <a:lnTo>
                    <a:pt x="950" y="210"/>
                  </a:lnTo>
                  <a:lnTo>
                    <a:pt x="953" y="212"/>
                  </a:lnTo>
                  <a:lnTo>
                    <a:pt x="953" y="212"/>
                  </a:lnTo>
                  <a:lnTo>
                    <a:pt x="956" y="215"/>
                  </a:lnTo>
                  <a:lnTo>
                    <a:pt x="956" y="216"/>
                  </a:lnTo>
                  <a:lnTo>
                    <a:pt x="955" y="216"/>
                  </a:lnTo>
                  <a:lnTo>
                    <a:pt x="952" y="217"/>
                  </a:lnTo>
                  <a:lnTo>
                    <a:pt x="952" y="217"/>
                  </a:lnTo>
                  <a:lnTo>
                    <a:pt x="947" y="216"/>
                  </a:lnTo>
                  <a:lnTo>
                    <a:pt x="943" y="213"/>
                  </a:lnTo>
                  <a:lnTo>
                    <a:pt x="933" y="207"/>
                  </a:lnTo>
                  <a:lnTo>
                    <a:pt x="933" y="207"/>
                  </a:lnTo>
                  <a:lnTo>
                    <a:pt x="926" y="206"/>
                  </a:lnTo>
                  <a:lnTo>
                    <a:pt x="918" y="206"/>
                  </a:lnTo>
                  <a:lnTo>
                    <a:pt x="910" y="206"/>
                  </a:lnTo>
                  <a:lnTo>
                    <a:pt x="908" y="206"/>
                  </a:lnTo>
                  <a:lnTo>
                    <a:pt x="906" y="205"/>
                  </a:lnTo>
                  <a:lnTo>
                    <a:pt x="906" y="205"/>
                  </a:lnTo>
                  <a:lnTo>
                    <a:pt x="905" y="202"/>
                  </a:lnTo>
                  <a:lnTo>
                    <a:pt x="905" y="200"/>
                  </a:lnTo>
                  <a:lnTo>
                    <a:pt x="906" y="198"/>
                  </a:lnTo>
                  <a:lnTo>
                    <a:pt x="905" y="195"/>
                  </a:lnTo>
                  <a:lnTo>
                    <a:pt x="905" y="195"/>
                  </a:lnTo>
                  <a:lnTo>
                    <a:pt x="903" y="192"/>
                  </a:lnTo>
                  <a:lnTo>
                    <a:pt x="903" y="189"/>
                  </a:lnTo>
                  <a:lnTo>
                    <a:pt x="909" y="179"/>
                  </a:lnTo>
                  <a:lnTo>
                    <a:pt x="909" y="179"/>
                  </a:lnTo>
                  <a:lnTo>
                    <a:pt x="909" y="176"/>
                  </a:lnTo>
                  <a:lnTo>
                    <a:pt x="910" y="173"/>
                  </a:lnTo>
                  <a:lnTo>
                    <a:pt x="909" y="168"/>
                  </a:lnTo>
                  <a:lnTo>
                    <a:pt x="906" y="162"/>
                  </a:lnTo>
                  <a:lnTo>
                    <a:pt x="902" y="159"/>
                  </a:lnTo>
                  <a:lnTo>
                    <a:pt x="902" y="159"/>
                  </a:lnTo>
                  <a:lnTo>
                    <a:pt x="898" y="159"/>
                  </a:lnTo>
                  <a:lnTo>
                    <a:pt x="896" y="161"/>
                  </a:lnTo>
                  <a:lnTo>
                    <a:pt x="896" y="163"/>
                  </a:lnTo>
                  <a:lnTo>
                    <a:pt x="898" y="165"/>
                  </a:lnTo>
                  <a:lnTo>
                    <a:pt x="898" y="165"/>
                  </a:lnTo>
                  <a:lnTo>
                    <a:pt x="898" y="168"/>
                  </a:lnTo>
                  <a:lnTo>
                    <a:pt x="898" y="172"/>
                  </a:lnTo>
                  <a:lnTo>
                    <a:pt x="896" y="178"/>
                  </a:lnTo>
                  <a:lnTo>
                    <a:pt x="893" y="182"/>
                  </a:lnTo>
                  <a:lnTo>
                    <a:pt x="893" y="182"/>
                  </a:lnTo>
                  <a:lnTo>
                    <a:pt x="888" y="186"/>
                  </a:lnTo>
                  <a:lnTo>
                    <a:pt x="882" y="188"/>
                  </a:lnTo>
                  <a:lnTo>
                    <a:pt x="876" y="190"/>
                  </a:lnTo>
                  <a:lnTo>
                    <a:pt x="875" y="190"/>
                  </a:lnTo>
                  <a:lnTo>
                    <a:pt x="873" y="192"/>
                  </a:lnTo>
                  <a:lnTo>
                    <a:pt x="873" y="192"/>
                  </a:lnTo>
                  <a:lnTo>
                    <a:pt x="872" y="195"/>
                  </a:lnTo>
                  <a:lnTo>
                    <a:pt x="869" y="198"/>
                  </a:lnTo>
                  <a:lnTo>
                    <a:pt x="868" y="200"/>
                  </a:lnTo>
                  <a:lnTo>
                    <a:pt x="866" y="200"/>
                  </a:lnTo>
                  <a:lnTo>
                    <a:pt x="868" y="202"/>
                  </a:lnTo>
                  <a:lnTo>
                    <a:pt x="868" y="202"/>
                  </a:lnTo>
                  <a:lnTo>
                    <a:pt x="878" y="213"/>
                  </a:lnTo>
                  <a:lnTo>
                    <a:pt x="882" y="219"/>
                  </a:lnTo>
                  <a:lnTo>
                    <a:pt x="886" y="225"/>
                  </a:lnTo>
                  <a:lnTo>
                    <a:pt x="886" y="225"/>
                  </a:lnTo>
                  <a:lnTo>
                    <a:pt x="886" y="226"/>
                  </a:lnTo>
                  <a:lnTo>
                    <a:pt x="885" y="229"/>
                  </a:lnTo>
                  <a:lnTo>
                    <a:pt x="881" y="236"/>
                  </a:lnTo>
                  <a:lnTo>
                    <a:pt x="878" y="244"/>
                  </a:lnTo>
                  <a:lnTo>
                    <a:pt x="876" y="247"/>
                  </a:lnTo>
                  <a:lnTo>
                    <a:pt x="876" y="252"/>
                  </a:lnTo>
                  <a:lnTo>
                    <a:pt x="876" y="252"/>
                  </a:lnTo>
                  <a:lnTo>
                    <a:pt x="876" y="257"/>
                  </a:lnTo>
                  <a:lnTo>
                    <a:pt x="876" y="262"/>
                  </a:lnTo>
                  <a:lnTo>
                    <a:pt x="876" y="264"/>
                  </a:lnTo>
                  <a:lnTo>
                    <a:pt x="878" y="267"/>
                  </a:lnTo>
                  <a:lnTo>
                    <a:pt x="878" y="267"/>
                  </a:lnTo>
                  <a:lnTo>
                    <a:pt x="879" y="269"/>
                  </a:lnTo>
                  <a:lnTo>
                    <a:pt x="883" y="269"/>
                  </a:lnTo>
                  <a:lnTo>
                    <a:pt x="886" y="269"/>
                  </a:lnTo>
                  <a:lnTo>
                    <a:pt x="889" y="270"/>
                  </a:lnTo>
                  <a:lnTo>
                    <a:pt x="889" y="270"/>
                  </a:lnTo>
                  <a:lnTo>
                    <a:pt x="892" y="270"/>
                  </a:lnTo>
                  <a:lnTo>
                    <a:pt x="896" y="269"/>
                  </a:lnTo>
                  <a:lnTo>
                    <a:pt x="908" y="266"/>
                  </a:lnTo>
                  <a:lnTo>
                    <a:pt x="908" y="266"/>
                  </a:lnTo>
                  <a:lnTo>
                    <a:pt x="916" y="266"/>
                  </a:lnTo>
                  <a:lnTo>
                    <a:pt x="925" y="269"/>
                  </a:lnTo>
                  <a:lnTo>
                    <a:pt x="939" y="276"/>
                  </a:lnTo>
                  <a:lnTo>
                    <a:pt x="939" y="276"/>
                  </a:lnTo>
                  <a:lnTo>
                    <a:pt x="942" y="279"/>
                  </a:lnTo>
                  <a:lnTo>
                    <a:pt x="943" y="281"/>
                  </a:lnTo>
                  <a:lnTo>
                    <a:pt x="943" y="284"/>
                  </a:lnTo>
                  <a:lnTo>
                    <a:pt x="945" y="289"/>
                  </a:lnTo>
                  <a:lnTo>
                    <a:pt x="945" y="289"/>
                  </a:lnTo>
                  <a:lnTo>
                    <a:pt x="946" y="290"/>
                  </a:lnTo>
                  <a:lnTo>
                    <a:pt x="945" y="291"/>
                  </a:lnTo>
                  <a:lnTo>
                    <a:pt x="942" y="293"/>
                  </a:lnTo>
                  <a:lnTo>
                    <a:pt x="939" y="296"/>
                  </a:lnTo>
                  <a:lnTo>
                    <a:pt x="937" y="297"/>
                  </a:lnTo>
                  <a:lnTo>
                    <a:pt x="937" y="300"/>
                  </a:lnTo>
                  <a:lnTo>
                    <a:pt x="937" y="300"/>
                  </a:lnTo>
                  <a:lnTo>
                    <a:pt x="937" y="303"/>
                  </a:lnTo>
                  <a:lnTo>
                    <a:pt x="940" y="304"/>
                  </a:lnTo>
                  <a:lnTo>
                    <a:pt x="946" y="308"/>
                  </a:lnTo>
                  <a:lnTo>
                    <a:pt x="953" y="310"/>
                  </a:lnTo>
                  <a:lnTo>
                    <a:pt x="956" y="313"/>
                  </a:lnTo>
                  <a:lnTo>
                    <a:pt x="956" y="313"/>
                  </a:lnTo>
                  <a:lnTo>
                    <a:pt x="955" y="313"/>
                  </a:lnTo>
                  <a:lnTo>
                    <a:pt x="949" y="313"/>
                  </a:lnTo>
                  <a:lnTo>
                    <a:pt x="937" y="311"/>
                  </a:lnTo>
                  <a:lnTo>
                    <a:pt x="937" y="311"/>
                  </a:lnTo>
                  <a:lnTo>
                    <a:pt x="935" y="308"/>
                  </a:lnTo>
                  <a:lnTo>
                    <a:pt x="933" y="306"/>
                  </a:lnTo>
                  <a:lnTo>
                    <a:pt x="930" y="301"/>
                  </a:lnTo>
                  <a:lnTo>
                    <a:pt x="930" y="301"/>
                  </a:lnTo>
                  <a:lnTo>
                    <a:pt x="930" y="299"/>
                  </a:lnTo>
                  <a:lnTo>
                    <a:pt x="932" y="296"/>
                  </a:lnTo>
                  <a:lnTo>
                    <a:pt x="933" y="293"/>
                  </a:lnTo>
                  <a:lnTo>
                    <a:pt x="935" y="289"/>
                  </a:lnTo>
                  <a:lnTo>
                    <a:pt x="935" y="289"/>
                  </a:lnTo>
                  <a:lnTo>
                    <a:pt x="933" y="286"/>
                  </a:lnTo>
                  <a:lnTo>
                    <a:pt x="932" y="283"/>
                  </a:lnTo>
                  <a:lnTo>
                    <a:pt x="926" y="279"/>
                  </a:lnTo>
                  <a:lnTo>
                    <a:pt x="926" y="279"/>
                  </a:lnTo>
                  <a:lnTo>
                    <a:pt x="922" y="274"/>
                  </a:lnTo>
                  <a:lnTo>
                    <a:pt x="919" y="273"/>
                  </a:lnTo>
                  <a:lnTo>
                    <a:pt x="916" y="273"/>
                  </a:lnTo>
                  <a:lnTo>
                    <a:pt x="916" y="273"/>
                  </a:lnTo>
                  <a:lnTo>
                    <a:pt x="905" y="274"/>
                  </a:lnTo>
                  <a:lnTo>
                    <a:pt x="898" y="276"/>
                  </a:lnTo>
                  <a:lnTo>
                    <a:pt x="892" y="279"/>
                  </a:lnTo>
                  <a:lnTo>
                    <a:pt x="892" y="279"/>
                  </a:lnTo>
                  <a:lnTo>
                    <a:pt x="890" y="281"/>
                  </a:lnTo>
                  <a:lnTo>
                    <a:pt x="890" y="283"/>
                  </a:lnTo>
                  <a:lnTo>
                    <a:pt x="890" y="290"/>
                  </a:lnTo>
                  <a:lnTo>
                    <a:pt x="895" y="301"/>
                  </a:lnTo>
                  <a:lnTo>
                    <a:pt x="895" y="301"/>
                  </a:lnTo>
                  <a:lnTo>
                    <a:pt x="895" y="304"/>
                  </a:lnTo>
                  <a:lnTo>
                    <a:pt x="893" y="306"/>
                  </a:lnTo>
                  <a:lnTo>
                    <a:pt x="889" y="311"/>
                  </a:lnTo>
                  <a:lnTo>
                    <a:pt x="883" y="316"/>
                  </a:lnTo>
                  <a:lnTo>
                    <a:pt x="882" y="318"/>
                  </a:lnTo>
                  <a:lnTo>
                    <a:pt x="882" y="320"/>
                  </a:lnTo>
                  <a:lnTo>
                    <a:pt x="882" y="320"/>
                  </a:lnTo>
                  <a:lnTo>
                    <a:pt x="881" y="323"/>
                  </a:lnTo>
                  <a:lnTo>
                    <a:pt x="879" y="326"/>
                  </a:lnTo>
                  <a:lnTo>
                    <a:pt x="869" y="331"/>
                  </a:lnTo>
                  <a:lnTo>
                    <a:pt x="869" y="331"/>
                  </a:lnTo>
                  <a:lnTo>
                    <a:pt x="859" y="337"/>
                  </a:lnTo>
                  <a:lnTo>
                    <a:pt x="856" y="340"/>
                  </a:lnTo>
                  <a:lnTo>
                    <a:pt x="855" y="344"/>
                  </a:lnTo>
                  <a:lnTo>
                    <a:pt x="855" y="344"/>
                  </a:lnTo>
                  <a:lnTo>
                    <a:pt x="855" y="345"/>
                  </a:lnTo>
                  <a:lnTo>
                    <a:pt x="854" y="347"/>
                  </a:lnTo>
                  <a:lnTo>
                    <a:pt x="849" y="347"/>
                  </a:lnTo>
                  <a:lnTo>
                    <a:pt x="845" y="345"/>
                  </a:lnTo>
                  <a:lnTo>
                    <a:pt x="841" y="344"/>
                  </a:lnTo>
                  <a:lnTo>
                    <a:pt x="841" y="344"/>
                  </a:lnTo>
                  <a:lnTo>
                    <a:pt x="836" y="343"/>
                  </a:lnTo>
                  <a:lnTo>
                    <a:pt x="832" y="344"/>
                  </a:lnTo>
                  <a:lnTo>
                    <a:pt x="826" y="344"/>
                  </a:lnTo>
                  <a:lnTo>
                    <a:pt x="822" y="345"/>
                  </a:lnTo>
                  <a:lnTo>
                    <a:pt x="822" y="345"/>
                  </a:lnTo>
                  <a:lnTo>
                    <a:pt x="818" y="344"/>
                  </a:lnTo>
                  <a:lnTo>
                    <a:pt x="815" y="343"/>
                  </a:lnTo>
                  <a:lnTo>
                    <a:pt x="812" y="341"/>
                  </a:lnTo>
                  <a:lnTo>
                    <a:pt x="809" y="341"/>
                  </a:lnTo>
                  <a:lnTo>
                    <a:pt x="809" y="341"/>
                  </a:lnTo>
                  <a:lnTo>
                    <a:pt x="805" y="341"/>
                  </a:lnTo>
                  <a:lnTo>
                    <a:pt x="802" y="340"/>
                  </a:lnTo>
                  <a:lnTo>
                    <a:pt x="801" y="337"/>
                  </a:lnTo>
                  <a:lnTo>
                    <a:pt x="801" y="334"/>
                  </a:lnTo>
                  <a:lnTo>
                    <a:pt x="801" y="334"/>
                  </a:lnTo>
                  <a:lnTo>
                    <a:pt x="804" y="333"/>
                  </a:lnTo>
                  <a:lnTo>
                    <a:pt x="807" y="333"/>
                  </a:lnTo>
                  <a:lnTo>
                    <a:pt x="808" y="334"/>
                  </a:lnTo>
                  <a:lnTo>
                    <a:pt x="809" y="337"/>
                  </a:lnTo>
                  <a:lnTo>
                    <a:pt x="809" y="337"/>
                  </a:lnTo>
                  <a:lnTo>
                    <a:pt x="811" y="338"/>
                  </a:lnTo>
                  <a:lnTo>
                    <a:pt x="812" y="338"/>
                  </a:lnTo>
                  <a:lnTo>
                    <a:pt x="819" y="335"/>
                  </a:lnTo>
                  <a:lnTo>
                    <a:pt x="819" y="335"/>
                  </a:lnTo>
                  <a:lnTo>
                    <a:pt x="822" y="335"/>
                  </a:lnTo>
                  <a:lnTo>
                    <a:pt x="824" y="335"/>
                  </a:lnTo>
                  <a:lnTo>
                    <a:pt x="825" y="338"/>
                  </a:lnTo>
                  <a:lnTo>
                    <a:pt x="828" y="340"/>
                  </a:lnTo>
                  <a:lnTo>
                    <a:pt x="828" y="340"/>
                  </a:lnTo>
                  <a:lnTo>
                    <a:pt x="832" y="338"/>
                  </a:lnTo>
                  <a:lnTo>
                    <a:pt x="834" y="338"/>
                  </a:lnTo>
                  <a:lnTo>
                    <a:pt x="834" y="337"/>
                  </a:lnTo>
                  <a:lnTo>
                    <a:pt x="836" y="335"/>
                  </a:lnTo>
                  <a:lnTo>
                    <a:pt x="836" y="335"/>
                  </a:lnTo>
                  <a:lnTo>
                    <a:pt x="839" y="335"/>
                  </a:lnTo>
                  <a:lnTo>
                    <a:pt x="841" y="335"/>
                  </a:lnTo>
                  <a:lnTo>
                    <a:pt x="841" y="334"/>
                  </a:lnTo>
                  <a:lnTo>
                    <a:pt x="841" y="333"/>
                  </a:lnTo>
                  <a:lnTo>
                    <a:pt x="841" y="333"/>
                  </a:lnTo>
                  <a:lnTo>
                    <a:pt x="841" y="330"/>
                  </a:lnTo>
                  <a:lnTo>
                    <a:pt x="842" y="328"/>
                  </a:lnTo>
                  <a:lnTo>
                    <a:pt x="848" y="327"/>
                  </a:lnTo>
                  <a:lnTo>
                    <a:pt x="848" y="327"/>
                  </a:lnTo>
                  <a:lnTo>
                    <a:pt x="849" y="324"/>
                  </a:lnTo>
                  <a:lnTo>
                    <a:pt x="851" y="323"/>
                  </a:lnTo>
                  <a:lnTo>
                    <a:pt x="851" y="320"/>
                  </a:lnTo>
                  <a:lnTo>
                    <a:pt x="852" y="318"/>
                  </a:lnTo>
                  <a:lnTo>
                    <a:pt x="852" y="318"/>
                  </a:lnTo>
                  <a:lnTo>
                    <a:pt x="854" y="317"/>
                  </a:lnTo>
                  <a:lnTo>
                    <a:pt x="855" y="314"/>
                  </a:lnTo>
                  <a:lnTo>
                    <a:pt x="855" y="313"/>
                  </a:lnTo>
                  <a:lnTo>
                    <a:pt x="856" y="313"/>
                  </a:lnTo>
                  <a:lnTo>
                    <a:pt x="856" y="313"/>
                  </a:lnTo>
                  <a:lnTo>
                    <a:pt x="859" y="311"/>
                  </a:lnTo>
                  <a:lnTo>
                    <a:pt x="861" y="310"/>
                  </a:lnTo>
                  <a:lnTo>
                    <a:pt x="862" y="308"/>
                  </a:lnTo>
                  <a:lnTo>
                    <a:pt x="865" y="307"/>
                  </a:lnTo>
                  <a:lnTo>
                    <a:pt x="865" y="307"/>
                  </a:lnTo>
                  <a:lnTo>
                    <a:pt x="866" y="307"/>
                  </a:lnTo>
                  <a:lnTo>
                    <a:pt x="868" y="304"/>
                  </a:lnTo>
                  <a:lnTo>
                    <a:pt x="868" y="303"/>
                  </a:lnTo>
                  <a:lnTo>
                    <a:pt x="868" y="300"/>
                  </a:lnTo>
                  <a:lnTo>
                    <a:pt x="868" y="300"/>
                  </a:lnTo>
                  <a:lnTo>
                    <a:pt x="866" y="297"/>
                  </a:lnTo>
                  <a:lnTo>
                    <a:pt x="868" y="294"/>
                  </a:lnTo>
                  <a:lnTo>
                    <a:pt x="869" y="291"/>
                  </a:lnTo>
                  <a:lnTo>
                    <a:pt x="872" y="289"/>
                  </a:lnTo>
                  <a:lnTo>
                    <a:pt x="872" y="289"/>
                  </a:lnTo>
                  <a:lnTo>
                    <a:pt x="873" y="289"/>
                  </a:lnTo>
                  <a:lnTo>
                    <a:pt x="875" y="287"/>
                  </a:lnTo>
                  <a:lnTo>
                    <a:pt x="873" y="284"/>
                  </a:lnTo>
                  <a:lnTo>
                    <a:pt x="872" y="283"/>
                  </a:lnTo>
                  <a:lnTo>
                    <a:pt x="872" y="283"/>
                  </a:lnTo>
                  <a:lnTo>
                    <a:pt x="865" y="277"/>
                  </a:lnTo>
                  <a:lnTo>
                    <a:pt x="861" y="273"/>
                  </a:lnTo>
                  <a:lnTo>
                    <a:pt x="859" y="270"/>
                  </a:lnTo>
                  <a:lnTo>
                    <a:pt x="859" y="270"/>
                  </a:lnTo>
                  <a:lnTo>
                    <a:pt x="859" y="262"/>
                  </a:lnTo>
                  <a:lnTo>
                    <a:pt x="859" y="256"/>
                  </a:lnTo>
                  <a:lnTo>
                    <a:pt x="859" y="253"/>
                  </a:lnTo>
                  <a:lnTo>
                    <a:pt x="859" y="253"/>
                  </a:lnTo>
                  <a:lnTo>
                    <a:pt x="859" y="246"/>
                  </a:lnTo>
                  <a:lnTo>
                    <a:pt x="859" y="237"/>
                  </a:lnTo>
                  <a:lnTo>
                    <a:pt x="859" y="237"/>
                  </a:lnTo>
                  <a:lnTo>
                    <a:pt x="859" y="234"/>
                  </a:lnTo>
                  <a:lnTo>
                    <a:pt x="861" y="230"/>
                  </a:lnTo>
                  <a:lnTo>
                    <a:pt x="863" y="222"/>
                  </a:lnTo>
                  <a:lnTo>
                    <a:pt x="863" y="222"/>
                  </a:lnTo>
                  <a:lnTo>
                    <a:pt x="863" y="219"/>
                  </a:lnTo>
                  <a:lnTo>
                    <a:pt x="862" y="215"/>
                  </a:lnTo>
                  <a:lnTo>
                    <a:pt x="859" y="210"/>
                  </a:lnTo>
                  <a:lnTo>
                    <a:pt x="854" y="206"/>
                  </a:lnTo>
                  <a:lnTo>
                    <a:pt x="851" y="203"/>
                  </a:lnTo>
                  <a:lnTo>
                    <a:pt x="851" y="203"/>
                  </a:lnTo>
                  <a:lnTo>
                    <a:pt x="848" y="200"/>
                  </a:lnTo>
                  <a:lnTo>
                    <a:pt x="848" y="198"/>
                  </a:lnTo>
                  <a:lnTo>
                    <a:pt x="851" y="195"/>
                  </a:lnTo>
                  <a:lnTo>
                    <a:pt x="855" y="190"/>
                  </a:lnTo>
                  <a:lnTo>
                    <a:pt x="855" y="190"/>
                  </a:lnTo>
                  <a:lnTo>
                    <a:pt x="858" y="188"/>
                  </a:lnTo>
                  <a:lnTo>
                    <a:pt x="859" y="185"/>
                  </a:lnTo>
                  <a:lnTo>
                    <a:pt x="862" y="176"/>
                  </a:lnTo>
                  <a:lnTo>
                    <a:pt x="862" y="169"/>
                  </a:lnTo>
                  <a:lnTo>
                    <a:pt x="862" y="163"/>
                  </a:lnTo>
                  <a:lnTo>
                    <a:pt x="862" y="163"/>
                  </a:lnTo>
                  <a:lnTo>
                    <a:pt x="859" y="161"/>
                  </a:lnTo>
                  <a:lnTo>
                    <a:pt x="854" y="159"/>
                  </a:lnTo>
                  <a:lnTo>
                    <a:pt x="848" y="158"/>
                  </a:lnTo>
                  <a:lnTo>
                    <a:pt x="842" y="156"/>
                  </a:lnTo>
                  <a:lnTo>
                    <a:pt x="842" y="156"/>
                  </a:lnTo>
                  <a:lnTo>
                    <a:pt x="826" y="156"/>
                  </a:lnTo>
                  <a:lnTo>
                    <a:pt x="812" y="155"/>
                  </a:lnTo>
                  <a:lnTo>
                    <a:pt x="812" y="155"/>
                  </a:lnTo>
                  <a:lnTo>
                    <a:pt x="808" y="156"/>
                  </a:lnTo>
                  <a:lnTo>
                    <a:pt x="807" y="158"/>
                  </a:lnTo>
                  <a:lnTo>
                    <a:pt x="802" y="165"/>
                  </a:lnTo>
                  <a:lnTo>
                    <a:pt x="802" y="165"/>
                  </a:lnTo>
                  <a:lnTo>
                    <a:pt x="798" y="173"/>
                  </a:lnTo>
                  <a:lnTo>
                    <a:pt x="795" y="180"/>
                  </a:lnTo>
                  <a:lnTo>
                    <a:pt x="792" y="188"/>
                  </a:lnTo>
                  <a:lnTo>
                    <a:pt x="792" y="188"/>
                  </a:lnTo>
                  <a:lnTo>
                    <a:pt x="791" y="190"/>
                  </a:lnTo>
                  <a:lnTo>
                    <a:pt x="788" y="193"/>
                  </a:lnTo>
                  <a:lnTo>
                    <a:pt x="782" y="199"/>
                  </a:lnTo>
                  <a:lnTo>
                    <a:pt x="771" y="203"/>
                  </a:lnTo>
                  <a:lnTo>
                    <a:pt x="771" y="203"/>
                  </a:lnTo>
                  <a:lnTo>
                    <a:pt x="767" y="206"/>
                  </a:lnTo>
                  <a:lnTo>
                    <a:pt x="764" y="210"/>
                  </a:lnTo>
                  <a:lnTo>
                    <a:pt x="762" y="215"/>
                  </a:lnTo>
                  <a:lnTo>
                    <a:pt x="764" y="217"/>
                  </a:lnTo>
                  <a:lnTo>
                    <a:pt x="764" y="217"/>
                  </a:lnTo>
                  <a:lnTo>
                    <a:pt x="767" y="219"/>
                  </a:lnTo>
                  <a:lnTo>
                    <a:pt x="768" y="219"/>
                  </a:lnTo>
                  <a:lnTo>
                    <a:pt x="771" y="219"/>
                  </a:lnTo>
                  <a:lnTo>
                    <a:pt x="772" y="220"/>
                  </a:lnTo>
                  <a:lnTo>
                    <a:pt x="772" y="220"/>
                  </a:lnTo>
                  <a:lnTo>
                    <a:pt x="774" y="222"/>
                  </a:lnTo>
                  <a:lnTo>
                    <a:pt x="774" y="226"/>
                  </a:lnTo>
                  <a:lnTo>
                    <a:pt x="771" y="233"/>
                  </a:lnTo>
                  <a:lnTo>
                    <a:pt x="771" y="233"/>
                  </a:lnTo>
                  <a:lnTo>
                    <a:pt x="771" y="234"/>
                  </a:lnTo>
                  <a:lnTo>
                    <a:pt x="771" y="236"/>
                  </a:lnTo>
                  <a:lnTo>
                    <a:pt x="771" y="237"/>
                  </a:lnTo>
                  <a:lnTo>
                    <a:pt x="770" y="240"/>
                  </a:lnTo>
                  <a:lnTo>
                    <a:pt x="770" y="240"/>
                  </a:lnTo>
                  <a:lnTo>
                    <a:pt x="767" y="243"/>
                  </a:lnTo>
                  <a:lnTo>
                    <a:pt x="765" y="246"/>
                  </a:lnTo>
                  <a:lnTo>
                    <a:pt x="764" y="249"/>
                  </a:lnTo>
                  <a:lnTo>
                    <a:pt x="765" y="252"/>
                  </a:lnTo>
                  <a:lnTo>
                    <a:pt x="765" y="252"/>
                  </a:lnTo>
                  <a:lnTo>
                    <a:pt x="768" y="253"/>
                  </a:lnTo>
                  <a:lnTo>
                    <a:pt x="772" y="254"/>
                  </a:lnTo>
                  <a:lnTo>
                    <a:pt x="784" y="259"/>
                  </a:lnTo>
                  <a:lnTo>
                    <a:pt x="784" y="259"/>
                  </a:lnTo>
                  <a:lnTo>
                    <a:pt x="787" y="260"/>
                  </a:lnTo>
                  <a:lnTo>
                    <a:pt x="788" y="264"/>
                  </a:lnTo>
                  <a:lnTo>
                    <a:pt x="788" y="267"/>
                  </a:lnTo>
                  <a:lnTo>
                    <a:pt x="791" y="271"/>
                  </a:lnTo>
                  <a:lnTo>
                    <a:pt x="791" y="271"/>
                  </a:lnTo>
                  <a:lnTo>
                    <a:pt x="794" y="273"/>
                  </a:lnTo>
                  <a:lnTo>
                    <a:pt x="797" y="274"/>
                  </a:lnTo>
                  <a:lnTo>
                    <a:pt x="798" y="274"/>
                  </a:lnTo>
                  <a:lnTo>
                    <a:pt x="801" y="276"/>
                  </a:lnTo>
                  <a:lnTo>
                    <a:pt x="801" y="276"/>
                  </a:lnTo>
                  <a:lnTo>
                    <a:pt x="799" y="280"/>
                  </a:lnTo>
                  <a:lnTo>
                    <a:pt x="797" y="286"/>
                  </a:lnTo>
                  <a:lnTo>
                    <a:pt x="794" y="290"/>
                  </a:lnTo>
                  <a:lnTo>
                    <a:pt x="791" y="291"/>
                  </a:lnTo>
                  <a:lnTo>
                    <a:pt x="791" y="291"/>
                  </a:lnTo>
                  <a:lnTo>
                    <a:pt x="787" y="290"/>
                  </a:lnTo>
                  <a:lnTo>
                    <a:pt x="781" y="286"/>
                  </a:lnTo>
                  <a:lnTo>
                    <a:pt x="771" y="277"/>
                  </a:lnTo>
                  <a:lnTo>
                    <a:pt x="771" y="277"/>
                  </a:lnTo>
                  <a:lnTo>
                    <a:pt x="760" y="271"/>
                  </a:lnTo>
                  <a:lnTo>
                    <a:pt x="745" y="266"/>
                  </a:lnTo>
                  <a:lnTo>
                    <a:pt x="745" y="266"/>
                  </a:lnTo>
                  <a:lnTo>
                    <a:pt x="734" y="262"/>
                  </a:lnTo>
                  <a:lnTo>
                    <a:pt x="730" y="260"/>
                  </a:lnTo>
                  <a:lnTo>
                    <a:pt x="724" y="257"/>
                  </a:lnTo>
                  <a:lnTo>
                    <a:pt x="724" y="257"/>
                  </a:lnTo>
                  <a:lnTo>
                    <a:pt x="717" y="253"/>
                  </a:lnTo>
                  <a:lnTo>
                    <a:pt x="711" y="250"/>
                  </a:lnTo>
                  <a:lnTo>
                    <a:pt x="704" y="249"/>
                  </a:lnTo>
                  <a:lnTo>
                    <a:pt x="694" y="249"/>
                  </a:lnTo>
                  <a:lnTo>
                    <a:pt x="694" y="249"/>
                  </a:lnTo>
                  <a:lnTo>
                    <a:pt x="684" y="249"/>
                  </a:lnTo>
                  <a:lnTo>
                    <a:pt x="676" y="247"/>
                  </a:lnTo>
                  <a:lnTo>
                    <a:pt x="670" y="246"/>
                  </a:lnTo>
                  <a:lnTo>
                    <a:pt x="664" y="246"/>
                  </a:lnTo>
                  <a:lnTo>
                    <a:pt x="664" y="246"/>
                  </a:lnTo>
                  <a:lnTo>
                    <a:pt x="661" y="246"/>
                  </a:lnTo>
                  <a:lnTo>
                    <a:pt x="660" y="243"/>
                  </a:lnTo>
                  <a:lnTo>
                    <a:pt x="657" y="240"/>
                  </a:lnTo>
                  <a:lnTo>
                    <a:pt x="653" y="237"/>
                  </a:lnTo>
                  <a:lnTo>
                    <a:pt x="653" y="237"/>
                  </a:lnTo>
                  <a:lnTo>
                    <a:pt x="642" y="232"/>
                  </a:lnTo>
                  <a:lnTo>
                    <a:pt x="637" y="230"/>
                  </a:lnTo>
                  <a:lnTo>
                    <a:pt x="633" y="232"/>
                  </a:lnTo>
                  <a:lnTo>
                    <a:pt x="633" y="232"/>
                  </a:lnTo>
                  <a:lnTo>
                    <a:pt x="632" y="234"/>
                  </a:lnTo>
                  <a:lnTo>
                    <a:pt x="632" y="239"/>
                  </a:lnTo>
                  <a:lnTo>
                    <a:pt x="633" y="242"/>
                  </a:lnTo>
                  <a:lnTo>
                    <a:pt x="639" y="244"/>
                  </a:lnTo>
                  <a:lnTo>
                    <a:pt x="639" y="244"/>
                  </a:lnTo>
                  <a:lnTo>
                    <a:pt x="642" y="246"/>
                  </a:lnTo>
                  <a:lnTo>
                    <a:pt x="644" y="247"/>
                  </a:lnTo>
                  <a:lnTo>
                    <a:pt x="646" y="249"/>
                  </a:lnTo>
                  <a:lnTo>
                    <a:pt x="650" y="249"/>
                  </a:lnTo>
                  <a:lnTo>
                    <a:pt x="650" y="249"/>
                  </a:lnTo>
                  <a:lnTo>
                    <a:pt x="654" y="249"/>
                  </a:lnTo>
                  <a:lnTo>
                    <a:pt x="659" y="250"/>
                  </a:lnTo>
                  <a:lnTo>
                    <a:pt x="660" y="253"/>
                  </a:lnTo>
                  <a:lnTo>
                    <a:pt x="660" y="256"/>
                  </a:lnTo>
                  <a:lnTo>
                    <a:pt x="660" y="256"/>
                  </a:lnTo>
                  <a:lnTo>
                    <a:pt x="660" y="260"/>
                  </a:lnTo>
                  <a:lnTo>
                    <a:pt x="663" y="264"/>
                  </a:lnTo>
                  <a:lnTo>
                    <a:pt x="667" y="270"/>
                  </a:lnTo>
                  <a:lnTo>
                    <a:pt x="667" y="270"/>
                  </a:lnTo>
                  <a:lnTo>
                    <a:pt x="669" y="273"/>
                  </a:lnTo>
                  <a:lnTo>
                    <a:pt x="669" y="276"/>
                  </a:lnTo>
                  <a:lnTo>
                    <a:pt x="666" y="277"/>
                  </a:lnTo>
                  <a:lnTo>
                    <a:pt x="663" y="279"/>
                  </a:lnTo>
                  <a:lnTo>
                    <a:pt x="663" y="279"/>
                  </a:lnTo>
                  <a:lnTo>
                    <a:pt x="653" y="280"/>
                  </a:lnTo>
                  <a:lnTo>
                    <a:pt x="652" y="281"/>
                  </a:lnTo>
                  <a:lnTo>
                    <a:pt x="652" y="284"/>
                  </a:lnTo>
                  <a:lnTo>
                    <a:pt x="652" y="284"/>
                  </a:lnTo>
                  <a:lnTo>
                    <a:pt x="653" y="287"/>
                  </a:lnTo>
                  <a:lnTo>
                    <a:pt x="652" y="289"/>
                  </a:lnTo>
                  <a:lnTo>
                    <a:pt x="647" y="289"/>
                  </a:lnTo>
                  <a:lnTo>
                    <a:pt x="643" y="287"/>
                  </a:lnTo>
                  <a:lnTo>
                    <a:pt x="643" y="287"/>
                  </a:lnTo>
                  <a:lnTo>
                    <a:pt x="640" y="286"/>
                  </a:lnTo>
                  <a:lnTo>
                    <a:pt x="640" y="283"/>
                  </a:lnTo>
                  <a:lnTo>
                    <a:pt x="642" y="280"/>
                  </a:lnTo>
                  <a:lnTo>
                    <a:pt x="643" y="277"/>
                  </a:lnTo>
                  <a:lnTo>
                    <a:pt x="643" y="277"/>
                  </a:lnTo>
                  <a:lnTo>
                    <a:pt x="644" y="277"/>
                  </a:lnTo>
                  <a:lnTo>
                    <a:pt x="643" y="276"/>
                  </a:lnTo>
                  <a:lnTo>
                    <a:pt x="642" y="274"/>
                  </a:lnTo>
                  <a:lnTo>
                    <a:pt x="633" y="270"/>
                  </a:lnTo>
                  <a:lnTo>
                    <a:pt x="633" y="270"/>
                  </a:lnTo>
                  <a:lnTo>
                    <a:pt x="629" y="271"/>
                  </a:lnTo>
                  <a:lnTo>
                    <a:pt x="622" y="276"/>
                  </a:lnTo>
                  <a:lnTo>
                    <a:pt x="609" y="283"/>
                  </a:lnTo>
                  <a:lnTo>
                    <a:pt x="609" y="283"/>
                  </a:lnTo>
                  <a:lnTo>
                    <a:pt x="605" y="283"/>
                  </a:lnTo>
                  <a:lnTo>
                    <a:pt x="597" y="283"/>
                  </a:lnTo>
                  <a:lnTo>
                    <a:pt x="590" y="281"/>
                  </a:lnTo>
                  <a:lnTo>
                    <a:pt x="582" y="283"/>
                  </a:lnTo>
                  <a:lnTo>
                    <a:pt x="582" y="283"/>
                  </a:lnTo>
                  <a:lnTo>
                    <a:pt x="575" y="286"/>
                  </a:lnTo>
                  <a:lnTo>
                    <a:pt x="572" y="290"/>
                  </a:lnTo>
                  <a:lnTo>
                    <a:pt x="569" y="293"/>
                  </a:lnTo>
                  <a:lnTo>
                    <a:pt x="569" y="294"/>
                  </a:lnTo>
                  <a:lnTo>
                    <a:pt x="568" y="294"/>
                  </a:lnTo>
                  <a:lnTo>
                    <a:pt x="568" y="294"/>
                  </a:lnTo>
                  <a:lnTo>
                    <a:pt x="556" y="294"/>
                  </a:lnTo>
                  <a:lnTo>
                    <a:pt x="551" y="293"/>
                  </a:lnTo>
                  <a:lnTo>
                    <a:pt x="545" y="291"/>
                  </a:lnTo>
                  <a:lnTo>
                    <a:pt x="545" y="291"/>
                  </a:lnTo>
                  <a:lnTo>
                    <a:pt x="543" y="290"/>
                  </a:lnTo>
                  <a:lnTo>
                    <a:pt x="543" y="289"/>
                  </a:lnTo>
                  <a:lnTo>
                    <a:pt x="549" y="287"/>
                  </a:lnTo>
                  <a:lnTo>
                    <a:pt x="549" y="287"/>
                  </a:lnTo>
                  <a:lnTo>
                    <a:pt x="552" y="287"/>
                  </a:lnTo>
                  <a:lnTo>
                    <a:pt x="555" y="287"/>
                  </a:lnTo>
                  <a:lnTo>
                    <a:pt x="555" y="286"/>
                  </a:lnTo>
                  <a:lnTo>
                    <a:pt x="553" y="283"/>
                  </a:lnTo>
                  <a:lnTo>
                    <a:pt x="553" y="283"/>
                  </a:lnTo>
                  <a:lnTo>
                    <a:pt x="552" y="280"/>
                  </a:lnTo>
                  <a:lnTo>
                    <a:pt x="553" y="277"/>
                  </a:lnTo>
                  <a:lnTo>
                    <a:pt x="556" y="274"/>
                  </a:lnTo>
                  <a:lnTo>
                    <a:pt x="556" y="271"/>
                  </a:lnTo>
                  <a:lnTo>
                    <a:pt x="556" y="271"/>
                  </a:lnTo>
                  <a:lnTo>
                    <a:pt x="556" y="271"/>
                  </a:lnTo>
                  <a:lnTo>
                    <a:pt x="553" y="271"/>
                  </a:lnTo>
                  <a:lnTo>
                    <a:pt x="546" y="273"/>
                  </a:lnTo>
                  <a:lnTo>
                    <a:pt x="539" y="276"/>
                  </a:lnTo>
                  <a:lnTo>
                    <a:pt x="535" y="279"/>
                  </a:lnTo>
                  <a:lnTo>
                    <a:pt x="535" y="279"/>
                  </a:lnTo>
                  <a:lnTo>
                    <a:pt x="533" y="281"/>
                  </a:lnTo>
                  <a:lnTo>
                    <a:pt x="533" y="283"/>
                  </a:lnTo>
                  <a:lnTo>
                    <a:pt x="533" y="286"/>
                  </a:lnTo>
                  <a:lnTo>
                    <a:pt x="532" y="287"/>
                  </a:lnTo>
                  <a:lnTo>
                    <a:pt x="532" y="287"/>
                  </a:lnTo>
                  <a:lnTo>
                    <a:pt x="529" y="287"/>
                  </a:lnTo>
                  <a:lnTo>
                    <a:pt x="528" y="287"/>
                  </a:lnTo>
                  <a:lnTo>
                    <a:pt x="526" y="284"/>
                  </a:lnTo>
                  <a:lnTo>
                    <a:pt x="525" y="283"/>
                  </a:lnTo>
                  <a:lnTo>
                    <a:pt x="525" y="283"/>
                  </a:lnTo>
                  <a:lnTo>
                    <a:pt x="518" y="283"/>
                  </a:lnTo>
                  <a:lnTo>
                    <a:pt x="506" y="286"/>
                  </a:lnTo>
                  <a:lnTo>
                    <a:pt x="495" y="290"/>
                  </a:lnTo>
                  <a:lnTo>
                    <a:pt x="491" y="291"/>
                  </a:lnTo>
                  <a:lnTo>
                    <a:pt x="488" y="294"/>
                  </a:lnTo>
                  <a:lnTo>
                    <a:pt x="488" y="294"/>
                  </a:lnTo>
                  <a:lnTo>
                    <a:pt x="484" y="297"/>
                  </a:lnTo>
                  <a:lnTo>
                    <a:pt x="478" y="300"/>
                  </a:lnTo>
                  <a:lnTo>
                    <a:pt x="474" y="301"/>
                  </a:lnTo>
                  <a:lnTo>
                    <a:pt x="472" y="304"/>
                  </a:lnTo>
                  <a:lnTo>
                    <a:pt x="472" y="304"/>
                  </a:lnTo>
                  <a:lnTo>
                    <a:pt x="472" y="304"/>
                  </a:lnTo>
                  <a:lnTo>
                    <a:pt x="471" y="306"/>
                  </a:lnTo>
                  <a:lnTo>
                    <a:pt x="465" y="307"/>
                  </a:lnTo>
                  <a:lnTo>
                    <a:pt x="459" y="307"/>
                  </a:lnTo>
                  <a:lnTo>
                    <a:pt x="455" y="308"/>
                  </a:lnTo>
                  <a:lnTo>
                    <a:pt x="455" y="308"/>
                  </a:lnTo>
                  <a:lnTo>
                    <a:pt x="454" y="310"/>
                  </a:lnTo>
                  <a:lnTo>
                    <a:pt x="452" y="311"/>
                  </a:lnTo>
                  <a:lnTo>
                    <a:pt x="452" y="317"/>
                  </a:lnTo>
                  <a:lnTo>
                    <a:pt x="452" y="321"/>
                  </a:lnTo>
                  <a:lnTo>
                    <a:pt x="451" y="326"/>
                  </a:lnTo>
                  <a:lnTo>
                    <a:pt x="451" y="326"/>
                  </a:lnTo>
                  <a:lnTo>
                    <a:pt x="450" y="327"/>
                  </a:lnTo>
                  <a:lnTo>
                    <a:pt x="447" y="328"/>
                  </a:lnTo>
                  <a:lnTo>
                    <a:pt x="440" y="330"/>
                  </a:lnTo>
                  <a:lnTo>
                    <a:pt x="424" y="330"/>
                  </a:lnTo>
                  <a:lnTo>
                    <a:pt x="424" y="330"/>
                  </a:lnTo>
                  <a:lnTo>
                    <a:pt x="422" y="328"/>
                  </a:lnTo>
                  <a:lnTo>
                    <a:pt x="420" y="328"/>
                  </a:lnTo>
                  <a:lnTo>
                    <a:pt x="417" y="324"/>
                  </a:lnTo>
                  <a:lnTo>
                    <a:pt x="414" y="320"/>
                  </a:lnTo>
                  <a:lnTo>
                    <a:pt x="411" y="317"/>
                  </a:lnTo>
                  <a:lnTo>
                    <a:pt x="411" y="317"/>
                  </a:lnTo>
                  <a:lnTo>
                    <a:pt x="410" y="316"/>
                  </a:lnTo>
                  <a:lnTo>
                    <a:pt x="408" y="313"/>
                  </a:lnTo>
                  <a:lnTo>
                    <a:pt x="411" y="307"/>
                  </a:lnTo>
                  <a:lnTo>
                    <a:pt x="411" y="307"/>
                  </a:lnTo>
                  <a:lnTo>
                    <a:pt x="413" y="306"/>
                  </a:lnTo>
                  <a:lnTo>
                    <a:pt x="415" y="306"/>
                  </a:lnTo>
                  <a:lnTo>
                    <a:pt x="418" y="304"/>
                  </a:lnTo>
                  <a:lnTo>
                    <a:pt x="422" y="303"/>
                  </a:lnTo>
                  <a:lnTo>
                    <a:pt x="422" y="303"/>
                  </a:lnTo>
                  <a:lnTo>
                    <a:pt x="427" y="301"/>
                  </a:lnTo>
                  <a:lnTo>
                    <a:pt x="431" y="303"/>
                  </a:lnTo>
                  <a:lnTo>
                    <a:pt x="434" y="303"/>
                  </a:lnTo>
                  <a:lnTo>
                    <a:pt x="437" y="303"/>
                  </a:lnTo>
                  <a:lnTo>
                    <a:pt x="437" y="303"/>
                  </a:lnTo>
                  <a:lnTo>
                    <a:pt x="437" y="301"/>
                  </a:lnTo>
                  <a:lnTo>
                    <a:pt x="435" y="300"/>
                  </a:lnTo>
                  <a:lnTo>
                    <a:pt x="432" y="296"/>
                  </a:lnTo>
                  <a:lnTo>
                    <a:pt x="428" y="291"/>
                  </a:lnTo>
                  <a:lnTo>
                    <a:pt x="427" y="287"/>
                  </a:lnTo>
                  <a:lnTo>
                    <a:pt x="427" y="287"/>
                  </a:lnTo>
                  <a:lnTo>
                    <a:pt x="425" y="284"/>
                  </a:lnTo>
                  <a:lnTo>
                    <a:pt x="424" y="283"/>
                  </a:lnTo>
                  <a:lnTo>
                    <a:pt x="418" y="281"/>
                  </a:lnTo>
                  <a:lnTo>
                    <a:pt x="413" y="280"/>
                  </a:lnTo>
                  <a:lnTo>
                    <a:pt x="407" y="281"/>
                  </a:lnTo>
                  <a:lnTo>
                    <a:pt x="407" y="281"/>
                  </a:lnTo>
                  <a:lnTo>
                    <a:pt x="401" y="281"/>
                  </a:lnTo>
                  <a:lnTo>
                    <a:pt x="395" y="281"/>
                  </a:lnTo>
                  <a:lnTo>
                    <a:pt x="387" y="279"/>
                  </a:lnTo>
                  <a:lnTo>
                    <a:pt x="387" y="279"/>
                  </a:lnTo>
                  <a:lnTo>
                    <a:pt x="384" y="279"/>
                  </a:lnTo>
                  <a:lnTo>
                    <a:pt x="383" y="280"/>
                  </a:lnTo>
                  <a:lnTo>
                    <a:pt x="385" y="283"/>
                  </a:lnTo>
                  <a:lnTo>
                    <a:pt x="390" y="286"/>
                  </a:lnTo>
                  <a:lnTo>
                    <a:pt x="390" y="286"/>
                  </a:lnTo>
                  <a:lnTo>
                    <a:pt x="393" y="287"/>
                  </a:lnTo>
                  <a:lnTo>
                    <a:pt x="394" y="290"/>
                  </a:lnTo>
                  <a:lnTo>
                    <a:pt x="394" y="293"/>
                  </a:lnTo>
                  <a:lnTo>
                    <a:pt x="394" y="296"/>
                  </a:lnTo>
                  <a:lnTo>
                    <a:pt x="394" y="296"/>
                  </a:lnTo>
                  <a:lnTo>
                    <a:pt x="394" y="300"/>
                  </a:lnTo>
                  <a:lnTo>
                    <a:pt x="393" y="304"/>
                  </a:lnTo>
                  <a:lnTo>
                    <a:pt x="388" y="314"/>
                  </a:lnTo>
                  <a:lnTo>
                    <a:pt x="388" y="314"/>
                  </a:lnTo>
                  <a:lnTo>
                    <a:pt x="385" y="317"/>
                  </a:lnTo>
                  <a:lnTo>
                    <a:pt x="387" y="320"/>
                  </a:lnTo>
                  <a:lnTo>
                    <a:pt x="388" y="320"/>
                  </a:lnTo>
                  <a:lnTo>
                    <a:pt x="393" y="320"/>
                  </a:lnTo>
                  <a:lnTo>
                    <a:pt x="393" y="320"/>
                  </a:lnTo>
                  <a:lnTo>
                    <a:pt x="395" y="320"/>
                  </a:lnTo>
                  <a:lnTo>
                    <a:pt x="397" y="321"/>
                  </a:lnTo>
                  <a:lnTo>
                    <a:pt x="398" y="324"/>
                  </a:lnTo>
                  <a:lnTo>
                    <a:pt x="398" y="334"/>
                  </a:lnTo>
                  <a:lnTo>
                    <a:pt x="398" y="334"/>
                  </a:lnTo>
                  <a:lnTo>
                    <a:pt x="398" y="338"/>
                  </a:lnTo>
                  <a:lnTo>
                    <a:pt x="397" y="341"/>
                  </a:lnTo>
                  <a:lnTo>
                    <a:pt x="394" y="344"/>
                  </a:lnTo>
                  <a:lnTo>
                    <a:pt x="394" y="347"/>
                  </a:lnTo>
                  <a:lnTo>
                    <a:pt x="394" y="347"/>
                  </a:lnTo>
                  <a:lnTo>
                    <a:pt x="393" y="348"/>
                  </a:lnTo>
                  <a:lnTo>
                    <a:pt x="391" y="347"/>
                  </a:lnTo>
                  <a:lnTo>
                    <a:pt x="388" y="345"/>
                  </a:lnTo>
                  <a:lnTo>
                    <a:pt x="387" y="345"/>
                  </a:lnTo>
                  <a:lnTo>
                    <a:pt x="387" y="345"/>
                  </a:lnTo>
                  <a:lnTo>
                    <a:pt x="385" y="347"/>
                  </a:lnTo>
                  <a:lnTo>
                    <a:pt x="384" y="345"/>
                  </a:lnTo>
                  <a:lnTo>
                    <a:pt x="383" y="341"/>
                  </a:lnTo>
                  <a:lnTo>
                    <a:pt x="383" y="341"/>
                  </a:lnTo>
                  <a:lnTo>
                    <a:pt x="380" y="340"/>
                  </a:lnTo>
                  <a:lnTo>
                    <a:pt x="376" y="338"/>
                  </a:lnTo>
                  <a:lnTo>
                    <a:pt x="366" y="338"/>
                  </a:lnTo>
                  <a:lnTo>
                    <a:pt x="366" y="338"/>
                  </a:lnTo>
                  <a:lnTo>
                    <a:pt x="363" y="338"/>
                  </a:lnTo>
                  <a:lnTo>
                    <a:pt x="360" y="338"/>
                  </a:lnTo>
                  <a:lnTo>
                    <a:pt x="356" y="343"/>
                  </a:lnTo>
                  <a:lnTo>
                    <a:pt x="356" y="343"/>
                  </a:lnTo>
                  <a:lnTo>
                    <a:pt x="353" y="345"/>
                  </a:lnTo>
                  <a:lnTo>
                    <a:pt x="350" y="348"/>
                  </a:lnTo>
                  <a:lnTo>
                    <a:pt x="341" y="350"/>
                  </a:lnTo>
                  <a:lnTo>
                    <a:pt x="341" y="350"/>
                  </a:lnTo>
                  <a:lnTo>
                    <a:pt x="339" y="351"/>
                  </a:lnTo>
                  <a:lnTo>
                    <a:pt x="334" y="354"/>
                  </a:lnTo>
                  <a:lnTo>
                    <a:pt x="326" y="361"/>
                  </a:lnTo>
                  <a:lnTo>
                    <a:pt x="326" y="361"/>
                  </a:lnTo>
                  <a:lnTo>
                    <a:pt x="324" y="363"/>
                  </a:lnTo>
                  <a:lnTo>
                    <a:pt x="323" y="367"/>
                  </a:lnTo>
                  <a:lnTo>
                    <a:pt x="324" y="370"/>
                  </a:lnTo>
                  <a:lnTo>
                    <a:pt x="327" y="374"/>
                  </a:lnTo>
                  <a:lnTo>
                    <a:pt x="327" y="374"/>
                  </a:lnTo>
                  <a:lnTo>
                    <a:pt x="331" y="378"/>
                  </a:lnTo>
                  <a:lnTo>
                    <a:pt x="333" y="382"/>
                  </a:lnTo>
                  <a:lnTo>
                    <a:pt x="334" y="385"/>
                  </a:lnTo>
                  <a:lnTo>
                    <a:pt x="334" y="387"/>
                  </a:lnTo>
                  <a:lnTo>
                    <a:pt x="334" y="387"/>
                  </a:lnTo>
                  <a:lnTo>
                    <a:pt x="333" y="388"/>
                  </a:lnTo>
                  <a:lnTo>
                    <a:pt x="331" y="388"/>
                  </a:lnTo>
                  <a:lnTo>
                    <a:pt x="324" y="390"/>
                  </a:lnTo>
                  <a:lnTo>
                    <a:pt x="319" y="388"/>
                  </a:lnTo>
                  <a:lnTo>
                    <a:pt x="314" y="385"/>
                  </a:lnTo>
                  <a:lnTo>
                    <a:pt x="314" y="385"/>
                  </a:lnTo>
                  <a:lnTo>
                    <a:pt x="312" y="384"/>
                  </a:lnTo>
                  <a:lnTo>
                    <a:pt x="307" y="382"/>
                  </a:lnTo>
                  <a:lnTo>
                    <a:pt x="299" y="382"/>
                  </a:lnTo>
                  <a:lnTo>
                    <a:pt x="299" y="382"/>
                  </a:lnTo>
                  <a:lnTo>
                    <a:pt x="294" y="381"/>
                  </a:lnTo>
                  <a:lnTo>
                    <a:pt x="289" y="377"/>
                  </a:lnTo>
                  <a:lnTo>
                    <a:pt x="284" y="372"/>
                  </a:lnTo>
                  <a:lnTo>
                    <a:pt x="280" y="371"/>
                  </a:lnTo>
                  <a:lnTo>
                    <a:pt x="280" y="371"/>
                  </a:lnTo>
                  <a:lnTo>
                    <a:pt x="276" y="372"/>
                  </a:lnTo>
                  <a:lnTo>
                    <a:pt x="273" y="374"/>
                  </a:lnTo>
                  <a:lnTo>
                    <a:pt x="270" y="380"/>
                  </a:lnTo>
                  <a:lnTo>
                    <a:pt x="270" y="380"/>
                  </a:lnTo>
                  <a:lnTo>
                    <a:pt x="270" y="382"/>
                  </a:lnTo>
                  <a:lnTo>
                    <a:pt x="270" y="384"/>
                  </a:lnTo>
                  <a:lnTo>
                    <a:pt x="275" y="390"/>
                  </a:lnTo>
                  <a:lnTo>
                    <a:pt x="275" y="390"/>
                  </a:lnTo>
                  <a:lnTo>
                    <a:pt x="277" y="392"/>
                  </a:lnTo>
                  <a:lnTo>
                    <a:pt x="282" y="394"/>
                  </a:lnTo>
                  <a:lnTo>
                    <a:pt x="290" y="395"/>
                  </a:lnTo>
                  <a:lnTo>
                    <a:pt x="290" y="395"/>
                  </a:lnTo>
                  <a:lnTo>
                    <a:pt x="293" y="397"/>
                  </a:lnTo>
                  <a:lnTo>
                    <a:pt x="293" y="398"/>
                  </a:lnTo>
                  <a:lnTo>
                    <a:pt x="292" y="405"/>
                  </a:lnTo>
                  <a:lnTo>
                    <a:pt x="292" y="405"/>
                  </a:lnTo>
                  <a:lnTo>
                    <a:pt x="290" y="407"/>
                  </a:lnTo>
                  <a:lnTo>
                    <a:pt x="286" y="408"/>
                  </a:lnTo>
                  <a:lnTo>
                    <a:pt x="283" y="408"/>
                  </a:lnTo>
                  <a:lnTo>
                    <a:pt x="280" y="407"/>
                  </a:lnTo>
                  <a:lnTo>
                    <a:pt x="280" y="407"/>
                  </a:lnTo>
                  <a:lnTo>
                    <a:pt x="277" y="405"/>
                  </a:lnTo>
                  <a:lnTo>
                    <a:pt x="273" y="405"/>
                  </a:lnTo>
                  <a:lnTo>
                    <a:pt x="269" y="404"/>
                  </a:lnTo>
                  <a:lnTo>
                    <a:pt x="267" y="404"/>
                  </a:lnTo>
                  <a:lnTo>
                    <a:pt x="267" y="402"/>
                  </a:lnTo>
                  <a:lnTo>
                    <a:pt x="267" y="402"/>
                  </a:lnTo>
                  <a:lnTo>
                    <a:pt x="266" y="400"/>
                  </a:lnTo>
                  <a:lnTo>
                    <a:pt x="263" y="397"/>
                  </a:lnTo>
                  <a:lnTo>
                    <a:pt x="257" y="395"/>
                  </a:lnTo>
                  <a:lnTo>
                    <a:pt x="253" y="394"/>
                  </a:lnTo>
                  <a:lnTo>
                    <a:pt x="253" y="394"/>
                  </a:lnTo>
                  <a:lnTo>
                    <a:pt x="247" y="394"/>
                  </a:lnTo>
                  <a:lnTo>
                    <a:pt x="246" y="392"/>
                  </a:lnTo>
                  <a:lnTo>
                    <a:pt x="245" y="390"/>
                  </a:lnTo>
                  <a:lnTo>
                    <a:pt x="245" y="385"/>
                  </a:lnTo>
                  <a:lnTo>
                    <a:pt x="245" y="385"/>
                  </a:lnTo>
                  <a:lnTo>
                    <a:pt x="243" y="381"/>
                  </a:lnTo>
                  <a:lnTo>
                    <a:pt x="242" y="378"/>
                  </a:lnTo>
                  <a:lnTo>
                    <a:pt x="240" y="375"/>
                  </a:lnTo>
                  <a:lnTo>
                    <a:pt x="240" y="374"/>
                  </a:lnTo>
                  <a:lnTo>
                    <a:pt x="240" y="374"/>
                  </a:lnTo>
                  <a:lnTo>
                    <a:pt x="239" y="368"/>
                  </a:lnTo>
                  <a:lnTo>
                    <a:pt x="239" y="365"/>
                  </a:lnTo>
                  <a:lnTo>
                    <a:pt x="240" y="363"/>
                  </a:lnTo>
                  <a:lnTo>
                    <a:pt x="240" y="363"/>
                  </a:lnTo>
                  <a:lnTo>
                    <a:pt x="243" y="361"/>
                  </a:lnTo>
                  <a:lnTo>
                    <a:pt x="243" y="358"/>
                  </a:lnTo>
                  <a:lnTo>
                    <a:pt x="242" y="353"/>
                  </a:lnTo>
                  <a:lnTo>
                    <a:pt x="242" y="353"/>
                  </a:lnTo>
                  <a:lnTo>
                    <a:pt x="240" y="350"/>
                  </a:lnTo>
                  <a:lnTo>
                    <a:pt x="238" y="347"/>
                  </a:lnTo>
                  <a:lnTo>
                    <a:pt x="235" y="345"/>
                  </a:lnTo>
                  <a:lnTo>
                    <a:pt x="230" y="344"/>
                  </a:lnTo>
                  <a:lnTo>
                    <a:pt x="230" y="344"/>
                  </a:lnTo>
                  <a:lnTo>
                    <a:pt x="226" y="343"/>
                  </a:lnTo>
                  <a:lnTo>
                    <a:pt x="225" y="341"/>
                  </a:lnTo>
                  <a:lnTo>
                    <a:pt x="223" y="338"/>
                  </a:lnTo>
                  <a:lnTo>
                    <a:pt x="220" y="337"/>
                  </a:lnTo>
                  <a:lnTo>
                    <a:pt x="220" y="337"/>
                  </a:lnTo>
                  <a:lnTo>
                    <a:pt x="216" y="334"/>
                  </a:lnTo>
                  <a:lnTo>
                    <a:pt x="211" y="331"/>
                  </a:lnTo>
                  <a:lnTo>
                    <a:pt x="206" y="327"/>
                  </a:lnTo>
                  <a:lnTo>
                    <a:pt x="205" y="324"/>
                  </a:lnTo>
                  <a:lnTo>
                    <a:pt x="205" y="324"/>
                  </a:lnTo>
                  <a:lnTo>
                    <a:pt x="203" y="321"/>
                  </a:lnTo>
                  <a:lnTo>
                    <a:pt x="201" y="320"/>
                  </a:lnTo>
                  <a:lnTo>
                    <a:pt x="198" y="320"/>
                  </a:lnTo>
                  <a:lnTo>
                    <a:pt x="199" y="318"/>
                  </a:lnTo>
                  <a:lnTo>
                    <a:pt x="199" y="318"/>
                  </a:lnTo>
                  <a:lnTo>
                    <a:pt x="201" y="318"/>
                  </a:lnTo>
                  <a:lnTo>
                    <a:pt x="205" y="318"/>
                  </a:lnTo>
                  <a:lnTo>
                    <a:pt x="208" y="321"/>
                  </a:lnTo>
                  <a:lnTo>
                    <a:pt x="212" y="323"/>
                  </a:lnTo>
                  <a:lnTo>
                    <a:pt x="212" y="323"/>
                  </a:lnTo>
                  <a:lnTo>
                    <a:pt x="215" y="327"/>
                  </a:lnTo>
                  <a:lnTo>
                    <a:pt x="220" y="328"/>
                  </a:lnTo>
                  <a:lnTo>
                    <a:pt x="226" y="331"/>
                  </a:lnTo>
                  <a:lnTo>
                    <a:pt x="233" y="333"/>
                  </a:lnTo>
                  <a:lnTo>
                    <a:pt x="233" y="333"/>
                  </a:lnTo>
                  <a:lnTo>
                    <a:pt x="242" y="334"/>
                  </a:lnTo>
                  <a:lnTo>
                    <a:pt x="247" y="337"/>
                  </a:lnTo>
                  <a:lnTo>
                    <a:pt x="253" y="340"/>
                  </a:lnTo>
                  <a:lnTo>
                    <a:pt x="262" y="341"/>
                  </a:lnTo>
                  <a:lnTo>
                    <a:pt x="262" y="341"/>
                  </a:lnTo>
                  <a:lnTo>
                    <a:pt x="299" y="348"/>
                  </a:lnTo>
                  <a:lnTo>
                    <a:pt x="299" y="348"/>
                  </a:lnTo>
                  <a:lnTo>
                    <a:pt x="306" y="348"/>
                  </a:lnTo>
                  <a:lnTo>
                    <a:pt x="313" y="347"/>
                  </a:lnTo>
                  <a:lnTo>
                    <a:pt x="320" y="344"/>
                  </a:lnTo>
                  <a:lnTo>
                    <a:pt x="327" y="340"/>
                  </a:lnTo>
                  <a:lnTo>
                    <a:pt x="339" y="333"/>
                  </a:lnTo>
                  <a:lnTo>
                    <a:pt x="346" y="327"/>
                  </a:lnTo>
                  <a:lnTo>
                    <a:pt x="346" y="327"/>
                  </a:lnTo>
                  <a:lnTo>
                    <a:pt x="347" y="326"/>
                  </a:lnTo>
                  <a:lnTo>
                    <a:pt x="347" y="323"/>
                  </a:lnTo>
                  <a:lnTo>
                    <a:pt x="347" y="317"/>
                  </a:lnTo>
                  <a:lnTo>
                    <a:pt x="344" y="308"/>
                  </a:lnTo>
                  <a:lnTo>
                    <a:pt x="344" y="308"/>
                  </a:lnTo>
                  <a:lnTo>
                    <a:pt x="343" y="306"/>
                  </a:lnTo>
                  <a:lnTo>
                    <a:pt x="340" y="304"/>
                  </a:lnTo>
                  <a:lnTo>
                    <a:pt x="337" y="303"/>
                  </a:lnTo>
                  <a:lnTo>
                    <a:pt x="336" y="301"/>
                  </a:lnTo>
                  <a:lnTo>
                    <a:pt x="336" y="301"/>
                  </a:lnTo>
                  <a:lnTo>
                    <a:pt x="333" y="299"/>
                  </a:lnTo>
                  <a:lnTo>
                    <a:pt x="330" y="296"/>
                  </a:lnTo>
                  <a:lnTo>
                    <a:pt x="327" y="294"/>
                  </a:lnTo>
                  <a:lnTo>
                    <a:pt x="321" y="293"/>
                  </a:lnTo>
                  <a:lnTo>
                    <a:pt x="321" y="293"/>
                  </a:lnTo>
                  <a:lnTo>
                    <a:pt x="317" y="291"/>
                  </a:lnTo>
                  <a:lnTo>
                    <a:pt x="314" y="290"/>
                  </a:lnTo>
                  <a:lnTo>
                    <a:pt x="312" y="287"/>
                  </a:lnTo>
                  <a:lnTo>
                    <a:pt x="309" y="286"/>
                  </a:lnTo>
                  <a:lnTo>
                    <a:pt x="309" y="286"/>
                  </a:lnTo>
                  <a:lnTo>
                    <a:pt x="304" y="286"/>
                  </a:lnTo>
                  <a:lnTo>
                    <a:pt x="300" y="284"/>
                  </a:lnTo>
                  <a:lnTo>
                    <a:pt x="284" y="274"/>
                  </a:lnTo>
                  <a:lnTo>
                    <a:pt x="284" y="274"/>
                  </a:lnTo>
                  <a:lnTo>
                    <a:pt x="273" y="267"/>
                  </a:lnTo>
                  <a:lnTo>
                    <a:pt x="262" y="263"/>
                  </a:lnTo>
                  <a:lnTo>
                    <a:pt x="253" y="260"/>
                  </a:lnTo>
                  <a:lnTo>
                    <a:pt x="247" y="259"/>
                  </a:lnTo>
                  <a:lnTo>
                    <a:pt x="247" y="259"/>
                  </a:lnTo>
                  <a:lnTo>
                    <a:pt x="243" y="260"/>
                  </a:lnTo>
                  <a:lnTo>
                    <a:pt x="240" y="260"/>
                  </a:lnTo>
                  <a:lnTo>
                    <a:pt x="239" y="259"/>
                  </a:lnTo>
                  <a:lnTo>
                    <a:pt x="239" y="259"/>
                  </a:lnTo>
                  <a:lnTo>
                    <a:pt x="238" y="256"/>
                  </a:lnTo>
                  <a:lnTo>
                    <a:pt x="233" y="256"/>
                  </a:lnTo>
                  <a:lnTo>
                    <a:pt x="230" y="256"/>
                  </a:lnTo>
                  <a:lnTo>
                    <a:pt x="228" y="259"/>
                  </a:lnTo>
                  <a:lnTo>
                    <a:pt x="228" y="259"/>
                  </a:lnTo>
                  <a:lnTo>
                    <a:pt x="225" y="259"/>
                  </a:lnTo>
                  <a:lnTo>
                    <a:pt x="222" y="259"/>
                  </a:lnTo>
                  <a:lnTo>
                    <a:pt x="218" y="257"/>
                  </a:lnTo>
                  <a:lnTo>
                    <a:pt x="213" y="257"/>
                  </a:lnTo>
                  <a:lnTo>
                    <a:pt x="213" y="257"/>
                  </a:lnTo>
                  <a:lnTo>
                    <a:pt x="208" y="257"/>
                  </a:lnTo>
                  <a:lnTo>
                    <a:pt x="205" y="256"/>
                  </a:lnTo>
                  <a:lnTo>
                    <a:pt x="203" y="254"/>
                  </a:lnTo>
                  <a:lnTo>
                    <a:pt x="203" y="252"/>
                  </a:lnTo>
                  <a:lnTo>
                    <a:pt x="203" y="252"/>
                  </a:lnTo>
                  <a:lnTo>
                    <a:pt x="206" y="252"/>
                  </a:lnTo>
                  <a:lnTo>
                    <a:pt x="211" y="250"/>
                  </a:lnTo>
                  <a:lnTo>
                    <a:pt x="215" y="250"/>
                  </a:lnTo>
                  <a:lnTo>
                    <a:pt x="215" y="249"/>
                  </a:lnTo>
                  <a:lnTo>
                    <a:pt x="216" y="249"/>
                  </a:lnTo>
                  <a:lnTo>
                    <a:pt x="216" y="249"/>
                  </a:lnTo>
                  <a:lnTo>
                    <a:pt x="215" y="246"/>
                  </a:lnTo>
                  <a:lnTo>
                    <a:pt x="212" y="246"/>
                  </a:lnTo>
                  <a:lnTo>
                    <a:pt x="209" y="246"/>
                  </a:lnTo>
                  <a:lnTo>
                    <a:pt x="205" y="244"/>
                  </a:lnTo>
                  <a:lnTo>
                    <a:pt x="205" y="244"/>
                  </a:lnTo>
                  <a:lnTo>
                    <a:pt x="201" y="242"/>
                  </a:lnTo>
                  <a:lnTo>
                    <a:pt x="198" y="242"/>
                  </a:lnTo>
                  <a:lnTo>
                    <a:pt x="195" y="243"/>
                  </a:lnTo>
                  <a:lnTo>
                    <a:pt x="193" y="246"/>
                  </a:lnTo>
                  <a:lnTo>
                    <a:pt x="193" y="246"/>
                  </a:lnTo>
                  <a:lnTo>
                    <a:pt x="192" y="247"/>
                  </a:lnTo>
                  <a:lnTo>
                    <a:pt x="189" y="249"/>
                  </a:lnTo>
                  <a:lnTo>
                    <a:pt x="186" y="247"/>
                  </a:lnTo>
                  <a:lnTo>
                    <a:pt x="183" y="246"/>
                  </a:lnTo>
                  <a:lnTo>
                    <a:pt x="183" y="246"/>
                  </a:lnTo>
                  <a:lnTo>
                    <a:pt x="183" y="244"/>
                  </a:lnTo>
                  <a:lnTo>
                    <a:pt x="183" y="244"/>
                  </a:lnTo>
                  <a:lnTo>
                    <a:pt x="182" y="249"/>
                  </a:lnTo>
                  <a:lnTo>
                    <a:pt x="179" y="250"/>
                  </a:lnTo>
                  <a:lnTo>
                    <a:pt x="178" y="250"/>
                  </a:lnTo>
                  <a:lnTo>
                    <a:pt x="175" y="250"/>
                  </a:lnTo>
                  <a:lnTo>
                    <a:pt x="175" y="250"/>
                  </a:lnTo>
                  <a:lnTo>
                    <a:pt x="172" y="252"/>
                  </a:lnTo>
                  <a:lnTo>
                    <a:pt x="168" y="253"/>
                  </a:lnTo>
                  <a:lnTo>
                    <a:pt x="165" y="256"/>
                  </a:lnTo>
                  <a:lnTo>
                    <a:pt x="162" y="257"/>
                  </a:lnTo>
                  <a:lnTo>
                    <a:pt x="162" y="257"/>
                  </a:lnTo>
                  <a:lnTo>
                    <a:pt x="158" y="257"/>
                  </a:lnTo>
                  <a:lnTo>
                    <a:pt x="155" y="260"/>
                  </a:lnTo>
                  <a:lnTo>
                    <a:pt x="152" y="263"/>
                  </a:lnTo>
                  <a:lnTo>
                    <a:pt x="151" y="266"/>
                  </a:lnTo>
                  <a:lnTo>
                    <a:pt x="151" y="266"/>
                  </a:lnTo>
                  <a:lnTo>
                    <a:pt x="149" y="269"/>
                  </a:lnTo>
                  <a:lnTo>
                    <a:pt x="146" y="269"/>
                  </a:lnTo>
                  <a:lnTo>
                    <a:pt x="145" y="270"/>
                  </a:lnTo>
                  <a:lnTo>
                    <a:pt x="145" y="271"/>
                  </a:lnTo>
                  <a:lnTo>
                    <a:pt x="145" y="271"/>
                  </a:lnTo>
                  <a:lnTo>
                    <a:pt x="144" y="276"/>
                  </a:lnTo>
                  <a:lnTo>
                    <a:pt x="142" y="280"/>
                  </a:lnTo>
                  <a:lnTo>
                    <a:pt x="142" y="280"/>
                  </a:lnTo>
                  <a:lnTo>
                    <a:pt x="141" y="281"/>
                  </a:lnTo>
                  <a:lnTo>
                    <a:pt x="141" y="283"/>
                  </a:lnTo>
                  <a:lnTo>
                    <a:pt x="145" y="289"/>
                  </a:lnTo>
                  <a:lnTo>
                    <a:pt x="145" y="289"/>
                  </a:lnTo>
                  <a:lnTo>
                    <a:pt x="146" y="291"/>
                  </a:lnTo>
                  <a:lnTo>
                    <a:pt x="149" y="293"/>
                  </a:lnTo>
                  <a:lnTo>
                    <a:pt x="155" y="294"/>
                  </a:lnTo>
                  <a:lnTo>
                    <a:pt x="155" y="294"/>
                  </a:lnTo>
                  <a:lnTo>
                    <a:pt x="161" y="300"/>
                  </a:lnTo>
                  <a:lnTo>
                    <a:pt x="164" y="303"/>
                  </a:lnTo>
                  <a:lnTo>
                    <a:pt x="166" y="306"/>
                  </a:lnTo>
                  <a:lnTo>
                    <a:pt x="166" y="306"/>
                  </a:lnTo>
                  <a:lnTo>
                    <a:pt x="165" y="308"/>
                  </a:lnTo>
                  <a:lnTo>
                    <a:pt x="162" y="313"/>
                  </a:lnTo>
                  <a:lnTo>
                    <a:pt x="156" y="318"/>
                  </a:lnTo>
                  <a:lnTo>
                    <a:pt x="156" y="318"/>
                  </a:lnTo>
                  <a:lnTo>
                    <a:pt x="152" y="323"/>
                  </a:lnTo>
                  <a:lnTo>
                    <a:pt x="151" y="326"/>
                  </a:lnTo>
                  <a:lnTo>
                    <a:pt x="151" y="327"/>
                  </a:lnTo>
                  <a:lnTo>
                    <a:pt x="151" y="327"/>
                  </a:lnTo>
                  <a:lnTo>
                    <a:pt x="158" y="337"/>
                  </a:lnTo>
                  <a:lnTo>
                    <a:pt x="166" y="351"/>
                  </a:lnTo>
                  <a:lnTo>
                    <a:pt x="166" y="351"/>
                  </a:lnTo>
                  <a:lnTo>
                    <a:pt x="168" y="357"/>
                  </a:lnTo>
                  <a:lnTo>
                    <a:pt x="168" y="357"/>
                  </a:lnTo>
                  <a:lnTo>
                    <a:pt x="166" y="358"/>
                  </a:lnTo>
                  <a:lnTo>
                    <a:pt x="164" y="360"/>
                  </a:lnTo>
                  <a:lnTo>
                    <a:pt x="161" y="361"/>
                  </a:lnTo>
                  <a:lnTo>
                    <a:pt x="161" y="361"/>
                  </a:lnTo>
                  <a:lnTo>
                    <a:pt x="159" y="364"/>
                  </a:lnTo>
                  <a:lnTo>
                    <a:pt x="161" y="368"/>
                  </a:lnTo>
                  <a:lnTo>
                    <a:pt x="164" y="374"/>
                  </a:lnTo>
                  <a:lnTo>
                    <a:pt x="164" y="374"/>
                  </a:lnTo>
                  <a:lnTo>
                    <a:pt x="164" y="375"/>
                  </a:lnTo>
                  <a:lnTo>
                    <a:pt x="162" y="375"/>
                  </a:lnTo>
                  <a:lnTo>
                    <a:pt x="161" y="377"/>
                  </a:lnTo>
                  <a:lnTo>
                    <a:pt x="159" y="378"/>
                  </a:lnTo>
                  <a:lnTo>
                    <a:pt x="159" y="378"/>
                  </a:lnTo>
                  <a:lnTo>
                    <a:pt x="161" y="380"/>
                  </a:lnTo>
                  <a:lnTo>
                    <a:pt x="164" y="381"/>
                  </a:lnTo>
                  <a:lnTo>
                    <a:pt x="166" y="382"/>
                  </a:lnTo>
                  <a:lnTo>
                    <a:pt x="168" y="384"/>
                  </a:lnTo>
                  <a:lnTo>
                    <a:pt x="168" y="384"/>
                  </a:lnTo>
                  <a:lnTo>
                    <a:pt x="166" y="385"/>
                  </a:lnTo>
                  <a:lnTo>
                    <a:pt x="166" y="387"/>
                  </a:lnTo>
                  <a:lnTo>
                    <a:pt x="165" y="388"/>
                  </a:lnTo>
                  <a:lnTo>
                    <a:pt x="165" y="391"/>
                  </a:lnTo>
                  <a:lnTo>
                    <a:pt x="165" y="391"/>
                  </a:lnTo>
                  <a:lnTo>
                    <a:pt x="168" y="394"/>
                  </a:lnTo>
                  <a:lnTo>
                    <a:pt x="171" y="395"/>
                  </a:lnTo>
                  <a:lnTo>
                    <a:pt x="172" y="397"/>
                  </a:lnTo>
                  <a:lnTo>
                    <a:pt x="174" y="400"/>
                  </a:lnTo>
                  <a:lnTo>
                    <a:pt x="174" y="400"/>
                  </a:lnTo>
                  <a:lnTo>
                    <a:pt x="174" y="401"/>
                  </a:lnTo>
                  <a:lnTo>
                    <a:pt x="172" y="402"/>
                  </a:lnTo>
                  <a:lnTo>
                    <a:pt x="169" y="405"/>
                  </a:lnTo>
                  <a:lnTo>
                    <a:pt x="165" y="407"/>
                  </a:lnTo>
                  <a:lnTo>
                    <a:pt x="164" y="408"/>
                  </a:lnTo>
                  <a:lnTo>
                    <a:pt x="164" y="409"/>
                  </a:lnTo>
                  <a:lnTo>
                    <a:pt x="164" y="409"/>
                  </a:lnTo>
                  <a:lnTo>
                    <a:pt x="166" y="412"/>
                  </a:lnTo>
                  <a:lnTo>
                    <a:pt x="172" y="415"/>
                  </a:lnTo>
                  <a:lnTo>
                    <a:pt x="178" y="419"/>
                  </a:lnTo>
                  <a:lnTo>
                    <a:pt x="185" y="425"/>
                  </a:lnTo>
                  <a:lnTo>
                    <a:pt x="185" y="425"/>
                  </a:lnTo>
                  <a:lnTo>
                    <a:pt x="188" y="429"/>
                  </a:lnTo>
                  <a:lnTo>
                    <a:pt x="189" y="432"/>
                  </a:lnTo>
                  <a:lnTo>
                    <a:pt x="189" y="435"/>
                  </a:lnTo>
                  <a:lnTo>
                    <a:pt x="189" y="438"/>
                  </a:lnTo>
                  <a:lnTo>
                    <a:pt x="189" y="438"/>
                  </a:lnTo>
                  <a:lnTo>
                    <a:pt x="186" y="441"/>
                  </a:lnTo>
                  <a:lnTo>
                    <a:pt x="183" y="444"/>
                  </a:lnTo>
                  <a:lnTo>
                    <a:pt x="176" y="448"/>
                  </a:lnTo>
                  <a:lnTo>
                    <a:pt x="169" y="454"/>
                  </a:lnTo>
                  <a:lnTo>
                    <a:pt x="166" y="456"/>
                  </a:lnTo>
                  <a:lnTo>
                    <a:pt x="165" y="461"/>
                  </a:lnTo>
                  <a:lnTo>
                    <a:pt x="165" y="461"/>
                  </a:lnTo>
                  <a:lnTo>
                    <a:pt x="161" y="466"/>
                  </a:lnTo>
                  <a:lnTo>
                    <a:pt x="154" y="471"/>
                  </a:lnTo>
                  <a:lnTo>
                    <a:pt x="146" y="475"/>
                  </a:lnTo>
                  <a:lnTo>
                    <a:pt x="141" y="481"/>
                  </a:lnTo>
                  <a:lnTo>
                    <a:pt x="141" y="481"/>
                  </a:lnTo>
                  <a:lnTo>
                    <a:pt x="132" y="489"/>
                  </a:lnTo>
                  <a:lnTo>
                    <a:pt x="132" y="489"/>
                  </a:lnTo>
                  <a:lnTo>
                    <a:pt x="139" y="488"/>
                  </a:lnTo>
                  <a:lnTo>
                    <a:pt x="139" y="488"/>
                  </a:lnTo>
                  <a:lnTo>
                    <a:pt x="141" y="488"/>
                  </a:lnTo>
                  <a:lnTo>
                    <a:pt x="142" y="488"/>
                  </a:lnTo>
                  <a:lnTo>
                    <a:pt x="144" y="491"/>
                  </a:lnTo>
                  <a:lnTo>
                    <a:pt x="146" y="495"/>
                  </a:lnTo>
                  <a:lnTo>
                    <a:pt x="149" y="498"/>
                  </a:lnTo>
                  <a:lnTo>
                    <a:pt x="149" y="498"/>
                  </a:lnTo>
                  <a:lnTo>
                    <a:pt x="152" y="499"/>
                  </a:lnTo>
                  <a:lnTo>
                    <a:pt x="156" y="499"/>
                  </a:lnTo>
                  <a:lnTo>
                    <a:pt x="161" y="499"/>
                  </a:lnTo>
                  <a:lnTo>
                    <a:pt x="164" y="501"/>
                  </a:lnTo>
                  <a:lnTo>
                    <a:pt x="164" y="501"/>
                  </a:lnTo>
                  <a:lnTo>
                    <a:pt x="164" y="502"/>
                  </a:lnTo>
                  <a:lnTo>
                    <a:pt x="162" y="503"/>
                  </a:lnTo>
                  <a:lnTo>
                    <a:pt x="156" y="503"/>
                  </a:lnTo>
                  <a:lnTo>
                    <a:pt x="156" y="503"/>
                  </a:lnTo>
                  <a:lnTo>
                    <a:pt x="152" y="503"/>
                  </a:lnTo>
                  <a:lnTo>
                    <a:pt x="149" y="505"/>
                  </a:lnTo>
                  <a:lnTo>
                    <a:pt x="141" y="508"/>
                  </a:lnTo>
                  <a:lnTo>
                    <a:pt x="141" y="508"/>
                  </a:lnTo>
                  <a:lnTo>
                    <a:pt x="137" y="510"/>
                  </a:lnTo>
                  <a:lnTo>
                    <a:pt x="135" y="512"/>
                  </a:lnTo>
                  <a:lnTo>
                    <a:pt x="132" y="515"/>
                  </a:lnTo>
                  <a:lnTo>
                    <a:pt x="132" y="515"/>
                  </a:lnTo>
                  <a:lnTo>
                    <a:pt x="134" y="518"/>
                  </a:lnTo>
                  <a:lnTo>
                    <a:pt x="134" y="520"/>
                  </a:lnTo>
                  <a:lnTo>
                    <a:pt x="129" y="525"/>
                  </a:lnTo>
                  <a:lnTo>
                    <a:pt x="129" y="525"/>
                  </a:lnTo>
                  <a:lnTo>
                    <a:pt x="127" y="530"/>
                  </a:lnTo>
                  <a:lnTo>
                    <a:pt x="124" y="533"/>
                  </a:lnTo>
                  <a:lnTo>
                    <a:pt x="124" y="533"/>
                  </a:lnTo>
                  <a:lnTo>
                    <a:pt x="124" y="538"/>
                  </a:lnTo>
                  <a:lnTo>
                    <a:pt x="125" y="542"/>
                  </a:lnTo>
                  <a:lnTo>
                    <a:pt x="125" y="542"/>
                  </a:lnTo>
                  <a:lnTo>
                    <a:pt x="127" y="547"/>
                  </a:lnTo>
                  <a:lnTo>
                    <a:pt x="128" y="550"/>
                  </a:lnTo>
                  <a:lnTo>
                    <a:pt x="128" y="550"/>
                  </a:lnTo>
                  <a:lnTo>
                    <a:pt x="129" y="553"/>
                  </a:lnTo>
                  <a:lnTo>
                    <a:pt x="128" y="555"/>
                  </a:lnTo>
                  <a:lnTo>
                    <a:pt x="124" y="556"/>
                  </a:lnTo>
                  <a:lnTo>
                    <a:pt x="124" y="556"/>
                  </a:lnTo>
                  <a:lnTo>
                    <a:pt x="124" y="557"/>
                  </a:lnTo>
                  <a:lnTo>
                    <a:pt x="124" y="560"/>
                  </a:lnTo>
                  <a:lnTo>
                    <a:pt x="127" y="565"/>
                  </a:lnTo>
                  <a:lnTo>
                    <a:pt x="127" y="565"/>
                  </a:lnTo>
                  <a:lnTo>
                    <a:pt x="128" y="567"/>
                  </a:lnTo>
                  <a:lnTo>
                    <a:pt x="129" y="569"/>
                  </a:lnTo>
                  <a:lnTo>
                    <a:pt x="128" y="573"/>
                  </a:lnTo>
                  <a:lnTo>
                    <a:pt x="128" y="573"/>
                  </a:lnTo>
                  <a:lnTo>
                    <a:pt x="128" y="576"/>
                  </a:lnTo>
                  <a:lnTo>
                    <a:pt x="129" y="579"/>
                  </a:lnTo>
                  <a:lnTo>
                    <a:pt x="134" y="583"/>
                  </a:lnTo>
                  <a:lnTo>
                    <a:pt x="134" y="583"/>
                  </a:lnTo>
                  <a:lnTo>
                    <a:pt x="135" y="586"/>
                  </a:lnTo>
                  <a:lnTo>
                    <a:pt x="135" y="589"/>
                  </a:lnTo>
                  <a:lnTo>
                    <a:pt x="137" y="592"/>
                  </a:lnTo>
                  <a:lnTo>
                    <a:pt x="138" y="594"/>
                  </a:lnTo>
                  <a:lnTo>
                    <a:pt x="138" y="594"/>
                  </a:lnTo>
                  <a:lnTo>
                    <a:pt x="141" y="596"/>
                  </a:lnTo>
                  <a:lnTo>
                    <a:pt x="144" y="597"/>
                  </a:lnTo>
                  <a:lnTo>
                    <a:pt x="146" y="596"/>
                  </a:lnTo>
                  <a:lnTo>
                    <a:pt x="146" y="596"/>
                  </a:lnTo>
                  <a:lnTo>
                    <a:pt x="148" y="596"/>
                  </a:lnTo>
                  <a:lnTo>
                    <a:pt x="151" y="597"/>
                  </a:lnTo>
                  <a:lnTo>
                    <a:pt x="154" y="600"/>
                  </a:lnTo>
                  <a:lnTo>
                    <a:pt x="154" y="600"/>
                  </a:lnTo>
                  <a:lnTo>
                    <a:pt x="155" y="602"/>
                  </a:lnTo>
                  <a:lnTo>
                    <a:pt x="158" y="602"/>
                  </a:lnTo>
                  <a:lnTo>
                    <a:pt x="162" y="600"/>
                  </a:lnTo>
                  <a:lnTo>
                    <a:pt x="162" y="600"/>
                  </a:lnTo>
                  <a:lnTo>
                    <a:pt x="166" y="600"/>
                  </a:lnTo>
                  <a:lnTo>
                    <a:pt x="171" y="602"/>
                  </a:lnTo>
                  <a:lnTo>
                    <a:pt x="178" y="604"/>
                  </a:lnTo>
                  <a:lnTo>
                    <a:pt x="178" y="604"/>
                  </a:lnTo>
                  <a:lnTo>
                    <a:pt x="179" y="606"/>
                  </a:lnTo>
                  <a:lnTo>
                    <a:pt x="179" y="609"/>
                  </a:lnTo>
                  <a:lnTo>
                    <a:pt x="179" y="616"/>
                  </a:lnTo>
                  <a:lnTo>
                    <a:pt x="179" y="616"/>
                  </a:lnTo>
                  <a:lnTo>
                    <a:pt x="179" y="621"/>
                  </a:lnTo>
                  <a:lnTo>
                    <a:pt x="179" y="624"/>
                  </a:lnTo>
                  <a:lnTo>
                    <a:pt x="181" y="627"/>
                  </a:lnTo>
                  <a:lnTo>
                    <a:pt x="181" y="627"/>
                  </a:lnTo>
                  <a:lnTo>
                    <a:pt x="183" y="630"/>
                  </a:lnTo>
                  <a:lnTo>
                    <a:pt x="185" y="633"/>
                  </a:lnTo>
                  <a:lnTo>
                    <a:pt x="186" y="636"/>
                  </a:lnTo>
                  <a:lnTo>
                    <a:pt x="188" y="637"/>
                  </a:lnTo>
                  <a:lnTo>
                    <a:pt x="188" y="637"/>
                  </a:lnTo>
                  <a:lnTo>
                    <a:pt x="191" y="639"/>
                  </a:lnTo>
                  <a:lnTo>
                    <a:pt x="193" y="641"/>
                  </a:lnTo>
                  <a:lnTo>
                    <a:pt x="195" y="644"/>
                  </a:lnTo>
                  <a:lnTo>
                    <a:pt x="198" y="646"/>
                  </a:lnTo>
                  <a:lnTo>
                    <a:pt x="198" y="646"/>
                  </a:lnTo>
                  <a:lnTo>
                    <a:pt x="203" y="648"/>
                  </a:lnTo>
                  <a:lnTo>
                    <a:pt x="205" y="651"/>
                  </a:lnTo>
                  <a:lnTo>
                    <a:pt x="206" y="654"/>
                  </a:lnTo>
                  <a:lnTo>
                    <a:pt x="206" y="654"/>
                  </a:lnTo>
                  <a:lnTo>
                    <a:pt x="206" y="657"/>
                  </a:lnTo>
                  <a:lnTo>
                    <a:pt x="203" y="658"/>
                  </a:lnTo>
                  <a:lnTo>
                    <a:pt x="198" y="661"/>
                  </a:lnTo>
                  <a:lnTo>
                    <a:pt x="198" y="661"/>
                  </a:lnTo>
                  <a:lnTo>
                    <a:pt x="195" y="661"/>
                  </a:lnTo>
                  <a:lnTo>
                    <a:pt x="192" y="660"/>
                  </a:lnTo>
                  <a:lnTo>
                    <a:pt x="189" y="660"/>
                  </a:lnTo>
                  <a:lnTo>
                    <a:pt x="186" y="660"/>
                  </a:lnTo>
                  <a:lnTo>
                    <a:pt x="186" y="660"/>
                  </a:lnTo>
                  <a:lnTo>
                    <a:pt x="186" y="663"/>
                  </a:lnTo>
                  <a:lnTo>
                    <a:pt x="186" y="666"/>
                  </a:lnTo>
                  <a:lnTo>
                    <a:pt x="189" y="674"/>
                  </a:lnTo>
                  <a:lnTo>
                    <a:pt x="189" y="674"/>
                  </a:lnTo>
                  <a:lnTo>
                    <a:pt x="192" y="681"/>
                  </a:lnTo>
                  <a:lnTo>
                    <a:pt x="193" y="683"/>
                  </a:lnTo>
                  <a:lnTo>
                    <a:pt x="196" y="683"/>
                  </a:lnTo>
                  <a:lnTo>
                    <a:pt x="196" y="683"/>
                  </a:lnTo>
                  <a:lnTo>
                    <a:pt x="198" y="683"/>
                  </a:lnTo>
                  <a:lnTo>
                    <a:pt x="201" y="681"/>
                  </a:lnTo>
                  <a:lnTo>
                    <a:pt x="203" y="680"/>
                  </a:lnTo>
                  <a:lnTo>
                    <a:pt x="203" y="680"/>
                  </a:lnTo>
                  <a:lnTo>
                    <a:pt x="206" y="678"/>
                  </a:lnTo>
                  <a:lnTo>
                    <a:pt x="209" y="678"/>
                  </a:lnTo>
                  <a:lnTo>
                    <a:pt x="215" y="678"/>
                  </a:lnTo>
                  <a:lnTo>
                    <a:pt x="215" y="678"/>
                  </a:lnTo>
                  <a:lnTo>
                    <a:pt x="220" y="678"/>
                  </a:lnTo>
                  <a:lnTo>
                    <a:pt x="225" y="678"/>
                  </a:lnTo>
                  <a:lnTo>
                    <a:pt x="228" y="680"/>
                  </a:lnTo>
                  <a:lnTo>
                    <a:pt x="228" y="680"/>
                  </a:lnTo>
                  <a:lnTo>
                    <a:pt x="229" y="687"/>
                  </a:lnTo>
                  <a:lnTo>
                    <a:pt x="230" y="690"/>
                  </a:lnTo>
                  <a:lnTo>
                    <a:pt x="229" y="693"/>
                  </a:lnTo>
                  <a:lnTo>
                    <a:pt x="229" y="693"/>
                  </a:lnTo>
                  <a:lnTo>
                    <a:pt x="229" y="694"/>
                  </a:lnTo>
                  <a:lnTo>
                    <a:pt x="230" y="697"/>
                  </a:lnTo>
                  <a:lnTo>
                    <a:pt x="233" y="701"/>
                  </a:lnTo>
                  <a:lnTo>
                    <a:pt x="233" y="701"/>
                  </a:lnTo>
                  <a:lnTo>
                    <a:pt x="235" y="703"/>
                  </a:lnTo>
                  <a:lnTo>
                    <a:pt x="239" y="704"/>
                  </a:lnTo>
                  <a:lnTo>
                    <a:pt x="245" y="704"/>
                  </a:lnTo>
                  <a:lnTo>
                    <a:pt x="245" y="704"/>
                  </a:lnTo>
                  <a:lnTo>
                    <a:pt x="250" y="710"/>
                  </a:lnTo>
                  <a:lnTo>
                    <a:pt x="252" y="714"/>
                  </a:lnTo>
                  <a:lnTo>
                    <a:pt x="252" y="717"/>
                  </a:lnTo>
                  <a:lnTo>
                    <a:pt x="252" y="717"/>
                  </a:lnTo>
                  <a:lnTo>
                    <a:pt x="252" y="718"/>
                  </a:lnTo>
                  <a:lnTo>
                    <a:pt x="253" y="720"/>
                  </a:lnTo>
                  <a:lnTo>
                    <a:pt x="257" y="720"/>
                  </a:lnTo>
                  <a:lnTo>
                    <a:pt x="257" y="720"/>
                  </a:lnTo>
                  <a:lnTo>
                    <a:pt x="260" y="720"/>
                  </a:lnTo>
                  <a:lnTo>
                    <a:pt x="262" y="721"/>
                  </a:lnTo>
                  <a:lnTo>
                    <a:pt x="266" y="724"/>
                  </a:lnTo>
                  <a:lnTo>
                    <a:pt x="266" y="724"/>
                  </a:lnTo>
                  <a:lnTo>
                    <a:pt x="270" y="724"/>
                  </a:lnTo>
                  <a:lnTo>
                    <a:pt x="275" y="722"/>
                  </a:lnTo>
                  <a:lnTo>
                    <a:pt x="275" y="722"/>
                  </a:lnTo>
                  <a:lnTo>
                    <a:pt x="279" y="721"/>
                  </a:lnTo>
                  <a:lnTo>
                    <a:pt x="282" y="721"/>
                  </a:lnTo>
                  <a:lnTo>
                    <a:pt x="283" y="722"/>
                  </a:lnTo>
                  <a:lnTo>
                    <a:pt x="283" y="722"/>
                  </a:lnTo>
                  <a:lnTo>
                    <a:pt x="287" y="727"/>
                  </a:lnTo>
                  <a:lnTo>
                    <a:pt x="290" y="731"/>
                  </a:lnTo>
                  <a:lnTo>
                    <a:pt x="290" y="731"/>
                  </a:lnTo>
                  <a:lnTo>
                    <a:pt x="292" y="731"/>
                  </a:lnTo>
                  <a:lnTo>
                    <a:pt x="294" y="731"/>
                  </a:lnTo>
                  <a:lnTo>
                    <a:pt x="299" y="731"/>
                  </a:lnTo>
                  <a:lnTo>
                    <a:pt x="303" y="732"/>
                  </a:lnTo>
                  <a:lnTo>
                    <a:pt x="303" y="732"/>
                  </a:lnTo>
                  <a:lnTo>
                    <a:pt x="310" y="734"/>
                  </a:lnTo>
                  <a:lnTo>
                    <a:pt x="313" y="735"/>
                  </a:lnTo>
                  <a:lnTo>
                    <a:pt x="317" y="737"/>
                  </a:lnTo>
                  <a:lnTo>
                    <a:pt x="317" y="737"/>
                  </a:lnTo>
                  <a:lnTo>
                    <a:pt x="323" y="740"/>
                  </a:lnTo>
                  <a:lnTo>
                    <a:pt x="324" y="740"/>
                  </a:lnTo>
                  <a:lnTo>
                    <a:pt x="326" y="742"/>
                  </a:lnTo>
                  <a:lnTo>
                    <a:pt x="326" y="742"/>
                  </a:lnTo>
                  <a:lnTo>
                    <a:pt x="326" y="744"/>
                  </a:lnTo>
                  <a:lnTo>
                    <a:pt x="324" y="745"/>
                  </a:lnTo>
                  <a:lnTo>
                    <a:pt x="321" y="748"/>
                  </a:lnTo>
                  <a:lnTo>
                    <a:pt x="321" y="748"/>
                  </a:lnTo>
                  <a:lnTo>
                    <a:pt x="323" y="751"/>
                  </a:lnTo>
                  <a:lnTo>
                    <a:pt x="324" y="752"/>
                  </a:lnTo>
                  <a:lnTo>
                    <a:pt x="326" y="754"/>
                  </a:lnTo>
                  <a:lnTo>
                    <a:pt x="326" y="754"/>
                  </a:lnTo>
                  <a:lnTo>
                    <a:pt x="324" y="755"/>
                  </a:lnTo>
                  <a:lnTo>
                    <a:pt x="323" y="755"/>
                  </a:lnTo>
                  <a:lnTo>
                    <a:pt x="320" y="757"/>
                  </a:lnTo>
                  <a:lnTo>
                    <a:pt x="320" y="757"/>
                  </a:lnTo>
                  <a:lnTo>
                    <a:pt x="320" y="757"/>
                  </a:lnTo>
                  <a:lnTo>
                    <a:pt x="320" y="758"/>
                  </a:lnTo>
                  <a:lnTo>
                    <a:pt x="320" y="761"/>
                  </a:lnTo>
                  <a:lnTo>
                    <a:pt x="323" y="764"/>
                  </a:lnTo>
                  <a:lnTo>
                    <a:pt x="323" y="764"/>
                  </a:lnTo>
                  <a:lnTo>
                    <a:pt x="321" y="768"/>
                  </a:lnTo>
                  <a:lnTo>
                    <a:pt x="320" y="772"/>
                  </a:lnTo>
                  <a:lnTo>
                    <a:pt x="320" y="772"/>
                  </a:lnTo>
                  <a:lnTo>
                    <a:pt x="319" y="774"/>
                  </a:lnTo>
                  <a:lnTo>
                    <a:pt x="314" y="774"/>
                  </a:lnTo>
                  <a:lnTo>
                    <a:pt x="307" y="772"/>
                  </a:lnTo>
                  <a:lnTo>
                    <a:pt x="307" y="772"/>
                  </a:lnTo>
                  <a:lnTo>
                    <a:pt x="304" y="774"/>
                  </a:lnTo>
                  <a:lnTo>
                    <a:pt x="300" y="776"/>
                  </a:lnTo>
                  <a:lnTo>
                    <a:pt x="297" y="779"/>
                  </a:lnTo>
                  <a:lnTo>
                    <a:pt x="294" y="781"/>
                  </a:lnTo>
                  <a:lnTo>
                    <a:pt x="294" y="781"/>
                  </a:lnTo>
                  <a:lnTo>
                    <a:pt x="293" y="782"/>
                  </a:lnTo>
                  <a:lnTo>
                    <a:pt x="293" y="784"/>
                  </a:lnTo>
                  <a:lnTo>
                    <a:pt x="294" y="789"/>
                  </a:lnTo>
                  <a:lnTo>
                    <a:pt x="294" y="789"/>
                  </a:lnTo>
                  <a:lnTo>
                    <a:pt x="304" y="788"/>
                  </a:lnTo>
                  <a:lnTo>
                    <a:pt x="309" y="788"/>
                  </a:lnTo>
                  <a:lnTo>
                    <a:pt x="310" y="788"/>
                  </a:lnTo>
                  <a:lnTo>
                    <a:pt x="310" y="788"/>
                  </a:lnTo>
                  <a:lnTo>
                    <a:pt x="310" y="789"/>
                  </a:lnTo>
                  <a:lnTo>
                    <a:pt x="309" y="791"/>
                  </a:lnTo>
                  <a:lnTo>
                    <a:pt x="303" y="795"/>
                  </a:lnTo>
                  <a:lnTo>
                    <a:pt x="290" y="799"/>
                  </a:lnTo>
                  <a:lnTo>
                    <a:pt x="290" y="799"/>
                  </a:lnTo>
                  <a:lnTo>
                    <a:pt x="290" y="801"/>
                  </a:lnTo>
                  <a:lnTo>
                    <a:pt x="290" y="801"/>
                  </a:lnTo>
                  <a:lnTo>
                    <a:pt x="293" y="804"/>
                  </a:lnTo>
                  <a:lnTo>
                    <a:pt x="296" y="806"/>
                  </a:lnTo>
                  <a:lnTo>
                    <a:pt x="297" y="809"/>
                  </a:lnTo>
                  <a:lnTo>
                    <a:pt x="297" y="809"/>
                  </a:lnTo>
                  <a:lnTo>
                    <a:pt x="294" y="811"/>
                  </a:lnTo>
                  <a:lnTo>
                    <a:pt x="292" y="812"/>
                  </a:lnTo>
                  <a:lnTo>
                    <a:pt x="289" y="815"/>
                  </a:lnTo>
                  <a:lnTo>
                    <a:pt x="287" y="816"/>
                  </a:lnTo>
                  <a:lnTo>
                    <a:pt x="287" y="818"/>
                  </a:lnTo>
                  <a:lnTo>
                    <a:pt x="287" y="818"/>
                  </a:lnTo>
                  <a:lnTo>
                    <a:pt x="287" y="822"/>
                  </a:lnTo>
                  <a:lnTo>
                    <a:pt x="286" y="823"/>
                  </a:lnTo>
                  <a:lnTo>
                    <a:pt x="283" y="825"/>
                  </a:lnTo>
                  <a:lnTo>
                    <a:pt x="279" y="825"/>
                  </a:lnTo>
                  <a:lnTo>
                    <a:pt x="279" y="825"/>
                  </a:lnTo>
                  <a:lnTo>
                    <a:pt x="275" y="825"/>
                  </a:lnTo>
                  <a:lnTo>
                    <a:pt x="273" y="826"/>
                  </a:lnTo>
                  <a:lnTo>
                    <a:pt x="273" y="828"/>
                  </a:lnTo>
                  <a:lnTo>
                    <a:pt x="275" y="829"/>
                  </a:lnTo>
                  <a:lnTo>
                    <a:pt x="275" y="829"/>
                  </a:lnTo>
                  <a:lnTo>
                    <a:pt x="276" y="831"/>
                  </a:lnTo>
                  <a:lnTo>
                    <a:pt x="277" y="833"/>
                  </a:lnTo>
                  <a:lnTo>
                    <a:pt x="282" y="836"/>
                  </a:lnTo>
                  <a:lnTo>
                    <a:pt x="287" y="839"/>
                  </a:lnTo>
                  <a:lnTo>
                    <a:pt x="287" y="839"/>
                  </a:lnTo>
                  <a:lnTo>
                    <a:pt x="294" y="842"/>
                  </a:lnTo>
                  <a:lnTo>
                    <a:pt x="303" y="848"/>
                  </a:lnTo>
                  <a:lnTo>
                    <a:pt x="310" y="853"/>
                  </a:lnTo>
                  <a:lnTo>
                    <a:pt x="317" y="860"/>
                  </a:lnTo>
                  <a:lnTo>
                    <a:pt x="317" y="860"/>
                  </a:lnTo>
                  <a:lnTo>
                    <a:pt x="321" y="863"/>
                  </a:lnTo>
                  <a:lnTo>
                    <a:pt x="321" y="863"/>
                  </a:lnTo>
                  <a:lnTo>
                    <a:pt x="327" y="860"/>
                  </a:lnTo>
                  <a:lnTo>
                    <a:pt x="327" y="860"/>
                  </a:lnTo>
                  <a:lnTo>
                    <a:pt x="331" y="860"/>
                  </a:lnTo>
                  <a:lnTo>
                    <a:pt x="337" y="862"/>
                  </a:lnTo>
                  <a:lnTo>
                    <a:pt x="346" y="866"/>
                  </a:lnTo>
                  <a:lnTo>
                    <a:pt x="346" y="866"/>
                  </a:lnTo>
                  <a:lnTo>
                    <a:pt x="351" y="868"/>
                  </a:lnTo>
                  <a:lnTo>
                    <a:pt x="360" y="868"/>
                  </a:lnTo>
                  <a:lnTo>
                    <a:pt x="367" y="868"/>
                  </a:lnTo>
                  <a:lnTo>
                    <a:pt x="371" y="869"/>
                  </a:lnTo>
                  <a:lnTo>
                    <a:pt x="371" y="869"/>
                  </a:lnTo>
                  <a:lnTo>
                    <a:pt x="376" y="873"/>
                  </a:lnTo>
                  <a:lnTo>
                    <a:pt x="378" y="875"/>
                  </a:lnTo>
                  <a:lnTo>
                    <a:pt x="381" y="875"/>
                  </a:lnTo>
                  <a:lnTo>
                    <a:pt x="381" y="875"/>
                  </a:lnTo>
                  <a:lnTo>
                    <a:pt x="384" y="876"/>
                  </a:lnTo>
                  <a:lnTo>
                    <a:pt x="387" y="879"/>
                  </a:lnTo>
                  <a:lnTo>
                    <a:pt x="388" y="880"/>
                  </a:lnTo>
                  <a:lnTo>
                    <a:pt x="391" y="880"/>
                  </a:lnTo>
                  <a:lnTo>
                    <a:pt x="391" y="880"/>
                  </a:lnTo>
                  <a:lnTo>
                    <a:pt x="394" y="879"/>
                  </a:lnTo>
                  <a:lnTo>
                    <a:pt x="400" y="879"/>
                  </a:lnTo>
                  <a:lnTo>
                    <a:pt x="407" y="877"/>
                  </a:lnTo>
                  <a:lnTo>
                    <a:pt x="407" y="877"/>
                  </a:lnTo>
                  <a:lnTo>
                    <a:pt x="410" y="879"/>
                  </a:lnTo>
                  <a:lnTo>
                    <a:pt x="413" y="880"/>
                  </a:lnTo>
                  <a:lnTo>
                    <a:pt x="413" y="880"/>
                  </a:lnTo>
                  <a:lnTo>
                    <a:pt x="415" y="882"/>
                  </a:lnTo>
                  <a:lnTo>
                    <a:pt x="415" y="886"/>
                  </a:lnTo>
                  <a:lnTo>
                    <a:pt x="417" y="889"/>
                  </a:lnTo>
                  <a:lnTo>
                    <a:pt x="418" y="890"/>
                  </a:lnTo>
                  <a:lnTo>
                    <a:pt x="418" y="890"/>
                  </a:lnTo>
                  <a:lnTo>
                    <a:pt x="421" y="890"/>
                  </a:lnTo>
                  <a:lnTo>
                    <a:pt x="424" y="893"/>
                  </a:lnTo>
                  <a:lnTo>
                    <a:pt x="428" y="896"/>
                  </a:lnTo>
                  <a:lnTo>
                    <a:pt x="432" y="897"/>
                  </a:lnTo>
                  <a:lnTo>
                    <a:pt x="432" y="897"/>
                  </a:lnTo>
                  <a:lnTo>
                    <a:pt x="437" y="899"/>
                  </a:lnTo>
                  <a:lnTo>
                    <a:pt x="440" y="902"/>
                  </a:lnTo>
                  <a:lnTo>
                    <a:pt x="442" y="905"/>
                  </a:lnTo>
                  <a:lnTo>
                    <a:pt x="445" y="906"/>
                  </a:lnTo>
                  <a:lnTo>
                    <a:pt x="445" y="906"/>
                  </a:lnTo>
                  <a:lnTo>
                    <a:pt x="447" y="906"/>
                  </a:lnTo>
                  <a:lnTo>
                    <a:pt x="450" y="907"/>
                  </a:lnTo>
                  <a:lnTo>
                    <a:pt x="451" y="907"/>
                  </a:lnTo>
                  <a:lnTo>
                    <a:pt x="452" y="906"/>
                  </a:lnTo>
                  <a:lnTo>
                    <a:pt x="452" y="906"/>
                  </a:lnTo>
                  <a:lnTo>
                    <a:pt x="454" y="905"/>
                  </a:lnTo>
                  <a:lnTo>
                    <a:pt x="457" y="903"/>
                  </a:lnTo>
                  <a:lnTo>
                    <a:pt x="461" y="902"/>
                  </a:lnTo>
                  <a:lnTo>
                    <a:pt x="462" y="899"/>
                  </a:lnTo>
                  <a:lnTo>
                    <a:pt x="462" y="899"/>
                  </a:lnTo>
                  <a:lnTo>
                    <a:pt x="450" y="882"/>
                  </a:lnTo>
                  <a:lnTo>
                    <a:pt x="445" y="875"/>
                  </a:lnTo>
                  <a:lnTo>
                    <a:pt x="444" y="870"/>
                  </a:lnTo>
                  <a:lnTo>
                    <a:pt x="444" y="870"/>
                  </a:lnTo>
                  <a:lnTo>
                    <a:pt x="445" y="865"/>
                  </a:lnTo>
                  <a:lnTo>
                    <a:pt x="445" y="859"/>
                  </a:lnTo>
                  <a:lnTo>
                    <a:pt x="444" y="855"/>
                  </a:lnTo>
                  <a:lnTo>
                    <a:pt x="438" y="849"/>
                  </a:lnTo>
                  <a:lnTo>
                    <a:pt x="438" y="849"/>
                  </a:lnTo>
                  <a:lnTo>
                    <a:pt x="435" y="845"/>
                  </a:lnTo>
                  <a:lnTo>
                    <a:pt x="434" y="842"/>
                  </a:lnTo>
                  <a:lnTo>
                    <a:pt x="434" y="839"/>
                  </a:lnTo>
                  <a:lnTo>
                    <a:pt x="435" y="838"/>
                  </a:lnTo>
                  <a:lnTo>
                    <a:pt x="441" y="832"/>
                  </a:lnTo>
                  <a:lnTo>
                    <a:pt x="447" y="825"/>
                  </a:lnTo>
                  <a:lnTo>
                    <a:pt x="447" y="825"/>
                  </a:lnTo>
                  <a:lnTo>
                    <a:pt x="452" y="821"/>
                  </a:lnTo>
                  <a:lnTo>
                    <a:pt x="459" y="816"/>
                  </a:lnTo>
                  <a:lnTo>
                    <a:pt x="467" y="812"/>
                  </a:lnTo>
                  <a:lnTo>
                    <a:pt x="475" y="808"/>
                  </a:lnTo>
                  <a:lnTo>
                    <a:pt x="475" y="808"/>
                  </a:lnTo>
                  <a:lnTo>
                    <a:pt x="469" y="805"/>
                  </a:lnTo>
                  <a:lnTo>
                    <a:pt x="469" y="805"/>
                  </a:lnTo>
                  <a:lnTo>
                    <a:pt x="465" y="802"/>
                  </a:lnTo>
                  <a:lnTo>
                    <a:pt x="464" y="801"/>
                  </a:lnTo>
                  <a:lnTo>
                    <a:pt x="464" y="799"/>
                  </a:lnTo>
                  <a:lnTo>
                    <a:pt x="465" y="798"/>
                  </a:lnTo>
                  <a:lnTo>
                    <a:pt x="465" y="798"/>
                  </a:lnTo>
                  <a:lnTo>
                    <a:pt x="468" y="796"/>
                  </a:lnTo>
                  <a:lnTo>
                    <a:pt x="468" y="795"/>
                  </a:lnTo>
                  <a:lnTo>
                    <a:pt x="464" y="788"/>
                  </a:lnTo>
                  <a:lnTo>
                    <a:pt x="464" y="788"/>
                  </a:lnTo>
                  <a:lnTo>
                    <a:pt x="458" y="779"/>
                  </a:lnTo>
                  <a:lnTo>
                    <a:pt x="455" y="778"/>
                  </a:lnTo>
                  <a:lnTo>
                    <a:pt x="454" y="776"/>
                  </a:lnTo>
                  <a:lnTo>
                    <a:pt x="454" y="776"/>
                  </a:lnTo>
                  <a:lnTo>
                    <a:pt x="448" y="776"/>
                  </a:lnTo>
                  <a:lnTo>
                    <a:pt x="442" y="776"/>
                  </a:lnTo>
                  <a:lnTo>
                    <a:pt x="442" y="776"/>
                  </a:lnTo>
                  <a:lnTo>
                    <a:pt x="440" y="776"/>
                  </a:lnTo>
                  <a:lnTo>
                    <a:pt x="440" y="775"/>
                  </a:lnTo>
                  <a:lnTo>
                    <a:pt x="440" y="768"/>
                  </a:lnTo>
                  <a:lnTo>
                    <a:pt x="440" y="768"/>
                  </a:lnTo>
                  <a:lnTo>
                    <a:pt x="438" y="765"/>
                  </a:lnTo>
                  <a:lnTo>
                    <a:pt x="435" y="764"/>
                  </a:lnTo>
                  <a:lnTo>
                    <a:pt x="432" y="764"/>
                  </a:lnTo>
                  <a:lnTo>
                    <a:pt x="430" y="762"/>
                  </a:lnTo>
                  <a:lnTo>
                    <a:pt x="430" y="762"/>
                  </a:lnTo>
                  <a:lnTo>
                    <a:pt x="430" y="759"/>
                  </a:lnTo>
                  <a:lnTo>
                    <a:pt x="431" y="757"/>
                  </a:lnTo>
                  <a:lnTo>
                    <a:pt x="434" y="752"/>
                  </a:lnTo>
                  <a:lnTo>
                    <a:pt x="434" y="752"/>
                  </a:lnTo>
                  <a:lnTo>
                    <a:pt x="437" y="751"/>
                  </a:lnTo>
                  <a:lnTo>
                    <a:pt x="438" y="749"/>
                  </a:lnTo>
                  <a:lnTo>
                    <a:pt x="440" y="747"/>
                  </a:lnTo>
                  <a:lnTo>
                    <a:pt x="440" y="747"/>
                  </a:lnTo>
                  <a:lnTo>
                    <a:pt x="438" y="745"/>
                  </a:lnTo>
                  <a:lnTo>
                    <a:pt x="435" y="744"/>
                  </a:lnTo>
                  <a:lnTo>
                    <a:pt x="434" y="742"/>
                  </a:lnTo>
                  <a:lnTo>
                    <a:pt x="434" y="740"/>
                  </a:lnTo>
                  <a:lnTo>
                    <a:pt x="434" y="740"/>
                  </a:lnTo>
                  <a:lnTo>
                    <a:pt x="437" y="737"/>
                  </a:lnTo>
                  <a:lnTo>
                    <a:pt x="440" y="734"/>
                  </a:lnTo>
                  <a:lnTo>
                    <a:pt x="442" y="732"/>
                  </a:lnTo>
                  <a:lnTo>
                    <a:pt x="442" y="730"/>
                  </a:lnTo>
                  <a:lnTo>
                    <a:pt x="442" y="730"/>
                  </a:lnTo>
                  <a:lnTo>
                    <a:pt x="444" y="725"/>
                  </a:lnTo>
                  <a:lnTo>
                    <a:pt x="445" y="724"/>
                  </a:lnTo>
                  <a:lnTo>
                    <a:pt x="448" y="722"/>
                  </a:lnTo>
                  <a:lnTo>
                    <a:pt x="452" y="724"/>
                  </a:lnTo>
                  <a:lnTo>
                    <a:pt x="452" y="724"/>
                  </a:lnTo>
                  <a:lnTo>
                    <a:pt x="455" y="727"/>
                  </a:lnTo>
                  <a:lnTo>
                    <a:pt x="458" y="731"/>
                  </a:lnTo>
                  <a:lnTo>
                    <a:pt x="461" y="734"/>
                  </a:lnTo>
                  <a:lnTo>
                    <a:pt x="462" y="735"/>
                  </a:lnTo>
                  <a:lnTo>
                    <a:pt x="465" y="734"/>
                  </a:lnTo>
                  <a:lnTo>
                    <a:pt x="465" y="734"/>
                  </a:lnTo>
                  <a:lnTo>
                    <a:pt x="468" y="732"/>
                  </a:lnTo>
                  <a:lnTo>
                    <a:pt x="468" y="730"/>
                  </a:lnTo>
                  <a:lnTo>
                    <a:pt x="467" y="724"/>
                  </a:lnTo>
                  <a:lnTo>
                    <a:pt x="467" y="724"/>
                  </a:lnTo>
                  <a:lnTo>
                    <a:pt x="465" y="720"/>
                  </a:lnTo>
                  <a:lnTo>
                    <a:pt x="467" y="717"/>
                  </a:lnTo>
                  <a:lnTo>
                    <a:pt x="471" y="715"/>
                  </a:lnTo>
                  <a:lnTo>
                    <a:pt x="471" y="715"/>
                  </a:lnTo>
                  <a:lnTo>
                    <a:pt x="474" y="714"/>
                  </a:lnTo>
                  <a:lnTo>
                    <a:pt x="475" y="711"/>
                  </a:lnTo>
                  <a:lnTo>
                    <a:pt x="477" y="710"/>
                  </a:lnTo>
                  <a:lnTo>
                    <a:pt x="479" y="708"/>
                  </a:lnTo>
                  <a:lnTo>
                    <a:pt x="479" y="708"/>
                  </a:lnTo>
                  <a:lnTo>
                    <a:pt x="484" y="707"/>
                  </a:lnTo>
                  <a:lnTo>
                    <a:pt x="488" y="705"/>
                  </a:lnTo>
                  <a:lnTo>
                    <a:pt x="496" y="700"/>
                  </a:lnTo>
                  <a:lnTo>
                    <a:pt x="496" y="700"/>
                  </a:lnTo>
                  <a:lnTo>
                    <a:pt x="502" y="697"/>
                  </a:lnTo>
                  <a:lnTo>
                    <a:pt x="505" y="697"/>
                  </a:lnTo>
                  <a:lnTo>
                    <a:pt x="508" y="697"/>
                  </a:lnTo>
                  <a:lnTo>
                    <a:pt x="508" y="697"/>
                  </a:lnTo>
                  <a:lnTo>
                    <a:pt x="514" y="700"/>
                  </a:lnTo>
                  <a:lnTo>
                    <a:pt x="515" y="700"/>
                  </a:lnTo>
                  <a:lnTo>
                    <a:pt x="516" y="697"/>
                  </a:lnTo>
                  <a:lnTo>
                    <a:pt x="516" y="697"/>
                  </a:lnTo>
                  <a:lnTo>
                    <a:pt x="519" y="694"/>
                  </a:lnTo>
                  <a:lnTo>
                    <a:pt x="523" y="694"/>
                  </a:lnTo>
                  <a:lnTo>
                    <a:pt x="526" y="695"/>
                  </a:lnTo>
                  <a:lnTo>
                    <a:pt x="528" y="697"/>
                  </a:lnTo>
                  <a:lnTo>
                    <a:pt x="528" y="697"/>
                  </a:lnTo>
                  <a:lnTo>
                    <a:pt x="531" y="698"/>
                  </a:lnTo>
                  <a:lnTo>
                    <a:pt x="536" y="700"/>
                  </a:lnTo>
                  <a:lnTo>
                    <a:pt x="542" y="701"/>
                  </a:lnTo>
                  <a:lnTo>
                    <a:pt x="546" y="703"/>
                  </a:lnTo>
                  <a:lnTo>
                    <a:pt x="546" y="703"/>
                  </a:lnTo>
                  <a:lnTo>
                    <a:pt x="555" y="708"/>
                  </a:lnTo>
                  <a:lnTo>
                    <a:pt x="559" y="711"/>
                  </a:lnTo>
                  <a:lnTo>
                    <a:pt x="560" y="714"/>
                  </a:lnTo>
                  <a:lnTo>
                    <a:pt x="560" y="714"/>
                  </a:lnTo>
                  <a:lnTo>
                    <a:pt x="560" y="715"/>
                  </a:lnTo>
                  <a:lnTo>
                    <a:pt x="562" y="718"/>
                  </a:lnTo>
                  <a:lnTo>
                    <a:pt x="563" y="718"/>
                  </a:lnTo>
                  <a:lnTo>
                    <a:pt x="565" y="715"/>
                  </a:lnTo>
                  <a:lnTo>
                    <a:pt x="565" y="715"/>
                  </a:lnTo>
                  <a:lnTo>
                    <a:pt x="565" y="714"/>
                  </a:lnTo>
                  <a:lnTo>
                    <a:pt x="568" y="712"/>
                  </a:lnTo>
                  <a:lnTo>
                    <a:pt x="573" y="715"/>
                  </a:lnTo>
                  <a:lnTo>
                    <a:pt x="573" y="715"/>
                  </a:lnTo>
                  <a:lnTo>
                    <a:pt x="579" y="718"/>
                  </a:lnTo>
                  <a:lnTo>
                    <a:pt x="583" y="718"/>
                  </a:lnTo>
                  <a:lnTo>
                    <a:pt x="586" y="717"/>
                  </a:lnTo>
                  <a:lnTo>
                    <a:pt x="589" y="714"/>
                  </a:lnTo>
                  <a:lnTo>
                    <a:pt x="589" y="714"/>
                  </a:lnTo>
                  <a:lnTo>
                    <a:pt x="592" y="712"/>
                  </a:lnTo>
                  <a:lnTo>
                    <a:pt x="596" y="710"/>
                  </a:lnTo>
                  <a:lnTo>
                    <a:pt x="600" y="708"/>
                  </a:lnTo>
                  <a:lnTo>
                    <a:pt x="605" y="710"/>
                  </a:lnTo>
                  <a:lnTo>
                    <a:pt x="605" y="710"/>
                  </a:lnTo>
                  <a:lnTo>
                    <a:pt x="609" y="712"/>
                  </a:lnTo>
                  <a:lnTo>
                    <a:pt x="610" y="712"/>
                  </a:lnTo>
                  <a:lnTo>
                    <a:pt x="613" y="710"/>
                  </a:lnTo>
                  <a:lnTo>
                    <a:pt x="613" y="710"/>
                  </a:lnTo>
                  <a:lnTo>
                    <a:pt x="617" y="708"/>
                  </a:lnTo>
                  <a:lnTo>
                    <a:pt x="623" y="707"/>
                  </a:lnTo>
                  <a:lnTo>
                    <a:pt x="627" y="708"/>
                  </a:lnTo>
                  <a:lnTo>
                    <a:pt x="629" y="711"/>
                  </a:lnTo>
                  <a:lnTo>
                    <a:pt x="629" y="711"/>
                  </a:lnTo>
                  <a:lnTo>
                    <a:pt x="632" y="714"/>
                  </a:lnTo>
                  <a:lnTo>
                    <a:pt x="633" y="715"/>
                  </a:lnTo>
                  <a:lnTo>
                    <a:pt x="640" y="715"/>
                  </a:lnTo>
                  <a:lnTo>
                    <a:pt x="640" y="715"/>
                  </a:lnTo>
                  <a:lnTo>
                    <a:pt x="643" y="717"/>
                  </a:lnTo>
                  <a:lnTo>
                    <a:pt x="644" y="720"/>
                  </a:lnTo>
                  <a:lnTo>
                    <a:pt x="646" y="721"/>
                  </a:lnTo>
                  <a:lnTo>
                    <a:pt x="647" y="721"/>
                  </a:lnTo>
                  <a:lnTo>
                    <a:pt x="647" y="721"/>
                  </a:lnTo>
                  <a:lnTo>
                    <a:pt x="649" y="720"/>
                  </a:lnTo>
                  <a:lnTo>
                    <a:pt x="650" y="717"/>
                  </a:lnTo>
                  <a:lnTo>
                    <a:pt x="652" y="714"/>
                  </a:lnTo>
                  <a:lnTo>
                    <a:pt x="653" y="712"/>
                  </a:lnTo>
                  <a:lnTo>
                    <a:pt x="653" y="712"/>
                  </a:lnTo>
                  <a:lnTo>
                    <a:pt x="659" y="715"/>
                  </a:lnTo>
                  <a:lnTo>
                    <a:pt x="661" y="717"/>
                  </a:lnTo>
                  <a:lnTo>
                    <a:pt x="666" y="718"/>
                  </a:lnTo>
                  <a:lnTo>
                    <a:pt x="666" y="718"/>
                  </a:lnTo>
                  <a:lnTo>
                    <a:pt x="670" y="718"/>
                  </a:lnTo>
                  <a:lnTo>
                    <a:pt x="673" y="717"/>
                  </a:lnTo>
                  <a:lnTo>
                    <a:pt x="674" y="715"/>
                  </a:lnTo>
                  <a:lnTo>
                    <a:pt x="676" y="712"/>
                  </a:lnTo>
                  <a:lnTo>
                    <a:pt x="676" y="712"/>
                  </a:lnTo>
                  <a:lnTo>
                    <a:pt x="674" y="705"/>
                  </a:lnTo>
                  <a:lnTo>
                    <a:pt x="673" y="703"/>
                  </a:lnTo>
                  <a:lnTo>
                    <a:pt x="671" y="701"/>
                  </a:lnTo>
                  <a:lnTo>
                    <a:pt x="671" y="701"/>
                  </a:lnTo>
                  <a:lnTo>
                    <a:pt x="666" y="700"/>
                  </a:lnTo>
                  <a:lnTo>
                    <a:pt x="663" y="698"/>
                  </a:lnTo>
                  <a:lnTo>
                    <a:pt x="660" y="697"/>
                  </a:lnTo>
                  <a:lnTo>
                    <a:pt x="660" y="697"/>
                  </a:lnTo>
                  <a:lnTo>
                    <a:pt x="657" y="697"/>
                  </a:lnTo>
                  <a:lnTo>
                    <a:pt x="654" y="694"/>
                  </a:lnTo>
                  <a:lnTo>
                    <a:pt x="654" y="691"/>
                  </a:lnTo>
                  <a:lnTo>
                    <a:pt x="656" y="688"/>
                  </a:lnTo>
                  <a:lnTo>
                    <a:pt x="656" y="688"/>
                  </a:lnTo>
                  <a:lnTo>
                    <a:pt x="663" y="685"/>
                  </a:lnTo>
                  <a:lnTo>
                    <a:pt x="666" y="683"/>
                  </a:lnTo>
                  <a:lnTo>
                    <a:pt x="666" y="680"/>
                  </a:lnTo>
                  <a:lnTo>
                    <a:pt x="666" y="680"/>
                  </a:lnTo>
                  <a:lnTo>
                    <a:pt x="664" y="677"/>
                  </a:lnTo>
                  <a:lnTo>
                    <a:pt x="664" y="674"/>
                  </a:lnTo>
                  <a:lnTo>
                    <a:pt x="666" y="671"/>
                  </a:lnTo>
                  <a:lnTo>
                    <a:pt x="669" y="668"/>
                  </a:lnTo>
                  <a:lnTo>
                    <a:pt x="669" y="668"/>
                  </a:lnTo>
                  <a:lnTo>
                    <a:pt x="680" y="668"/>
                  </a:lnTo>
                  <a:lnTo>
                    <a:pt x="684" y="667"/>
                  </a:lnTo>
                  <a:lnTo>
                    <a:pt x="686" y="666"/>
                  </a:lnTo>
                  <a:lnTo>
                    <a:pt x="686" y="666"/>
                  </a:lnTo>
                  <a:lnTo>
                    <a:pt x="683" y="664"/>
                  </a:lnTo>
                  <a:lnTo>
                    <a:pt x="679" y="663"/>
                  </a:lnTo>
                  <a:lnTo>
                    <a:pt x="674" y="661"/>
                  </a:lnTo>
                  <a:lnTo>
                    <a:pt x="671" y="658"/>
                  </a:lnTo>
                  <a:lnTo>
                    <a:pt x="671" y="658"/>
                  </a:lnTo>
                  <a:lnTo>
                    <a:pt x="670" y="656"/>
                  </a:lnTo>
                  <a:lnTo>
                    <a:pt x="669" y="651"/>
                  </a:lnTo>
                  <a:lnTo>
                    <a:pt x="670" y="647"/>
                  </a:lnTo>
                  <a:lnTo>
                    <a:pt x="670" y="646"/>
                  </a:lnTo>
                  <a:lnTo>
                    <a:pt x="670" y="646"/>
                  </a:lnTo>
                  <a:lnTo>
                    <a:pt x="673" y="646"/>
                  </a:lnTo>
                  <a:lnTo>
                    <a:pt x="677" y="646"/>
                  </a:lnTo>
                  <a:lnTo>
                    <a:pt x="680" y="646"/>
                  </a:lnTo>
                  <a:lnTo>
                    <a:pt x="684" y="644"/>
                  </a:lnTo>
                  <a:lnTo>
                    <a:pt x="684" y="644"/>
                  </a:lnTo>
                  <a:lnTo>
                    <a:pt x="688" y="644"/>
                  </a:lnTo>
                  <a:lnTo>
                    <a:pt x="693" y="644"/>
                  </a:lnTo>
                  <a:lnTo>
                    <a:pt x="698" y="644"/>
                  </a:lnTo>
                  <a:lnTo>
                    <a:pt x="703" y="643"/>
                  </a:lnTo>
                  <a:lnTo>
                    <a:pt x="703" y="643"/>
                  </a:lnTo>
                  <a:lnTo>
                    <a:pt x="708" y="640"/>
                  </a:lnTo>
                  <a:lnTo>
                    <a:pt x="716" y="639"/>
                  </a:lnTo>
                  <a:lnTo>
                    <a:pt x="727" y="637"/>
                  </a:lnTo>
                  <a:lnTo>
                    <a:pt x="727" y="637"/>
                  </a:lnTo>
                  <a:lnTo>
                    <a:pt x="733" y="637"/>
                  </a:lnTo>
                  <a:lnTo>
                    <a:pt x="735" y="636"/>
                  </a:lnTo>
                  <a:lnTo>
                    <a:pt x="744" y="633"/>
                  </a:lnTo>
                  <a:lnTo>
                    <a:pt x="744" y="633"/>
                  </a:lnTo>
                  <a:lnTo>
                    <a:pt x="755" y="631"/>
                  </a:lnTo>
                  <a:lnTo>
                    <a:pt x="767" y="629"/>
                  </a:lnTo>
                  <a:lnTo>
                    <a:pt x="767" y="629"/>
                  </a:lnTo>
                  <a:lnTo>
                    <a:pt x="780" y="626"/>
                  </a:lnTo>
                  <a:lnTo>
                    <a:pt x="787" y="623"/>
                  </a:lnTo>
                  <a:lnTo>
                    <a:pt x="789" y="621"/>
                  </a:lnTo>
                  <a:lnTo>
                    <a:pt x="789" y="620"/>
                  </a:lnTo>
                  <a:lnTo>
                    <a:pt x="789" y="620"/>
                  </a:lnTo>
                  <a:lnTo>
                    <a:pt x="792" y="619"/>
                  </a:lnTo>
                  <a:lnTo>
                    <a:pt x="799" y="616"/>
                  </a:lnTo>
                  <a:lnTo>
                    <a:pt x="805" y="616"/>
                  </a:lnTo>
                  <a:lnTo>
                    <a:pt x="809" y="616"/>
                  </a:lnTo>
                  <a:lnTo>
                    <a:pt x="809" y="616"/>
                  </a:lnTo>
                  <a:lnTo>
                    <a:pt x="817" y="619"/>
                  </a:lnTo>
                  <a:lnTo>
                    <a:pt x="819" y="619"/>
                  </a:lnTo>
                  <a:lnTo>
                    <a:pt x="822" y="617"/>
                  </a:lnTo>
                  <a:lnTo>
                    <a:pt x="822" y="617"/>
                  </a:lnTo>
                  <a:lnTo>
                    <a:pt x="825" y="617"/>
                  </a:lnTo>
                  <a:lnTo>
                    <a:pt x="829" y="619"/>
                  </a:lnTo>
                  <a:lnTo>
                    <a:pt x="832" y="621"/>
                  </a:lnTo>
                  <a:lnTo>
                    <a:pt x="832" y="624"/>
                  </a:lnTo>
                  <a:lnTo>
                    <a:pt x="832" y="624"/>
                  </a:lnTo>
                  <a:lnTo>
                    <a:pt x="832" y="627"/>
                  </a:lnTo>
                  <a:lnTo>
                    <a:pt x="834" y="630"/>
                  </a:lnTo>
                  <a:lnTo>
                    <a:pt x="835" y="633"/>
                  </a:lnTo>
                  <a:lnTo>
                    <a:pt x="835" y="636"/>
                  </a:lnTo>
                  <a:lnTo>
                    <a:pt x="835" y="636"/>
                  </a:lnTo>
                  <a:lnTo>
                    <a:pt x="834" y="639"/>
                  </a:lnTo>
                  <a:lnTo>
                    <a:pt x="834" y="640"/>
                  </a:lnTo>
                  <a:lnTo>
                    <a:pt x="834" y="643"/>
                  </a:lnTo>
                  <a:lnTo>
                    <a:pt x="834" y="643"/>
                  </a:lnTo>
                  <a:lnTo>
                    <a:pt x="836" y="643"/>
                  </a:lnTo>
                  <a:lnTo>
                    <a:pt x="841" y="643"/>
                  </a:lnTo>
                  <a:lnTo>
                    <a:pt x="845" y="641"/>
                  </a:lnTo>
                  <a:lnTo>
                    <a:pt x="848" y="640"/>
                  </a:lnTo>
                  <a:lnTo>
                    <a:pt x="848" y="640"/>
                  </a:lnTo>
                  <a:lnTo>
                    <a:pt x="851" y="639"/>
                  </a:lnTo>
                  <a:lnTo>
                    <a:pt x="852" y="640"/>
                  </a:lnTo>
                  <a:lnTo>
                    <a:pt x="854" y="641"/>
                  </a:lnTo>
                  <a:lnTo>
                    <a:pt x="855" y="644"/>
                  </a:lnTo>
                  <a:lnTo>
                    <a:pt x="855" y="644"/>
                  </a:lnTo>
                  <a:lnTo>
                    <a:pt x="855" y="646"/>
                  </a:lnTo>
                  <a:lnTo>
                    <a:pt x="856" y="647"/>
                  </a:lnTo>
                  <a:lnTo>
                    <a:pt x="858" y="646"/>
                  </a:lnTo>
                  <a:lnTo>
                    <a:pt x="859" y="644"/>
                  </a:lnTo>
                  <a:lnTo>
                    <a:pt x="859" y="644"/>
                  </a:lnTo>
                  <a:lnTo>
                    <a:pt x="859" y="643"/>
                  </a:lnTo>
                  <a:lnTo>
                    <a:pt x="862" y="643"/>
                  </a:lnTo>
                  <a:lnTo>
                    <a:pt x="866" y="646"/>
                  </a:lnTo>
                  <a:lnTo>
                    <a:pt x="866" y="646"/>
                  </a:lnTo>
                  <a:lnTo>
                    <a:pt x="869" y="647"/>
                  </a:lnTo>
                  <a:lnTo>
                    <a:pt x="872" y="646"/>
                  </a:lnTo>
                  <a:lnTo>
                    <a:pt x="873" y="646"/>
                  </a:lnTo>
                  <a:lnTo>
                    <a:pt x="875" y="647"/>
                  </a:lnTo>
                  <a:lnTo>
                    <a:pt x="875" y="647"/>
                  </a:lnTo>
                  <a:lnTo>
                    <a:pt x="873" y="650"/>
                  </a:lnTo>
                  <a:lnTo>
                    <a:pt x="871" y="651"/>
                  </a:lnTo>
                  <a:lnTo>
                    <a:pt x="868" y="654"/>
                  </a:lnTo>
                  <a:lnTo>
                    <a:pt x="868" y="656"/>
                  </a:lnTo>
                  <a:lnTo>
                    <a:pt x="869" y="657"/>
                  </a:lnTo>
                  <a:lnTo>
                    <a:pt x="869" y="657"/>
                  </a:lnTo>
                  <a:lnTo>
                    <a:pt x="871" y="658"/>
                  </a:lnTo>
                  <a:lnTo>
                    <a:pt x="872" y="658"/>
                  </a:lnTo>
                  <a:lnTo>
                    <a:pt x="875" y="657"/>
                  </a:lnTo>
                  <a:lnTo>
                    <a:pt x="878" y="654"/>
                  </a:lnTo>
                  <a:lnTo>
                    <a:pt x="882" y="654"/>
                  </a:lnTo>
                  <a:lnTo>
                    <a:pt x="882" y="654"/>
                  </a:lnTo>
                  <a:lnTo>
                    <a:pt x="886" y="654"/>
                  </a:lnTo>
                  <a:lnTo>
                    <a:pt x="890" y="651"/>
                  </a:lnTo>
                  <a:lnTo>
                    <a:pt x="895" y="648"/>
                  </a:lnTo>
                  <a:lnTo>
                    <a:pt x="899" y="647"/>
                  </a:lnTo>
                  <a:lnTo>
                    <a:pt x="899" y="647"/>
                  </a:lnTo>
                  <a:lnTo>
                    <a:pt x="903" y="646"/>
                  </a:lnTo>
                  <a:lnTo>
                    <a:pt x="906" y="644"/>
                  </a:lnTo>
                  <a:lnTo>
                    <a:pt x="913" y="639"/>
                  </a:lnTo>
                  <a:lnTo>
                    <a:pt x="913" y="639"/>
                  </a:lnTo>
                  <a:lnTo>
                    <a:pt x="918" y="639"/>
                  </a:lnTo>
                  <a:lnTo>
                    <a:pt x="922" y="637"/>
                  </a:lnTo>
                  <a:lnTo>
                    <a:pt x="925" y="639"/>
                  </a:lnTo>
                  <a:lnTo>
                    <a:pt x="925" y="639"/>
                  </a:lnTo>
                  <a:lnTo>
                    <a:pt x="925" y="640"/>
                  </a:lnTo>
                  <a:lnTo>
                    <a:pt x="925" y="640"/>
                  </a:lnTo>
                  <a:lnTo>
                    <a:pt x="922" y="643"/>
                  </a:lnTo>
                  <a:lnTo>
                    <a:pt x="922" y="646"/>
                  </a:lnTo>
                  <a:lnTo>
                    <a:pt x="923" y="648"/>
                  </a:lnTo>
                  <a:lnTo>
                    <a:pt x="929" y="653"/>
                  </a:lnTo>
                  <a:lnTo>
                    <a:pt x="929" y="653"/>
                  </a:lnTo>
                  <a:lnTo>
                    <a:pt x="933" y="654"/>
                  </a:lnTo>
                  <a:lnTo>
                    <a:pt x="937" y="658"/>
                  </a:lnTo>
                  <a:lnTo>
                    <a:pt x="945" y="667"/>
                  </a:lnTo>
                  <a:lnTo>
                    <a:pt x="959" y="687"/>
                  </a:lnTo>
                  <a:lnTo>
                    <a:pt x="959" y="687"/>
                  </a:lnTo>
                  <a:lnTo>
                    <a:pt x="963" y="695"/>
                  </a:lnTo>
                  <a:lnTo>
                    <a:pt x="967" y="705"/>
                  </a:lnTo>
                  <a:lnTo>
                    <a:pt x="972" y="712"/>
                  </a:lnTo>
                  <a:lnTo>
                    <a:pt x="973" y="715"/>
                  </a:lnTo>
                  <a:lnTo>
                    <a:pt x="974" y="715"/>
                  </a:lnTo>
                  <a:lnTo>
                    <a:pt x="974" y="715"/>
                  </a:lnTo>
                  <a:lnTo>
                    <a:pt x="977" y="714"/>
                  </a:lnTo>
                  <a:lnTo>
                    <a:pt x="979" y="711"/>
                  </a:lnTo>
                  <a:lnTo>
                    <a:pt x="982" y="708"/>
                  </a:lnTo>
                  <a:lnTo>
                    <a:pt x="984" y="705"/>
                  </a:lnTo>
                  <a:lnTo>
                    <a:pt x="984" y="705"/>
                  </a:lnTo>
                  <a:lnTo>
                    <a:pt x="987" y="707"/>
                  </a:lnTo>
                  <a:lnTo>
                    <a:pt x="990" y="710"/>
                  </a:lnTo>
                  <a:lnTo>
                    <a:pt x="993" y="712"/>
                  </a:lnTo>
                  <a:lnTo>
                    <a:pt x="997" y="714"/>
                  </a:lnTo>
                  <a:lnTo>
                    <a:pt x="997" y="714"/>
                  </a:lnTo>
                  <a:lnTo>
                    <a:pt x="1004" y="717"/>
                  </a:lnTo>
                  <a:lnTo>
                    <a:pt x="1009" y="717"/>
                  </a:lnTo>
                  <a:lnTo>
                    <a:pt x="1013" y="717"/>
                  </a:lnTo>
                  <a:lnTo>
                    <a:pt x="1013" y="717"/>
                  </a:lnTo>
                  <a:lnTo>
                    <a:pt x="1020" y="714"/>
                  </a:lnTo>
                  <a:lnTo>
                    <a:pt x="1026" y="712"/>
                  </a:lnTo>
                  <a:lnTo>
                    <a:pt x="1028" y="712"/>
                  </a:lnTo>
                  <a:lnTo>
                    <a:pt x="1028" y="712"/>
                  </a:lnTo>
                  <a:lnTo>
                    <a:pt x="1034" y="715"/>
                  </a:lnTo>
                  <a:lnTo>
                    <a:pt x="1036" y="717"/>
                  </a:lnTo>
                  <a:lnTo>
                    <a:pt x="1038" y="721"/>
                  </a:lnTo>
                  <a:lnTo>
                    <a:pt x="1038" y="721"/>
                  </a:lnTo>
                  <a:lnTo>
                    <a:pt x="1041" y="725"/>
                  </a:lnTo>
                  <a:lnTo>
                    <a:pt x="1044" y="728"/>
                  </a:lnTo>
                  <a:lnTo>
                    <a:pt x="1046" y="728"/>
                  </a:lnTo>
                  <a:lnTo>
                    <a:pt x="1048" y="730"/>
                  </a:lnTo>
                  <a:lnTo>
                    <a:pt x="1048" y="730"/>
                  </a:lnTo>
                  <a:lnTo>
                    <a:pt x="1050" y="730"/>
                  </a:lnTo>
                  <a:lnTo>
                    <a:pt x="1051" y="731"/>
                  </a:lnTo>
                  <a:lnTo>
                    <a:pt x="1053" y="735"/>
                  </a:lnTo>
                  <a:lnTo>
                    <a:pt x="1053" y="735"/>
                  </a:lnTo>
                  <a:lnTo>
                    <a:pt x="1053" y="737"/>
                  </a:lnTo>
                  <a:lnTo>
                    <a:pt x="1056" y="740"/>
                  </a:lnTo>
                  <a:lnTo>
                    <a:pt x="1057" y="741"/>
                  </a:lnTo>
                  <a:lnTo>
                    <a:pt x="1060" y="742"/>
                  </a:lnTo>
                  <a:lnTo>
                    <a:pt x="1060" y="742"/>
                  </a:lnTo>
                  <a:lnTo>
                    <a:pt x="1067" y="741"/>
                  </a:lnTo>
                  <a:lnTo>
                    <a:pt x="1073" y="740"/>
                  </a:lnTo>
                  <a:lnTo>
                    <a:pt x="1073" y="740"/>
                  </a:lnTo>
                  <a:lnTo>
                    <a:pt x="1077" y="738"/>
                  </a:lnTo>
                  <a:lnTo>
                    <a:pt x="1078" y="738"/>
                  </a:lnTo>
                  <a:lnTo>
                    <a:pt x="1078" y="740"/>
                  </a:lnTo>
                  <a:lnTo>
                    <a:pt x="1078" y="740"/>
                  </a:lnTo>
                  <a:lnTo>
                    <a:pt x="1081" y="745"/>
                  </a:lnTo>
                  <a:lnTo>
                    <a:pt x="1084" y="748"/>
                  </a:lnTo>
                  <a:lnTo>
                    <a:pt x="1087" y="748"/>
                  </a:lnTo>
                  <a:lnTo>
                    <a:pt x="1087" y="748"/>
                  </a:lnTo>
                  <a:lnTo>
                    <a:pt x="1091" y="749"/>
                  </a:lnTo>
                  <a:lnTo>
                    <a:pt x="1094" y="749"/>
                  </a:lnTo>
                  <a:lnTo>
                    <a:pt x="1095" y="748"/>
                  </a:lnTo>
                  <a:lnTo>
                    <a:pt x="1095" y="748"/>
                  </a:lnTo>
                  <a:lnTo>
                    <a:pt x="1097" y="747"/>
                  </a:lnTo>
                  <a:lnTo>
                    <a:pt x="1100" y="745"/>
                  </a:lnTo>
                  <a:lnTo>
                    <a:pt x="1107" y="744"/>
                  </a:lnTo>
                  <a:lnTo>
                    <a:pt x="1107" y="744"/>
                  </a:lnTo>
                  <a:lnTo>
                    <a:pt x="1114" y="742"/>
                  </a:lnTo>
                  <a:lnTo>
                    <a:pt x="1118" y="741"/>
                  </a:lnTo>
                  <a:lnTo>
                    <a:pt x="1121" y="738"/>
                  </a:lnTo>
                  <a:lnTo>
                    <a:pt x="1121" y="738"/>
                  </a:lnTo>
                  <a:lnTo>
                    <a:pt x="1124" y="735"/>
                  </a:lnTo>
                  <a:lnTo>
                    <a:pt x="1127" y="734"/>
                  </a:lnTo>
                  <a:lnTo>
                    <a:pt x="1131" y="732"/>
                  </a:lnTo>
                  <a:lnTo>
                    <a:pt x="1134" y="731"/>
                  </a:lnTo>
                  <a:lnTo>
                    <a:pt x="1134" y="731"/>
                  </a:lnTo>
                  <a:lnTo>
                    <a:pt x="1138" y="727"/>
                  </a:lnTo>
                  <a:lnTo>
                    <a:pt x="1142" y="725"/>
                  </a:lnTo>
                  <a:lnTo>
                    <a:pt x="1144" y="724"/>
                  </a:lnTo>
                  <a:lnTo>
                    <a:pt x="1144" y="724"/>
                  </a:lnTo>
                  <a:lnTo>
                    <a:pt x="1145" y="721"/>
                  </a:lnTo>
                  <a:lnTo>
                    <a:pt x="1149" y="721"/>
                  </a:lnTo>
                  <a:lnTo>
                    <a:pt x="1152" y="720"/>
                  </a:lnTo>
                  <a:lnTo>
                    <a:pt x="1155" y="718"/>
                  </a:lnTo>
                  <a:lnTo>
                    <a:pt x="1155" y="718"/>
                  </a:lnTo>
                  <a:lnTo>
                    <a:pt x="1157" y="717"/>
                  </a:lnTo>
                  <a:lnTo>
                    <a:pt x="1159" y="717"/>
                  </a:lnTo>
                  <a:lnTo>
                    <a:pt x="1166" y="717"/>
                  </a:lnTo>
                  <a:lnTo>
                    <a:pt x="1166" y="717"/>
                  </a:lnTo>
                  <a:lnTo>
                    <a:pt x="1178" y="720"/>
                  </a:lnTo>
                  <a:lnTo>
                    <a:pt x="1188" y="721"/>
                  </a:lnTo>
                  <a:lnTo>
                    <a:pt x="1188" y="721"/>
                  </a:lnTo>
                  <a:lnTo>
                    <a:pt x="1189" y="721"/>
                  </a:lnTo>
                  <a:lnTo>
                    <a:pt x="1191" y="725"/>
                  </a:lnTo>
                  <a:lnTo>
                    <a:pt x="1192" y="728"/>
                  </a:lnTo>
                  <a:lnTo>
                    <a:pt x="1194" y="730"/>
                  </a:lnTo>
                  <a:lnTo>
                    <a:pt x="1194" y="730"/>
                  </a:lnTo>
                  <a:lnTo>
                    <a:pt x="1201" y="732"/>
                  </a:lnTo>
                  <a:lnTo>
                    <a:pt x="1203" y="735"/>
                  </a:lnTo>
                  <a:lnTo>
                    <a:pt x="1206" y="735"/>
                  </a:lnTo>
                  <a:lnTo>
                    <a:pt x="1206" y="735"/>
                  </a:lnTo>
                  <a:lnTo>
                    <a:pt x="1212" y="732"/>
                  </a:lnTo>
                  <a:lnTo>
                    <a:pt x="1216" y="732"/>
                  </a:lnTo>
                  <a:lnTo>
                    <a:pt x="1219" y="734"/>
                  </a:lnTo>
                  <a:lnTo>
                    <a:pt x="1219" y="734"/>
                  </a:lnTo>
                  <a:lnTo>
                    <a:pt x="1226" y="738"/>
                  </a:lnTo>
                  <a:lnTo>
                    <a:pt x="1229" y="738"/>
                  </a:lnTo>
                  <a:lnTo>
                    <a:pt x="1230" y="737"/>
                  </a:lnTo>
                  <a:lnTo>
                    <a:pt x="1230" y="737"/>
                  </a:lnTo>
                  <a:lnTo>
                    <a:pt x="1233" y="735"/>
                  </a:lnTo>
                  <a:lnTo>
                    <a:pt x="1238" y="734"/>
                  </a:lnTo>
                  <a:lnTo>
                    <a:pt x="1242" y="732"/>
                  </a:lnTo>
                  <a:lnTo>
                    <a:pt x="1245" y="731"/>
                  </a:lnTo>
                  <a:lnTo>
                    <a:pt x="1245" y="731"/>
                  </a:lnTo>
                  <a:lnTo>
                    <a:pt x="1246" y="725"/>
                  </a:lnTo>
                  <a:lnTo>
                    <a:pt x="1246" y="722"/>
                  </a:lnTo>
                  <a:lnTo>
                    <a:pt x="1245" y="721"/>
                  </a:lnTo>
                  <a:lnTo>
                    <a:pt x="1245" y="721"/>
                  </a:lnTo>
                  <a:lnTo>
                    <a:pt x="1240" y="715"/>
                  </a:lnTo>
                  <a:lnTo>
                    <a:pt x="1239" y="708"/>
                  </a:lnTo>
                  <a:lnTo>
                    <a:pt x="1239" y="708"/>
                  </a:lnTo>
                  <a:lnTo>
                    <a:pt x="1239" y="705"/>
                  </a:lnTo>
                  <a:lnTo>
                    <a:pt x="1242" y="704"/>
                  </a:lnTo>
                  <a:lnTo>
                    <a:pt x="1243" y="701"/>
                  </a:lnTo>
                  <a:lnTo>
                    <a:pt x="1246" y="700"/>
                  </a:lnTo>
                  <a:lnTo>
                    <a:pt x="1246" y="700"/>
                  </a:lnTo>
                  <a:lnTo>
                    <a:pt x="1248" y="697"/>
                  </a:lnTo>
                  <a:lnTo>
                    <a:pt x="1249" y="697"/>
                  </a:lnTo>
                  <a:lnTo>
                    <a:pt x="1255" y="694"/>
                  </a:lnTo>
                  <a:lnTo>
                    <a:pt x="1255" y="694"/>
                  </a:lnTo>
                  <a:lnTo>
                    <a:pt x="1256" y="690"/>
                  </a:lnTo>
                  <a:lnTo>
                    <a:pt x="1258" y="688"/>
                  </a:lnTo>
                  <a:lnTo>
                    <a:pt x="1260" y="688"/>
                  </a:lnTo>
                  <a:lnTo>
                    <a:pt x="1260" y="688"/>
                  </a:lnTo>
                  <a:lnTo>
                    <a:pt x="1266" y="691"/>
                  </a:lnTo>
                  <a:lnTo>
                    <a:pt x="1272" y="694"/>
                  </a:lnTo>
                  <a:lnTo>
                    <a:pt x="1272" y="694"/>
                  </a:lnTo>
                  <a:lnTo>
                    <a:pt x="1276" y="695"/>
                  </a:lnTo>
                  <a:lnTo>
                    <a:pt x="1282" y="695"/>
                  </a:lnTo>
                  <a:lnTo>
                    <a:pt x="1282" y="695"/>
                  </a:lnTo>
                  <a:lnTo>
                    <a:pt x="1287" y="697"/>
                  </a:lnTo>
                  <a:lnTo>
                    <a:pt x="1293" y="701"/>
                  </a:lnTo>
                  <a:lnTo>
                    <a:pt x="1293" y="701"/>
                  </a:lnTo>
                  <a:lnTo>
                    <a:pt x="1302" y="703"/>
                  </a:lnTo>
                  <a:lnTo>
                    <a:pt x="1306" y="704"/>
                  </a:lnTo>
                  <a:lnTo>
                    <a:pt x="1309" y="705"/>
                  </a:lnTo>
                  <a:lnTo>
                    <a:pt x="1309" y="705"/>
                  </a:lnTo>
                  <a:lnTo>
                    <a:pt x="1310" y="708"/>
                  </a:lnTo>
                  <a:lnTo>
                    <a:pt x="1310" y="712"/>
                  </a:lnTo>
                  <a:lnTo>
                    <a:pt x="1310" y="717"/>
                  </a:lnTo>
                  <a:lnTo>
                    <a:pt x="1312" y="720"/>
                  </a:lnTo>
                  <a:lnTo>
                    <a:pt x="1312" y="720"/>
                  </a:lnTo>
                  <a:lnTo>
                    <a:pt x="1316" y="724"/>
                  </a:lnTo>
                  <a:lnTo>
                    <a:pt x="1319" y="727"/>
                  </a:lnTo>
                  <a:lnTo>
                    <a:pt x="1322" y="727"/>
                  </a:lnTo>
                  <a:lnTo>
                    <a:pt x="1322" y="727"/>
                  </a:lnTo>
                  <a:lnTo>
                    <a:pt x="1323" y="727"/>
                  </a:lnTo>
                  <a:lnTo>
                    <a:pt x="1327" y="728"/>
                  </a:lnTo>
                  <a:lnTo>
                    <a:pt x="1331" y="730"/>
                  </a:lnTo>
                  <a:lnTo>
                    <a:pt x="1336" y="731"/>
                  </a:lnTo>
                  <a:lnTo>
                    <a:pt x="1336" y="731"/>
                  </a:lnTo>
                  <a:lnTo>
                    <a:pt x="1341" y="728"/>
                  </a:lnTo>
                  <a:lnTo>
                    <a:pt x="1344" y="725"/>
                  </a:lnTo>
                  <a:lnTo>
                    <a:pt x="1347" y="725"/>
                  </a:lnTo>
                  <a:lnTo>
                    <a:pt x="1347" y="725"/>
                  </a:lnTo>
                  <a:lnTo>
                    <a:pt x="1354" y="724"/>
                  </a:lnTo>
                  <a:lnTo>
                    <a:pt x="1361" y="724"/>
                  </a:lnTo>
                  <a:lnTo>
                    <a:pt x="1361" y="724"/>
                  </a:lnTo>
                  <a:lnTo>
                    <a:pt x="1368" y="725"/>
                  </a:lnTo>
                  <a:lnTo>
                    <a:pt x="1373" y="727"/>
                  </a:lnTo>
                  <a:lnTo>
                    <a:pt x="1376" y="727"/>
                  </a:lnTo>
                  <a:lnTo>
                    <a:pt x="1376" y="727"/>
                  </a:lnTo>
                  <a:lnTo>
                    <a:pt x="1383" y="727"/>
                  </a:lnTo>
                  <a:lnTo>
                    <a:pt x="1386" y="728"/>
                  </a:lnTo>
                  <a:lnTo>
                    <a:pt x="1388" y="730"/>
                  </a:lnTo>
                  <a:lnTo>
                    <a:pt x="1388" y="730"/>
                  </a:lnTo>
                  <a:lnTo>
                    <a:pt x="1391" y="731"/>
                  </a:lnTo>
                  <a:lnTo>
                    <a:pt x="1396" y="732"/>
                  </a:lnTo>
                  <a:lnTo>
                    <a:pt x="1400" y="734"/>
                  </a:lnTo>
                  <a:lnTo>
                    <a:pt x="1401" y="735"/>
                  </a:lnTo>
                  <a:lnTo>
                    <a:pt x="1401" y="737"/>
                  </a:lnTo>
                  <a:lnTo>
                    <a:pt x="1401" y="737"/>
                  </a:lnTo>
                  <a:lnTo>
                    <a:pt x="1403" y="738"/>
                  </a:lnTo>
                  <a:lnTo>
                    <a:pt x="1405" y="741"/>
                  </a:lnTo>
                  <a:lnTo>
                    <a:pt x="1408" y="742"/>
                  </a:lnTo>
                  <a:lnTo>
                    <a:pt x="1410" y="745"/>
                  </a:lnTo>
                  <a:lnTo>
                    <a:pt x="1410" y="745"/>
                  </a:lnTo>
                  <a:lnTo>
                    <a:pt x="1411" y="747"/>
                  </a:lnTo>
                  <a:lnTo>
                    <a:pt x="1414" y="747"/>
                  </a:lnTo>
                  <a:lnTo>
                    <a:pt x="1420" y="748"/>
                  </a:lnTo>
                  <a:lnTo>
                    <a:pt x="1427" y="748"/>
                  </a:lnTo>
                  <a:lnTo>
                    <a:pt x="1431" y="749"/>
                  </a:lnTo>
                  <a:lnTo>
                    <a:pt x="1431" y="749"/>
                  </a:lnTo>
                  <a:lnTo>
                    <a:pt x="1435" y="749"/>
                  </a:lnTo>
                  <a:lnTo>
                    <a:pt x="1442" y="751"/>
                  </a:lnTo>
                  <a:lnTo>
                    <a:pt x="1448" y="749"/>
                  </a:lnTo>
                  <a:lnTo>
                    <a:pt x="1452" y="749"/>
                  </a:lnTo>
                  <a:lnTo>
                    <a:pt x="1452" y="749"/>
                  </a:lnTo>
                  <a:lnTo>
                    <a:pt x="1455" y="748"/>
                  </a:lnTo>
                  <a:lnTo>
                    <a:pt x="1461" y="747"/>
                  </a:lnTo>
                  <a:lnTo>
                    <a:pt x="1468" y="745"/>
                  </a:lnTo>
                  <a:lnTo>
                    <a:pt x="1472" y="744"/>
                  </a:lnTo>
                  <a:lnTo>
                    <a:pt x="1472" y="744"/>
                  </a:lnTo>
                  <a:lnTo>
                    <a:pt x="1477" y="742"/>
                  </a:lnTo>
                  <a:lnTo>
                    <a:pt x="1479" y="742"/>
                  </a:lnTo>
                  <a:lnTo>
                    <a:pt x="1484" y="741"/>
                  </a:lnTo>
                  <a:lnTo>
                    <a:pt x="1485" y="740"/>
                  </a:lnTo>
                  <a:lnTo>
                    <a:pt x="1485" y="740"/>
                  </a:lnTo>
                  <a:lnTo>
                    <a:pt x="1487" y="737"/>
                  </a:lnTo>
                  <a:lnTo>
                    <a:pt x="1491" y="734"/>
                  </a:lnTo>
                  <a:lnTo>
                    <a:pt x="1498" y="731"/>
                  </a:lnTo>
                  <a:lnTo>
                    <a:pt x="1498" y="731"/>
                  </a:lnTo>
                  <a:lnTo>
                    <a:pt x="1502" y="730"/>
                  </a:lnTo>
                  <a:lnTo>
                    <a:pt x="1509" y="728"/>
                  </a:lnTo>
                  <a:lnTo>
                    <a:pt x="1515" y="730"/>
                  </a:lnTo>
                  <a:lnTo>
                    <a:pt x="1518" y="731"/>
                  </a:lnTo>
                  <a:lnTo>
                    <a:pt x="1518" y="731"/>
                  </a:lnTo>
                  <a:lnTo>
                    <a:pt x="1521" y="734"/>
                  </a:lnTo>
                  <a:lnTo>
                    <a:pt x="1524" y="735"/>
                  </a:lnTo>
                  <a:lnTo>
                    <a:pt x="1528" y="735"/>
                  </a:lnTo>
                  <a:lnTo>
                    <a:pt x="1532" y="734"/>
                  </a:lnTo>
                  <a:lnTo>
                    <a:pt x="1532" y="734"/>
                  </a:lnTo>
                  <a:lnTo>
                    <a:pt x="1535" y="734"/>
                  </a:lnTo>
                  <a:lnTo>
                    <a:pt x="1541" y="734"/>
                  </a:lnTo>
                  <a:lnTo>
                    <a:pt x="1545" y="735"/>
                  </a:lnTo>
                  <a:lnTo>
                    <a:pt x="1548" y="738"/>
                  </a:lnTo>
                  <a:lnTo>
                    <a:pt x="1548" y="738"/>
                  </a:lnTo>
                  <a:lnTo>
                    <a:pt x="1549" y="740"/>
                  </a:lnTo>
                  <a:lnTo>
                    <a:pt x="1555" y="742"/>
                  </a:lnTo>
                  <a:lnTo>
                    <a:pt x="1563" y="742"/>
                  </a:lnTo>
                  <a:lnTo>
                    <a:pt x="1563" y="742"/>
                  </a:lnTo>
                  <a:lnTo>
                    <a:pt x="1570" y="738"/>
                  </a:lnTo>
                  <a:lnTo>
                    <a:pt x="1578" y="734"/>
                  </a:lnTo>
                  <a:lnTo>
                    <a:pt x="1578" y="734"/>
                  </a:lnTo>
                  <a:lnTo>
                    <a:pt x="1583" y="731"/>
                  </a:lnTo>
                  <a:lnTo>
                    <a:pt x="1585" y="730"/>
                  </a:lnTo>
                  <a:lnTo>
                    <a:pt x="1585" y="727"/>
                  </a:lnTo>
                  <a:lnTo>
                    <a:pt x="1585" y="727"/>
                  </a:lnTo>
                  <a:lnTo>
                    <a:pt x="1586" y="724"/>
                  </a:lnTo>
                  <a:lnTo>
                    <a:pt x="1588" y="720"/>
                  </a:lnTo>
                  <a:lnTo>
                    <a:pt x="1593" y="711"/>
                  </a:lnTo>
                  <a:lnTo>
                    <a:pt x="1593" y="711"/>
                  </a:lnTo>
                  <a:lnTo>
                    <a:pt x="1598" y="701"/>
                  </a:lnTo>
                  <a:lnTo>
                    <a:pt x="1600" y="697"/>
                  </a:lnTo>
                  <a:lnTo>
                    <a:pt x="1603" y="695"/>
                  </a:lnTo>
                  <a:lnTo>
                    <a:pt x="1603" y="695"/>
                  </a:lnTo>
                  <a:lnTo>
                    <a:pt x="1607" y="693"/>
                  </a:lnTo>
                  <a:lnTo>
                    <a:pt x="1609" y="690"/>
                  </a:lnTo>
                  <a:lnTo>
                    <a:pt x="1610" y="687"/>
                  </a:lnTo>
                  <a:lnTo>
                    <a:pt x="1610" y="687"/>
                  </a:lnTo>
                  <a:lnTo>
                    <a:pt x="1607" y="680"/>
                  </a:lnTo>
                  <a:lnTo>
                    <a:pt x="1606" y="677"/>
                  </a:lnTo>
                  <a:lnTo>
                    <a:pt x="1605" y="675"/>
                  </a:lnTo>
                  <a:lnTo>
                    <a:pt x="1605" y="675"/>
                  </a:lnTo>
                  <a:lnTo>
                    <a:pt x="1603" y="675"/>
                  </a:lnTo>
                  <a:lnTo>
                    <a:pt x="1600" y="675"/>
                  </a:lnTo>
                  <a:lnTo>
                    <a:pt x="1600" y="673"/>
                  </a:lnTo>
                  <a:lnTo>
                    <a:pt x="1603" y="667"/>
                  </a:lnTo>
                  <a:lnTo>
                    <a:pt x="1603" y="667"/>
                  </a:lnTo>
                  <a:lnTo>
                    <a:pt x="1606" y="664"/>
                  </a:lnTo>
                  <a:lnTo>
                    <a:pt x="1609" y="663"/>
                  </a:lnTo>
                  <a:lnTo>
                    <a:pt x="1616" y="661"/>
                  </a:lnTo>
                  <a:lnTo>
                    <a:pt x="1625" y="661"/>
                  </a:lnTo>
                  <a:lnTo>
                    <a:pt x="1625" y="661"/>
                  </a:lnTo>
                  <a:lnTo>
                    <a:pt x="1635" y="658"/>
                  </a:lnTo>
                  <a:lnTo>
                    <a:pt x="1642" y="658"/>
                  </a:lnTo>
                  <a:lnTo>
                    <a:pt x="1647" y="658"/>
                  </a:lnTo>
                  <a:lnTo>
                    <a:pt x="1647" y="658"/>
                  </a:lnTo>
                  <a:lnTo>
                    <a:pt x="1652" y="660"/>
                  </a:lnTo>
                  <a:lnTo>
                    <a:pt x="1656" y="660"/>
                  </a:lnTo>
                  <a:lnTo>
                    <a:pt x="1660" y="660"/>
                  </a:lnTo>
                  <a:lnTo>
                    <a:pt x="1666" y="661"/>
                  </a:lnTo>
                  <a:lnTo>
                    <a:pt x="1666" y="661"/>
                  </a:lnTo>
                  <a:lnTo>
                    <a:pt x="1671" y="664"/>
                  </a:lnTo>
                  <a:lnTo>
                    <a:pt x="1677" y="664"/>
                  </a:lnTo>
                  <a:lnTo>
                    <a:pt x="1681" y="666"/>
                  </a:lnTo>
                  <a:lnTo>
                    <a:pt x="1686" y="667"/>
                  </a:lnTo>
                  <a:lnTo>
                    <a:pt x="1686" y="667"/>
                  </a:lnTo>
                  <a:lnTo>
                    <a:pt x="1689" y="670"/>
                  </a:lnTo>
                  <a:lnTo>
                    <a:pt x="1691" y="673"/>
                  </a:lnTo>
                  <a:lnTo>
                    <a:pt x="1694" y="675"/>
                  </a:lnTo>
                  <a:lnTo>
                    <a:pt x="1696" y="677"/>
                  </a:lnTo>
                  <a:lnTo>
                    <a:pt x="1696" y="680"/>
                  </a:lnTo>
                  <a:lnTo>
                    <a:pt x="1696" y="680"/>
                  </a:lnTo>
                  <a:lnTo>
                    <a:pt x="1696" y="683"/>
                  </a:lnTo>
                  <a:lnTo>
                    <a:pt x="1699" y="684"/>
                  </a:lnTo>
                  <a:lnTo>
                    <a:pt x="1701" y="687"/>
                  </a:lnTo>
                  <a:lnTo>
                    <a:pt x="1703" y="694"/>
                  </a:lnTo>
                  <a:lnTo>
                    <a:pt x="1703" y="694"/>
                  </a:lnTo>
                  <a:lnTo>
                    <a:pt x="1706" y="701"/>
                  </a:lnTo>
                  <a:lnTo>
                    <a:pt x="1708" y="705"/>
                  </a:lnTo>
                  <a:lnTo>
                    <a:pt x="1711" y="710"/>
                  </a:lnTo>
                  <a:lnTo>
                    <a:pt x="1713" y="712"/>
                  </a:lnTo>
                  <a:lnTo>
                    <a:pt x="1713" y="712"/>
                  </a:lnTo>
                  <a:lnTo>
                    <a:pt x="1717" y="724"/>
                  </a:lnTo>
                  <a:lnTo>
                    <a:pt x="1720" y="728"/>
                  </a:lnTo>
                  <a:lnTo>
                    <a:pt x="1721" y="732"/>
                  </a:lnTo>
                  <a:lnTo>
                    <a:pt x="1721" y="732"/>
                  </a:lnTo>
                  <a:lnTo>
                    <a:pt x="1720" y="735"/>
                  </a:lnTo>
                  <a:lnTo>
                    <a:pt x="1720" y="738"/>
                  </a:lnTo>
                  <a:lnTo>
                    <a:pt x="1723" y="740"/>
                  </a:lnTo>
                  <a:lnTo>
                    <a:pt x="1727" y="741"/>
                  </a:lnTo>
                  <a:lnTo>
                    <a:pt x="1727" y="741"/>
                  </a:lnTo>
                  <a:lnTo>
                    <a:pt x="1733" y="742"/>
                  </a:lnTo>
                  <a:lnTo>
                    <a:pt x="1737" y="745"/>
                  </a:lnTo>
                  <a:lnTo>
                    <a:pt x="1740" y="747"/>
                  </a:lnTo>
                  <a:lnTo>
                    <a:pt x="1743" y="747"/>
                  </a:lnTo>
                  <a:lnTo>
                    <a:pt x="1743" y="747"/>
                  </a:lnTo>
                  <a:lnTo>
                    <a:pt x="1745" y="747"/>
                  </a:lnTo>
                  <a:lnTo>
                    <a:pt x="1750" y="748"/>
                  </a:lnTo>
                  <a:lnTo>
                    <a:pt x="1754" y="751"/>
                  </a:lnTo>
                  <a:lnTo>
                    <a:pt x="1758" y="754"/>
                  </a:lnTo>
                  <a:lnTo>
                    <a:pt x="1758" y="754"/>
                  </a:lnTo>
                  <a:lnTo>
                    <a:pt x="1763" y="757"/>
                  </a:lnTo>
                  <a:lnTo>
                    <a:pt x="1767" y="758"/>
                  </a:lnTo>
                  <a:lnTo>
                    <a:pt x="1770" y="759"/>
                  </a:lnTo>
                  <a:lnTo>
                    <a:pt x="1770" y="762"/>
                  </a:lnTo>
                  <a:lnTo>
                    <a:pt x="1770" y="762"/>
                  </a:lnTo>
                  <a:lnTo>
                    <a:pt x="1770" y="765"/>
                  </a:lnTo>
                  <a:lnTo>
                    <a:pt x="1771" y="769"/>
                  </a:lnTo>
                  <a:lnTo>
                    <a:pt x="1772" y="772"/>
                  </a:lnTo>
                  <a:lnTo>
                    <a:pt x="1774" y="775"/>
                  </a:lnTo>
                  <a:lnTo>
                    <a:pt x="1774" y="775"/>
                  </a:lnTo>
                  <a:lnTo>
                    <a:pt x="1774" y="778"/>
                  </a:lnTo>
                  <a:lnTo>
                    <a:pt x="1778" y="781"/>
                  </a:lnTo>
                  <a:lnTo>
                    <a:pt x="1784" y="782"/>
                  </a:lnTo>
                  <a:lnTo>
                    <a:pt x="1790" y="782"/>
                  </a:lnTo>
                  <a:lnTo>
                    <a:pt x="1790" y="782"/>
                  </a:lnTo>
                  <a:lnTo>
                    <a:pt x="1798" y="782"/>
                  </a:lnTo>
                  <a:lnTo>
                    <a:pt x="1801" y="781"/>
                  </a:lnTo>
                  <a:lnTo>
                    <a:pt x="1804" y="778"/>
                  </a:lnTo>
                  <a:lnTo>
                    <a:pt x="1804" y="778"/>
                  </a:lnTo>
                  <a:lnTo>
                    <a:pt x="1807" y="775"/>
                  </a:lnTo>
                  <a:lnTo>
                    <a:pt x="1811" y="774"/>
                  </a:lnTo>
                  <a:lnTo>
                    <a:pt x="1815" y="774"/>
                  </a:lnTo>
                  <a:lnTo>
                    <a:pt x="1819" y="772"/>
                  </a:lnTo>
                  <a:lnTo>
                    <a:pt x="1819" y="772"/>
                  </a:lnTo>
                  <a:lnTo>
                    <a:pt x="1822" y="771"/>
                  </a:lnTo>
                  <a:lnTo>
                    <a:pt x="1827" y="771"/>
                  </a:lnTo>
                  <a:lnTo>
                    <a:pt x="1831" y="771"/>
                  </a:lnTo>
                  <a:lnTo>
                    <a:pt x="1831" y="774"/>
                  </a:lnTo>
                  <a:lnTo>
                    <a:pt x="1832" y="776"/>
                  </a:lnTo>
                  <a:lnTo>
                    <a:pt x="1832" y="776"/>
                  </a:lnTo>
                  <a:lnTo>
                    <a:pt x="1832" y="781"/>
                  </a:lnTo>
                  <a:lnTo>
                    <a:pt x="1834" y="785"/>
                  </a:lnTo>
                  <a:lnTo>
                    <a:pt x="1834" y="786"/>
                  </a:lnTo>
                  <a:lnTo>
                    <a:pt x="1832" y="789"/>
                  </a:lnTo>
                  <a:lnTo>
                    <a:pt x="1832" y="789"/>
                  </a:lnTo>
                  <a:lnTo>
                    <a:pt x="1829" y="792"/>
                  </a:lnTo>
                  <a:lnTo>
                    <a:pt x="1827" y="798"/>
                  </a:lnTo>
                  <a:lnTo>
                    <a:pt x="1824" y="809"/>
                  </a:lnTo>
                  <a:lnTo>
                    <a:pt x="1824" y="809"/>
                  </a:lnTo>
                  <a:lnTo>
                    <a:pt x="1821" y="813"/>
                  </a:lnTo>
                  <a:lnTo>
                    <a:pt x="1818" y="815"/>
                  </a:lnTo>
                  <a:lnTo>
                    <a:pt x="1815" y="818"/>
                  </a:lnTo>
                  <a:lnTo>
                    <a:pt x="1814" y="822"/>
                  </a:lnTo>
                  <a:lnTo>
                    <a:pt x="1814" y="822"/>
                  </a:lnTo>
                  <a:lnTo>
                    <a:pt x="1812" y="825"/>
                  </a:lnTo>
                  <a:lnTo>
                    <a:pt x="1809" y="828"/>
                  </a:lnTo>
                  <a:lnTo>
                    <a:pt x="1808" y="829"/>
                  </a:lnTo>
                  <a:lnTo>
                    <a:pt x="1807" y="832"/>
                  </a:lnTo>
                  <a:lnTo>
                    <a:pt x="1807" y="832"/>
                  </a:lnTo>
                  <a:lnTo>
                    <a:pt x="1807" y="833"/>
                  </a:lnTo>
                  <a:lnTo>
                    <a:pt x="1805" y="835"/>
                  </a:lnTo>
                  <a:lnTo>
                    <a:pt x="1801" y="835"/>
                  </a:lnTo>
                  <a:lnTo>
                    <a:pt x="1797" y="835"/>
                  </a:lnTo>
                  <a:lnTo>
                    <a:pt x="1792" y="832"/>
                  </a:lnTo>
                  <a:lnTo>
                    <a:pt x="1792" y="832"/>
                  </a:lnTo>
                  <a:lnTo>
                    <a:pt x="1791" y="832"/>
                  </a:lnTo>
                  <a:lnTo>
                    <a:pt x="1788" y="832"/>
                  </a:lnTo>
                  <a:lnTo>
                    <a:pt x="1785" y="835"/>
                  </a:lnTo>
                  <a:lnTo>
                    <a:pt x="1782" y="838"/>
                  </a:lnTo>
                  <a:lnTo>
                    <a:pt x="1780" y="839"/>
                  </a:lnTo>
                  <a:lnTo>
                    <a:pt x="1780" y="839"/>
                  </a:lnTo>
                  <a:lnTo>
                    <a:pt x="1777" y="841"/>
                  </a:lnTo>
                  <a:lnTo>
                    <a:pt x="1775" y="843"/>
                  </a:lnTo>
                  <a:lnTo>
                    <a:pt x="1777" y="850"/>
                  </a:lnTo>
                  <a:lnTo>
                    <a:pt x="1777" y="850"/>
                  </a:lnTo>
                  <a:lnTo>
                    <a:pt x="1777" y="856"/>
                  </a:lnTo>
                  <a:lnTo>
                    <a:pt x="1777" y="859"/>
                  </a:lnTo>
                  <a:lnTo>
                    <a:pt x="1778" y="863"/>
                  </a:lnTo>
                  <a:lnTo>
                    <a:pt x="1778" y="863"/>
                  </a:lnTo>
                  <a:lnTo>
                    <a:pt x="1778" y="869"/>
                  </a:lnTo>
                  <a:lnTo>
                    <a:pt x="1778" y="879"/>
                  </a:lnTo>
                  <a:lnTo>
                    <a:pt x="1778" y="879"/>
                  </a:lnTo>
                  <a:lnTo>
                    <a:pt x="1787" y="873"/>
                  </a:lnTo>
                  <a:lnTo>
                    <a:pt x="1792" y="872"/>
                  </a:lnTo>
                  <a:lnTo>
                    <a:pt x="1792" y="872"/>
                  </a:lnTo>
                  <a:lnTo>
                    <a:pt x="1797" y="873"/>
                  </a:lnTo>
                  <a:lnTo>
                    <a:pt x="1801" y="876"/>
                  </a:lnTo>
                  <a:lnTo>
                    <a:pt x="1805" y="880"/>
                  </a:lnTo>
                  <a:lnTo>
                    <a:pt x="1811" y="882"/>
                  </a:lnTo>
                  <a:lnTo>
                    <a:pt x="1811" y="882"/>
                  </a:lnTo>
                  <a:lnTo>
                    <a:pt x="1814" y="880"/>
                  </a:lnTo>
                  <a:lnTo>
                    <a:pt x="1819" y="879"/>
                  </a:lnTo>
                  <a:lnTo>
                    <a:pt x="1831" y="872"/>
                  </a:lnTo>
                  <a:lnTo>
                    <a:pt x="1842" y="863"/>
                  </a:lnTo>
                  <a:lnTo>
                    <a:pt x="1848" y="859"/>
                  </a:lnTo>
                  <a:lnTo>
                    <a:pt x="1848" y="859"/>
                  </a:lnTo>
                  <a:lnTo>
                    <a:pt x="1851" y="853"/>
                  </a:lnTo>
                  <a:lnTo>
                    <a:pt x="1858" y="846"/>
                  </a:lnTo>
                  <a:lnTo>
                    <a:pt x="1873" y="829"/>
                  </a:lnTo>
                  <a:lnTo>
                    <a:pt x="1873" y="829"/>
                  </a:lnTo>
                  <a:lnTo>
                    <a:pt x="1886" y="813"/>
                  </a:lnTo>
                  <a:lnTo>
                    <a:pt x="1892" y="806"/>
                  </a:lnTo>
                  <a:lnTo>
                    <a:pt x="1898" y="798"/>
                  </a:lnTo>
                  <a:lnTo>
                    <a:pt x="1898" y="798"/>
                  </a:lnTo>
                  <a:lnTo>
                    <a:pt x="1901" y="792"/>
                  </a:lnTo>
                  <a:lnTo>
                    <a:pt x="1905" y="786"/>
                  </a:lnTo>
                  <a:lnTo>
                    <a:pt x="1915" y="775"/>
                  </a:lnTo>
                  <a:lnTo>
                    <a:pt x="1915" y="775"/>
                  </a:lnTo>
                  <a:lnTo>
                    <a:pt x="1918" y="769"/>
                  </a:lnTo>
                  <a:lnTo>
                    <a:pt x="1925" y="759"/>
                  </a:lnTo>
                  <a:lnTo>
                    <a:pt x="1925" y="759"/>
                  </a:lnTo>
                  <a:lnTo>
                    <a:pt x="1928" y="748"/>
                  </a:lnTo>
                  <a:lnTo>
                    <a:pt x="1929" y="734"/>
                  </a:lnTo>
                  <a:lnTo>
                    <a:pt x="1930" y="722"/>
                  </a:lnTo>
                  <a:lnTo>
                    <a:pt x="1930" y="717"/>
                  </a:lnTo>
                  <a:lnTo>
                    <a:pt x="1930" y="717"/>
                  </a:lnTo>
                  <a:lnTo>
                    <a:pt x="1932" y="712"/>
                  </a:lnTo>
                  <a:lnTo>
                    <a:pt x="1933" y="710"/>
                  </a:lnTo>
                  <a:lnTo>
                    <a:pt x="1935" y="707"/>
                  </a:lnTo>
                  <a:lnTo>
                    <a:pt x="1935" y="707"/>
                  </a:lnTo>
                  <a:lnTo>
                    <a:pt x="1936" y="701"/>
                  </a:lnTo>
                  <a:lnTo>
                    <a:pt x="1938" y="698"/>
                  </a:lnTo>
                  <a:lnTo>
                    <a:pt x="1940" y="695"/>
                  </a:lnTo>
                  <a:lnTo>
                    <a:pt x="1940" y="695"/>
                  </a:lnTo>
                  <a:lnTo>
                    <a:pt x="1942" y="693"/>
                  </a:lnTo>
                  <a:lnTo>
                    <a:pt x="1943" y="690"/>
                  </a:lnTo>
                  <a:lnTo>
                    <a:pt x="1943" y="684"/>
                  </a:lnTo>
                  <a:lnTo>
                    <a:pt x="1943" y="684"/>
                  </a:lnTo>
                  <a:lnTo>
                    <a:pt x="1942" y="678"/>
                  </a:lnTo>
                  <a:lnTo>
                    <a:pt x="1942" y="673"/>
                  </a:lnTo>
                  <a:lnTo>
                    <a:pt x="1942" y="673"/>
                  </a:lnTo>
                  <a:lnTo>
                    <a:pt x="1940" y="670"/>
                  </a:lnTo>
                  <a:lnTo>
                    <a:pt x="1943" y="668"/>
                  </a:lnTo>
                  <a:lnTo>
                    <a:pt x="1943" y="668"/>
                  </a:lnTo>
                  <a:lnTo>
                    <a:pt x="1945" y="666"/>
                  </a:lnTo>
                  <a:lnTo>
                    <a:pt x="1943" y="664"/>
                  </a:lnTo>
                  <a:lnTo>
                    <a:pt x="1938" y="660"/>
                  </a:lnTo>
                  <a:lnTo>
                    <a:pt x="1938" y="660"/>
                  </a:lnTo>
                  <a:lnTo>
                    <a:pt x="1932" y="657"/>
                  </a:lnTo>
                  <a:lnTo>
                    <a:pt x="1929" y="654"/>
                  </a:lnTo>
                  <a:lnTo>
                    <a:pt x="1928" y="651"/>
                  </a:lnTo>
                  <a:lnTo>
                    <a:pt x="1928" y="651"/>
                  </a:lnTo>
                  <a:lnTo>
                    <a:pt x="1926" y="648"/>
                  </a:lnTo>
                  <a:lnTo>
                    <a:pt x="1923" y="646"/>
                  </a:lnTo>
                  <a:lnTo>
                    <a:pt x="1919" y="643"/>
                  </a:lnTo>
                  <a:lnTo>
                    <a:pt x="1915" y="643"/>
                  </a:lnTo>
                  <a:lnTo>
                    <a:pt x="1915" y="643"/>
                  </a:lnTo>
                  <a:lnTo>
                    <a:pt x="1906" y="641"/>
                  </a:lnTo>
                  <a:lnTo>
                    <a:pt x="1902" y="641"/>
                  </a:lnTo>
                  <a:lnTo>
                    <a:pt x="1902" y="641"/>
                  </a:lnTo>
                  <a:lnTo>
                    <a:pt x="1902" y="643"/>
                  </a:lnTo>
                  <a:lnTo>
                    <a:pt x="1902" y="643"/>
                  </a:lnTo>
                  <a:lnTo>
                    <a:pt x="1902" y="646"/>
                  </a:lnTo>
                  <a:lnTo>
                    <a:pt x="1902" y="647"/>
                  </a:lnTo>
                  <a:lnTo>
                    <a:pt x="1901" y="648"/>
                  </a:lnTo>
                  <a:lnTo>
                    <a:pt x="1899" y="648"/>
                  </a:lnTo>
                  <a:lnTo>
                    <a:pt x="1899" y="648"/>
                  </a:lnTo>
                  <a:lnTo>
                    <a:pt x="1896" y="648"/>
                  </a:lnTo>
                  <a:lnTo>
                    <a:pt x="1895" y="650"/>
                  </a:lnTo>
                  <a:lnTo>
                    <a:pt x="1892" y="654"/>
                  </a:lnTo>
                  <a:lnTo>
                    <a:pt x="1892" y="654"/>
                  </a:lnTo>
                  <a:lnTo>
                    <a:pt x="1888" y="657"/>
                  </a:lnTo>
                  <a:lnTo>
                    <a:pt x="1883" y="658"/>
                  </a:lnTo>
                  <a:lnTo>
                    <a:pt x="1882" y="657"/>
                  </a:lnTo>
                  <a:lnTo>
                    <a:pt x="1882" y="657"/>
                  </a:lnTo>
                  <a:lnTo>
                    <a:pt x="1882" y="656"/>
                  </a:lnTo>
                  <a:lnTo>
                    <a:pt x="1882" y="656"/>
                  </a:lnTo>
                  <a:lnTo>
                    <a:pt x="1885" y="653"/>
                  </a:lnTo>
                  <a:lnTo>
                    <a:pt x="1883" y="650"/>
                  </a:lnTo>
                  <a:lnTo>
                    <a:pt x="1882" y="648"/>
                  </a:lnTo>
                  <a:lnTo>
                    <a:pt x="1882" y="646"/>
                  </a:lnTo>
                  <a:lnTo>
                    <a:pt x="1882" y="646"/>
                  </a:lnTo>
                  <a:lnTo>
                    <a:pt x="1883" y="640"/>
                  </a:lnTo>
                  <a:lnTo>
                    <a:pt x="1883" y="639"/>
                  </a:lnTo>
                  <a:lnTo>
                    <a:pt x="1882" y="640"/>
                  </a:lnTo>
                  <a:lnTo>
                    <a:pt x="1882" y="640"/>
                  </a:lnTo>
                  <a:lnTo>
                    <a:pt x="1878" y="643"/>
                  </a:lnTo>
                  <a:lnTo>
                    <a:pt x="1876" y="646"/>
                  </a:lnTo>
                  <a:lnTo>
                    <a:pt x="1873" y="648"/>
                  </a:lnTo>
                  <a:lnTo>
                    <a:pt x="1872" y="651"/>
                  </a:lnTo>
                  <a:lnTo>
                    <a:pt x="1872" y="651"/>
                  </a:lnTo>
                  <a:lnTo>
                    <a:pt x="1871" y="650"/>
                  </a:lnTo>
                  <a:lnTo>
                    <a:pt x="1869" y="648"/>
                  </a:lnTo>
                  <a:lnTo>
                    <a:pt x="1868" y="644"/>
                  </a:lnTo>
                  <a:lnTo>
                    <a:pt x="1869" y="634"/>
                  </a:lnTo>
                  <a:lnTo>
                    <a:pt x="1869" y="634"/>
                  </a:lnTo>
                  <a:lnTo>
                    <a:pt x="1869" y="633"/>
                  </a:lnTo>
                  <a:lnTo>
                    <a:pt x="1869" y="633"/>
                  </a:lnTo>
                  <a:lnTo>
                    <a:pt x="1865" y="633"/>
                  </a:lnTo>
                  <a:lnTo>
                    <a:pt x="1858" y="634"/>
                  </a:lnTo>
                  <a:lnTo>
                    <a:pt x="1851" y="634"/>
                  </a:lnTo>
                  <a:lnTo>
                    <a:pt x="1851" y="634"/>
                  </a:lnTo>
                  <a:lnTo>
                    <a:pt x="1846" y="633"/>
                  </a:lnTo>
                  <a:lnTo>
                    <a:pt x="1845" y="631"/>
                  </a:lnTo>
                  <a:lnTo>
                    <a:pt x="1845" y="630"/>
                  </a:lnTo>
                  <a:lnTo>
                    <a:pt x="1846" y="626"/>
                  </a:lnTo>
                  <a:lnTo>
                    <a:pt x="1852" y="621"/>
                  </a:lnTo>
                  <a:lnTo>
                    <a:pt x="1852" y="621"/>
                  </a:lnTo>
                  <a:lnTo>
                    <a:pt x="1856" y="619"/>
                  </a:lnTo>
                  <a:lnTo>
                    <a:pt x="1859" y="616"/>
                  </a:lnTo>
                  <a:lnTo>
                    <a:pt x="1861" y="614"/>
                  </a:lnTo>
                  <a:lnTo>
                    <a:pt x="1862" y="611"/>
                  </a:lnTo>
                  <a:lnTo>
                    <a:pt x="1862" y="611"/>
                  </a:lnTo>
                  <a:lnTo>
                    <a:pt x="1872" y="607"/>
                  </a:lnTo>
                  <a:lnTo>
                    <a:pt x="1883" y="600"/>
                  </a:lnTo>
                  <a:lnTo>
                    <a:pt x="1883" y="600"/>
                  </a:lnTo>
                  <a:lnTo>
                    <a:pt x="1886" y="597"/>
                  </a:lnTo>
                  <a:lnTo>
                    <a:pt x="1889" y="594"/>
                  </a:lnTo>
                  <a:lnTo>
                    <a:pt x="1892" y="589"/>
                  </a:lnTo>
                  <a:lnTo>
                    <a:pt x="1892" y="589"/>
                  </a:lnTo>
                  <a:lnTo>
                    <a:pt x="1895" y="584"/>
                  </a:lnTo>
                  <a:lnTo>
                    <a:pt x="1901" y="582"/>
                  </a:lnTo>
                  <a:lnTo>
                    <a:pt x="1915" y="572"/>
                  </a:lnTo>
                  <a:lnTo>
                    <a:pt x="1915" y="572"/>
                  </a:lnTo>
                  <a:lnTo>
                    <a:pt x="1926" y="560"/>
                  </a:lnTo>
                  <a:lnTo>
                    <a:pt x="1933" y="553"/>
                  </a:lnTo>
                  <a:lnTo>
                    <a:pt x="1933" y="553"/>
                  </a:lnTo>
                  <a:lnTo>
                    <a:pt x="1936" y="549"/>
                  </a:lnTo>
                  <a:lnTo>
                    <a:pt x="1942" y="545"/>
                  </a:lnTo>
                  <a:lnTo>
                    <a:pt x="1947" y="542"/>
                  </a:lnTo>
                  <a:lnTo>
                    <a:pt x="1950" y="538"/>
                  </a:lnTo>
                  <a:lnTo>
                    <a:pt x="1950" y="538"/>
                  </a:lnTo>
                  <a:lnTo>
                    <a:pt x="1953" y="535"/>
                  </a:lnTo>
                  <a:lnTo>
                    <a:pt x="1960" y="530"/>
                  </a:lnTo>
                  <a:lnTo>
                    <a:pt x="1970" y="525"/>
                  </a:lnTo>
                  <a:lnTo>
                    <a:pt x="1980" y="522"/>
                  </a:lnTo>
                  <a:lnTo>
                    <a:pt x="1980" y="522"/>
                  </a:lnTo>
                  <a:lnTo>
                    <a:pt x="1990" y="522"/>
                  </a:lnTo>
                  <a:lnTo>
                    <a:pt x="2002" y="522"/>
                  </a:lnTo>
                  <a:lnTo>
                    <a:pt x="2010" y="525"/>
                  </a:lnTo>
                  <a:lnTo>
                    <a:pt x="2016" y="526"/>
                  </a:lnTo>
                  <a:lnTo>
                    <a:pt x="2016" y="526"/>
                  </a:lnTo>
                  <a:lnTo>
                    <a:pt x="2017" y="529"/>
                  </a:lnTo>
                  <a:lnTo>
                    <a:pt x="2020" y="529"/>
                  </a:lnTo>
                  <a:lnTo>
                    <a:pt x="2024" y="526"/>
                  </a:lnTo>
                  <a:lnTo>
                    <a:pt x="2024" y="526"/>
                  </a:lnTo>
                  <a:lnTo>
                    <a:pt x="2026" y="525"/>
                  </a:lnTo>
                  <a:lnTo>
                    <a:pt x="2029" y="525"/>
                  </a:lnTo>
                  <a:lnTo>
                    <a:pt x="2039" y="526"/>
                  </a:lnTo>
                  <a:lnTo>
                    <a:pt x="2039" y="526"/>
                  </a:lnTo>
                  <a:lnTo>
                    <a:pt x="2044" y="526"/>
                  </a:lnTo>
                  <a:lnTo>
                    <a:pt x="2047" y="525"/>
                  </a:lnTo>
                  <a:lnTo>
                    <a:pt x="2050" y="523"/>
                  </a:lnTo>
                  <a:lnTo>
                    <a:pt x="2054" y="525"/>
                  </a:lnTo>
                  <a:lnTo>
                    <a:pt x="2054" y="525"/>
                  </a:lnTo>
                  <a:lnTo>
                    <a:pt x="2058" y="525"/>
                  </a:lnTo>
                  <a:lnTo>
                    <a:pt x="2061" y="525"/>
                  </a:lnTo>
                  <a:lnTo>
                    <a:pt x="2064" y="523"/>
                  </a:lnTo>
                  <a:lnTo>
                    <a:pt x="2067" y="520"/>
                  </a:lnTo>
                  <a:lnTo>
                    <a:pt x="2067" y="520"/>
                  </a:lnTo>
                  <a:lnTo>
                    <a:pt x="2068" y="518"/>
                  </a:lnTo>
                  <a:lnTo>
                    <a:pt x="2071" y="516"/>
                  </a:lnTo>
                  <a:lnTo>
                    <a:pt x="2078" y="516"/>
                  </a:lnTo>
                  <a:lnTo>
                    <a:pt x="2085" y="516"/>
                  </a:lnTo>
                  <a:lnTo>
                    <a:pt x="2090" y="518"/>
                  </a:lnTo>
                  <a:lnTo>
                    <a:pt x="2090" y="518"/>
                  </a:lnTo>
                  <a:lnTo>
                    <a:pt x="2095" y="522"/>
                  </a:lnTo>
                  <a:lnTo>
                    <a:pt x="2098" y="522"/>
                  </a:lnTo>
                  <a:lnTo>
                    <a:pt x="2103" y="520"/>
                  </a:lnTo>
                  <a:lnTo>
                    <a:pt x="2103" y="520"/>
                  </a:lnTo>
                  <a:lnTo>
                    <a:pt x="2104" y="519"/>
                  </a:lnTo>
                  <a:lnTo>
                    <a:pt x="2105" y="519"/>
                  </a:lnTo>
                  <a:lnTo>
                    <a:pt x="2107" y="522"/>
                  </a:lnTo>
                  <a:lnTo>
                    <a:pt x="2110" y="525"/>
                  </a:lnTo>
                  <a:lnTo>
                    <a:pt x="2112" y="526"/>
                  </a:lnTo>
                  <a:lnTo>
                    <a:pt x="2112" y="526"/>
                  </a:lnTo>
                  <a:lnTo>
                    <a:pt x="2115" y="528"/>
                  </a:lnTo>
                  <a:lnTo>
                    <a:pt x="2115" y="529"/>
                  </a:lnTo>
                  <a:lnTo>
                    <a:pt x="2114" y="530"/>
                  </a:lnTo>
                  <a:lnTo>
                    <a:pt x="2110" y="530"/>
                  </a:lnTo>
                  <a:lnTo>
                    <a:pt x="2110" y="530"/>
                  </a:lnTo>
                  <a:lnTo>
                    <a:pt x="2107" y="530"/>
                  </a:lnTo>
                  <a:lnTo>
                    <a:pt x="2104" y="532"/>
                  </a:lnTo>
                  <a:lnTo>
                    <a:pt x="2103" y="535"/>
                  </a:lnTo>
                  <a:lnTo>
                    <a:pt x="2105" y="536"/>
                  </a:lnTo>
                  <a:lnTo>
                    <a:pt x="2105" y="536"/>
                  </a:lnTo>
                  <a:lnTo>
                    <a:pt x="2110" y="538"/>
                  </a:lnTo>
                  <a:lnTo>
                    <a:pt x="2114" y="536"/>
                  </a:lnTo>
                  <a:lnTo>
                    <a:pt x="2118" y="535"/>
                  </a:lnTo>
                  <a:lnTo>
                    <a:pt x="2121" y="533"/>
                  </a:lnTo>
                  <a:lnTo>
                    <a:pt x="2121" y="533"/>
                  </a:lnTo>
                  <a:lnTo>
                    <a:pt x="2128" y="535"/>
                  </a:lnTo>
                  <a:lnTo>
                    <a:pt x="2134" y="533"/>
                  </a:lnTo>
                  <a:lnTo>
                    <a:pt x="2138" y="530"/>
                  </a:lnTo>
                  <a:lnTo>
                    <a:pt x="2138" y="530"/>
                  </a:lnTo>
                  <a:lnTo>
                    <a:pt x="2141" y="530"/>
                  </a:lnTo>
                  <a:lnTo>
                    <a:pt x="2144" y="530"/>
                  </a:lnTo>
                  <a:lnTo>
                    <a:pt x="2147" y="532"/>
                  </a:lnTo>
                  <a:lnTo>
                    <a:pt x="2149" y="530"/>
                  </a:lnTo>
                  <a:lnTo>
                    <a:pt x="2149" y="530"/>
                  </a:lnTo>
                  <a:lnTo>
                    <a:pt x="2152" y="529"/>
                  </a:lnTo>
                  <a:lnTo>
                    <a:pt x="2158" y="528"/>
                  </a:lnTo>
                  <a:lnTo>
                    <a:pt x="2167" y="526"/>
                  </a:lnTo>
                  <a:lnTo>
                    <a:pt x="2167" y="526"/>
                  </a:lnTo>
                  <a:lnTo>
                    <a:pt x="2168" y="526"/>
                  </a:lnTo>
                  <a:lnTo>
                    <a:pt x="2167" y="525"/>
                  </a:lnTo>
                  <a:lnTo>
                    <a:pt x="2164" y="522"/>
                  </a:lnTo>
                  <a:lnTo>
                    <a:pt x="2159" y="522"/>
                  </a:lnTo>
                  <a:lnTo>
                    <a:pt x="2159" y="522"/>
                  </a:lnTo>
                  <a:lnTo>
                    <a:pt x="2155" y="520"/>
                  </a:lnTo>
                  <a:lnTo>
                    <a:pt x="2154" y="519"/>
                  </a:lnTo>
                  <a:lnTo>
                    <a:pt x="2155" y="515"/>
                  </a:lnTo>
                  <a:lnTo>
                    <a:pt x="2158" y="508"/>
                  </a:lnTo>
                  <a:lnTo>
                    <a:pt x="2158" y="508"/>
                  </a:lnTo>
                  <a:lnTo>
                    <a:pt x="2164" y="502"/>
                  </a:lnTo>
                  <a:lnTo>
                    <a:pt x="2169" y="496"/>
                  </a:lnTo>
                  <a:lnTo>
                    <a:pt x="2182" y="488"/>
                  </a:lnTo>
                  <a:lnTo>
                    <a:pt x="2182" y="488"/>
                  </a:lnTo>
                  <a:lnTo>
                    <a:pt x="2186" y="485"/>
                  </a:lnTo>
                  <a:lnTo>
                    <a:pt x="2191" y="483"/>
                  </a:lnTo>
                  <a:lnTo>
                    <a:pt x="2192" y="482"/>
                  </a:lnTo>
                  <a:lnTo>
                    <a:pt x="2194" y="481"/>
                  </a:lnTo>
                  <a:lnTo>
                    <a:pt x="2194" y="481"/>
                  </a:lnTo>
                  <a:lnTo>
                    <a:pt x="2194" y="476"/>
                  </a:lnTo>
                  <a:lnTo>
                    <a:pt x="2196" y="472"/>
                  </a:lnTo>
                  <a:lnTo>
                    <a:pt x="2199" y="468"/>
                  </a:lnTo>
                  <a:lnTo>
                    <a:pt x="2202" y="466"/>
                  </a:lnTo>
                  <a:lnTo>
                    <a:pt x="2202" y="466"/>
                  </a:lnTo>
                  <a:lnTo>
                    <a:pt x="2215" y="466"/>
                  </a:lnTo>
                  <a:lnTo>
                    <a:pt x="2222" y="465"/>
                  </a:lnTo>
                  <a:lnTo>
                    <a:pt x="2229" y="464"/>
                  </a:lnTo>
                  <a:lnTo>
                    <a:pt x="2229" y="464"/>
                  </a:lnTo>
                  <a:lnTo>
                    <a:pt x="2233" y="462"/>
                  </a:lnTo>
                  <a:lnTo>
                    <a:pt x="2236" y="464"/>
                  </a:lnTo>
                  <a:lnTo>
                    <a:pt x="2238" y="466"/>
                  </a:lnTo>
                  <a:lnTo>
                    <a:pt x="2239" y="468"/>
                  </a:lnTo>
                  <a:lnTo>
                    <a:pt x="2239" y="468"/>
                  </a:lnTo>
                  <a:lnTo>
                    <a:pt x="2242" y="468"/>
                  </a:lnTo>
                  <a:lnTo>
                    <a:pt x="2245" y="465"/>
                  </a:lnTo>
                  <a:lnTo>
                    <a:pt x="2248" y="464"/>
                  </a:lnTo>
                  <a:lnTo>
                    <a:pt x="2250" y="464"/>
                  </a:lnTo>
                  <a:lnTo>
                    <a:pt x="2250" y="464"/>
                  </a:lnTo>
                  <a:lnTo>
                    <a:pt x="2252" y="465"/>
                  </a:lnTo>
                  <a:lnTo>
                    <a:pt x="2252" y="466"/>
                  </a:lnTo>
                  <a:lnTo>
                    <a:pt x="2249" y="469"/>
                  </a:lnTo>
                  <a:lnTo>
                    <a:pt x="2246" y="473"/>
                  </a:lnTo>
                  <a:lnTo>
                    <a:pt x="2243" y="478"/>
                  </a:lnTo>
                  <a:lnTo>
                    <a:pt x="2243" y="478"/>
                  </a:lnTo>
                  <a:lnTo>
                    <a:pt x="2243" y="482"/>
                  </a:lnTo>
                  <a:lnTo>
                    <a:pt x="2245" y="483"/>
                  </a:lnTo>
                  <a:lnTo>
                    <a:pt x="2249" y="483"/>
                  </a:lnTo>
                  <a:lnTo>
                    <a:pt x="2252" y="485"/>
                  </a:lnTo>
                  <a:lnTo>
                    <a:pt x="2252" y="485"/>
                  </a:lnTo>
                  <a:lnTo>
                    <a:pt x="2253" y="485"/>
                  </a:lnTo>
                  <a:lnTo>
                    <a:pt x="2253" y="486"/>
                  </a:lnTo>
                  <a:lnTo>
                    <a:pt x="2250" y="488"/>
                  </a:lnTo>
                  <a:lnTo>
                    <a:pt x="2249" y="489"/>
                  </a:lnTo>
                  <a:lnTo>
                    <a:pt x="2248" y="491"/>
                  </a:lnTo>
                  <a:lnTo>
                    <a:pt x="2248" y="491"/>
                  </a:lnTo>
                  <a:lnTo>
                    <a:pt x="2249" y="492"/>
                  </a:lnTo>
                  <a:lnTo>
                    <a:pt x="2253" y="492"/>
                  </a:lnTo>
                  <a:lnTo>
                    <a:pt x="2260" y="489"/>
                  </a:lnTo>
                  <a:lnTo>
                    <a:pt x="2268" y="482"/>
                  </a:lnTo>
                  <a:lnTo>
                    <a:pt x="2268" y="482"/>
                  </a:lnTo>
                  <a:lnTo>
                    <a:pt x="2275" y="476"/>
                  </a:lnTo>
                  <a:lnTo>
                    <a:pt x="2282" y="472"/>
                  </a:lnTo>
                  <a:lnTo>
                    <a:pt x="2287" y="471"/>
                  </a:lnTo>
                  <a:lnTo>
                    <a:pt x="2293" y="471"/>
                  </a:lnTo>
                  <a:lnTo>
                    <a:pt x="2293" y="471"/>
                  </a:lnTo>
                  <a:lnTo>
                    <a:pt x="2297" y="469"/>
                  </a:lnTo>
                  <a:lnTo>
                    <a:pt x="2297" y="466"/>
                  </a:lnTo>
                  <a:lnTo>
                    <a:pt x="2297" y="455"/>
                  </a:lnTo>
                  <a:lnTo>
                    <a:pt x="2297" y="455"/>
                  </a:lnTo>
                  <a:lnTo>
                    <a:pt x="2297" y="451"/>
                  </a:lnTo>
                  <a:lnTo>
                    <a:pt x="2300" y="448"/>
                  </a:lnTo>
                  <a:lnTo>
                    <a:pt x="2305" y="446"/>
                  </a:lnTo>
                  <a:lnTo>
                    <a:pt x="2309" y="445"/>
                  </a:lnTo>
                  <a:lnTo>
                    <a:pt x="2317" y="444"/>
                  </a:lnTo>
                  <a:lnTo>
                    <a:pt x="2324" y="445"/>
                  </a:lnTo>
                  <a:lnTo>
                    <a:pt x="2324" y="445"/>
                  </a:lnTo>
                  <a:lnTo>
                    <a:pt x="2329" y="446"/>
                  </a:lnTo>
                  <a:lnTo>
                    <a:pt x="2329" y="448"/>
                  </a:lnTo>
                  <a:lnTo>
                    <a:pt x="2327" y="449"/>
                  </a:lnTo>
                  <a:lnTo>
                    <a:pt x="2324" y="448"/>
                  </a:lnTo>
                  <a:lnTo>
                    <a:pt x="2324" y="448"/>
                  </a:lnTo>
                  <a:lnTo>
                    <a:pt x="2320" y="448"/>
                  </a:lnTo>
                  <a:lnTo>
                    <a:pt x="2316" y="451"/>
                  </a:lnTo>
                  <a:lnTo>
                    <a:pt x="2313" y="455"/>
                  </a:lnTo>
                  <a:lnTo>
                    <a:pt x="2312" y="461"/>
                  </a:lnTo>
                  <a:lnTo>
                    <a:pt x="2312" y="461"/>
                  </a:lnTo>
                  <a:lnTo>
                    <a:pt x="2312" y="466"/>
                  </a:lnTo>
                  <a:lnTo>
                    <a:pt x="2310" y="469"/>
                  </a:lnTo>
                  <a:lnTo>
                    <a:pt x="2309" y="472"/>
                  </a:lnTo>
                  <a:lnTo>
                    <a:pt x="2310" y="475"/>
                  </a:lnTo>
                  <a:lnTo>
                    <a:pt x="2310" y="475"/>
                  </a:lnTo>
                  <a:lnTo>
                    <a:pt x="2310" y="476"/>
                  </a:lnTo>
                  <a:lnTo>
                    <a:pt x="2309" y="478"/>
                  </a:lnTo>
                  <a:lnTo>
                    <a:pt x="2306" y="479"/>
                  </a:lnTo>
                  <a:lnTo>
                    <a:pt x="2305" y="482"/>
                  </a:lnTo>
                  <a:lnTo>
                    <a:pt x="2305" y="482"/>
                  </a:lnTo>
                  <a:lnTo>
                    <a:pt x="2305" y="486"/>
                  </a:lnTo>
                  <a:lnTo>
                    <a:pt x="2303" y="488"/>
                  </a:lnTo>
                  <a:lnTo>
                    <a:pt x="2300" y="489"/>
                  </a:lnTo>
                  <a:lnTo>
                    <a:pt x="2300" y="489"/>
                  </a:lnTo>
                  <a:lnTo>
                    <a:pt x="2287" y="492"/>
                  </a:lnTo>
                  <a:lnTo>
                    <a:pt x="2282" y="495"/>
                  </a:lnTo>
                  <a:lnTo>
                    <a:pt x="2280" y="496"/>
                  </a:lnTo>
                  <a:lnTo>
                    <a:pt x="2279" y="498"/>
                  </a:lnTo>
                  <a:lnTo>
                    <a:pt x="2279" y="498"/>
                  </a:lnTo>
                  <a:lnTo>
                    <a:pt x="2278" y="502"/>
                  </a:lnTo>
                  <a:lnTo>
                    <a:pt x="2273" y="505"/>
                  </a:lnTo>
                  <a:lnTo>
                    <a:pt x="2269" y="508"/>
                  </a:lnTo>
                  <a:lnTo>
                    <a:pt x="2266" y="512"/>
                  </a:lnTo>
                  <a:lnTo>
                    <a:pt x="2266" y="512"/>
                  </a:lnTo>
                  <a:lnTo>
                    <a:pt x="2260" y="518"/>
                  </a:lnTo>
                  <a:lnTo>
                    <a:pt x="2253" y="523"/>
                  </a:lnTo>
                  <a:lnTo>
                    <a:pt x="2245" y="530"/>
                  </a:lnTo>
                  <a:lnTo>
                    <a:pt x="2241" y="535"/>
                  </a:lnTo>
                  <a:lnTo>
                    <a:pt x="2236" y="540"/>
                  </a:lnTo>
                  <a:lnTo>
                    <a:pt x="2236" y="540"/>
                  </a:lnTo>
                  <a:lnTo>
                    <a:pt x="2232" y="545"/>
                  </a:lnTo>
                  <a:lnTo>
                    <a:pt x="2228" y="549"/>
                  </a:lnTo>
                  <a:lnTo>
                    <a:pt x="2219" y="553"/>
                  </a:lnTo>
                  <a:lnTo>
                    <a:pt x="2212" y="556"/>
                  </a:lnTo>
                  <a:lnTo>
                    <a:pt x="2211" y="557"/>
                  </a:lnTo>
                  <a:lnTo>
                    <a:pt x="2211" y="557"/>
                  </a:lnTo>
                  <a:lnTo>
                    <a:pt x="2211" y="557"/>
                  </a:lnTo>
                  <a:lnTo>
                    <a:pt x="2208" y="559"/>
                  </a:lnTo>
                  <a:lnTo>
                    <a:pt x="2204" y="560"/>
                  </a:lnTo>
                  <a:lnTo>
                    <a:pt x="2195" y="560"/>
                  </a:lnTo>
                  <a:lnTo>
                    <a:pt x="2195" y="560"/>
                  </a:lnTo>
                  <a:lnTo>
                    <a:pt x="2194" y="562"/>
                  </a:lnTo>
                  <a:lnTo>
                    <a:pt x="2194" y="563"/>
                  </a:lnTo>
                  <a:lnTo>
                    <a:pt x="2194" y="567"/>
                  </a:lnTo>
                  <a:lnTo>
                    <a:pt x="2194" y="573"/>
                  </a:lnTo>
                  <a:lnTo>
                    <a:pt x="2192" y="577"/>
                  </a:lnTo>
                  <a:lnTo>
                    <a:pt x="2189" y="580"/>
                  </a:lnTo>
                  <a:lnTo>
                    <a:pt x="2189" y="580"/>
                  </a:lnTo>
                  <a:lnTo>
                    <a:pt x="2184" y="589"/>
                  </a:lnTo>
                  <a:lnTo>
                    <a:pt x="2179" y="597"/>
                  </a:lnTo>
                  <a:lnTo>
                    <a:pt x="2175" y="607"/>
                  </a:lnTo>
                  <a:lnTo>
                    <a:pt x="2175" y="617"/>
                  </a:lnTo>
                  <a:lnTo>
                    <a:pt x="2175" y="617"/>
                  </a:lnTo>
                  <a:lnTo>
                    <a:pt x="2178" y="648"/>
                  </a:lnTo>
                  <a:lnTo>
                    <a:pt x="2181" y="666"/>
                  </a:lnTo>
                  <a:lnTo>
                    <a:pt x="2184" y="677"/>
                  </a:lnTo>
                  <a:lnTo>
                    <a:pt x="2184" y="677"/>
                  </a:lnTo>
                  <a:lnTo>
                    <a:pt x="2185" y="683"/>
                  </a:lnTo>
                  <a:lnTo>
                    <a:pt x="2186" y="691"/>
                  </a:lnTo>
                  <a:lnTo>
                    <a:pt x="2186" y="698"/>
                  </a:lnTo>
                  <a:lnTo>
                    <a:pt x="2189" y="704"/>
                  </a:lnTo>
                  <a:lnTo>
                    <a:pt x="2189" y="704"/>
                  </a:lnTo>
                  <a:lnTo>
                    <a:pt x="2191" y="707"/>
                  </a:lnTo>
                  <a:lnTo>
                    <a:pt x="2191" y="710"/>
                  </a:lnTo>
                  <a:lnTo>
                    <a:pt x="2192" y="712"/>
                  </a:lnTo>
                  <a:lnTo>
                    <a:pt x="2194" y="715"/>
                  </a:lnTo>
                  <a:lnTo>
                    <a:pt x="2194" y="715"/>
                  </a:lnTo>
                  <a:lnTo>
                    <a:pt x="2194" y="715"/>
                  </a:lnTo>
                  <a:lnTo>
                    <a:pt x="2195" y="714"/>
                  </a:lnTo>
                  <a:lnTo>
                    <a:pt x="2199" y="711"/>
                  </a:lnTo>
                  <a:lnTo>
                    <a:pt x="2209" y="701"/>
                  </a:lnTo>
                  <a:lnTo>
                    <a:pt x="2209" y="701"/>
                  </a:lnTo>
                  <a:lnTo>
                    <a:pt x="2213" y="698"/>
                  </a:lnTo>
                  <a:lnTo>
                    <a:pt x="2215" y="695"/>
                  </a:lnTo>
                  <a:lnTo>
                    <a:pt x="2216" y="694"/>
                  </a:lnTo>
                  <a:lnTo>
                    <a:pt x="2218" y="691"/>
                  </a:lnTo>
                  <a:lnTo>
                    <a:pt x="2218" y="691"/>
                  </a:lnTo>
                  <a:lnTo>
                    <a:pt x="2219" y="688"/>
                  </a:lnTo>
                  <a:lnTo>
                    <a:pt x="2221" y="684"/>
                  </a:lnTo>
                  <a:lnTo>
                    <a:pt x="2222" y="675"/>
                  </a:lnTo>
                  <a:lnTo>
                    <a:pt x="2222" y="675"/>
                  </a:lnTo>
                  <a:lnTo>
                    <a:pt x="2223" y="673"/>
                  </a:lnTo>
                  <a:lnTo>
                    <a:pt x="2226" y="671"/>
                  </a:lnTo>
                  <a:lnTo>
                    <a:pt x="2229" y="670"/>
                  </a:lnTo>
                  <a:lnTo>
                    <a:pt x="2232" y="668"/>
                  </a:lnTo>
                  <a:lnTo>
                    <a:pt x="2232" y="668"/>
                  </a:lnTo>
                  <a:lnTo>
                    <a:pt x="2235" y="667"/>
                  </a:lnTo>
                  <a:lnTo>
                    <a:pt x="2238" y="666"/>
                  </a:lnTo>
                  <a:lnTo>
                    <a:pt x="2245" y="666"/>
                  </a:lnTo>
                  <a:lnTo>
                    <a:pt x="2245" y="666"/>
                  </a:lnTo>
                  <a:lnTo>
                    <a:pt x="2245" y="664"/>
                  </a:lnTo>
                  <a:lnTo>
                    <a:pt x="2245" y="660"/>
                  </a:lnTo>
                  <a:lnTo>
                    <a:pt x="2243" y="651"/>
                  </a:lnTo>
                  <a:lnTo>
                    <a:pt x="2243" y="651"/>
                  </a:lnTo>
                  <a:lnTo>
                    <a:pt x="2243" y="650"/>
                  </a:lnTo>
                  <a:lnTo>
                    <a:pt x="2243" y="648"/>
                  </a:lnTo>
                  <a:lnTo>
                    <a:pt x="2248" y="644"/>
                  </a:lnTo>
                  <a:lnTo>
                    <a:pt x="2258" y="637"/>
                  </a:lnTo>
                  <a:lnTo>
                    <a:pt x="2258" y="637"/>
                  </a:lnTo>
                  <a:lnTo>
                    <a:pt x="2263" y="636"/>
                  </a:lnTo>
                  <a:lnTo>
                    <a:pt x="2268" y="636"/>
                  </a:lnTo>
                  <a:lnTo>
                    <a:pt x="2272" y="636"/>
                  </a:lnTo>
                  <a:lnTo>
                    <a:pt x="2275" y="636"/>
                  </a:lnTo>
                  <a:lnTo>
                    <a:pt x="2278" y="634"/>
                  </a:lnTo>
                  <a:lnTo>
                    <a:pt x="2278" y="634"/>
                  </a:lnTo>
                  <a:lnTo>
                    <a:pt x="2279" y="631"/>
                  </a:lnTo>
                  <a:lnTo>
                    <a:pt x="2280" y="630"/>
                  </a:lnTo>
                  <a:lnTo>
                    <a:pt x="2279" y="624"/>
                  </a:lnTo>
                  <a:lnTo>
                    <a:pt x="2276" y="621"/>
                  </a:lnTo>
                  <a:lnTo>
                    <a:pt x="2275" y="619"/>
                  </a:lnTo>
                  <a:lnTo>
                    <a:pt x="2275" y="619"/>
                  </a:lnTo>
                  <a:lnTo>
                    <a:pt x="2275" y="616"/>
                  </a:lnTo>
                  <a:lnTo>
                    <a:pt x="2275" y="614"/>
                  </a:lnTo>
                  <a:lnTo>
                    <a:pt x="2278" y="607"/>
                  </a:lnTo>
                  <a:lnTo>
                    <a:pt x="2282" y="602"/>
                  </a:lnTo>
                  <a:lnTo>
                    <a:pt x="2286" y="599"/>
                  </a:lnTo>
                  <a:lnTo>
                    <a:pt x="2286" y="599"/>
                  </a:lnTo>
                  <a:lnTo>
                    <a:pt x="2289" y="599"/>
                  </a:lnTo>
                  <a:lnTo>
                    <a:pt x="2292" y="599"/>
                  </a:lnTo>
                  <a:lnTo>
                    <a:pt x="2295" y="600"/>
                  </a:lnTo>
                  <a:lnTo>
                    <a:pt x="2299" y="597"/>
                  </a:lnTo>
                  <a:lnTo>
                    <a:pt x="2299" y="597"/>
                  </a:lnTo>
                  <a:lnTo>
                    <a:pt x="2299" y="596"/>
                  </a:lnTo>
                  <a:lnTo>
                    <a:pt x="2299" y="594"/>
                  </a:lnTo>
                  <a:lnTo>
                    <a:pt x="2297" y="590"/>
                  </a:lnTo>
                  <a:lnTo>
                    <a:pt x="2293" y="589"/>
                  </a:lnTo>
                  <a:lnTo>
                    <a:pt x="2290" y="587"/>
                  </a:lnTo>
                  <a:lnTo>
                    <a:pt x="2290" y="587"/>
                  </a:lnTo>
                  <a:lnTo>
                    <a:pt x="2289" y="587"/>
                  </a:lnTo>
                  <a:lnTo>
                    <a:pt x="2289" y="586"/>
                  </a:lnTo>
                  <a:lnTo>
                    <a:pt x="2287" y="580"/>
                  </a:lnTo>
                  <a:lnTo>
                    <a:pt x="2290" y="574"/>
                  </a:lnTo>
                  <a:lnTo>
                    <a:pt x="2292" y="572"/>
                  </a:lnTo>
                  <a:lnTo>
                    <a:pt x="2295" y="569"/>
                  </a:lnTo>
                  <a:lnTo>
                    <a:pt x="2295" y="569"/>
                  </a:lnTo>
                  <a:lnTo>
                    <a:pt x="2297" y="566"/>
                  </a:lnTo>
                  <a:lnTo>
                    <a:pt x="2299" y="563"/>
                  </a:lnTo>
                  <a:lnTo>
                    <a:pt x="2297" y="562"/>
                  </a:lnTo>
                  <a:lnTo>
                    <a:pt x="2293" y="560"/>
                  </a:lnTo>
                  <a:lnTo>
                    <a:pt x="2293" y="560"/>
                  </a:lnTo>
                  <a:lnTo>
                    <a:pt x="2290" y="560"/>
                  </a:lnTo>
                  <a:lnTo>
                    <a:pt x="2287" y="560"/>
                  </a:lnTo>
                  <a:lnTo>
                    <a:pt x="2283" y="562"/>
                  </a:lnTo>
                  <a:lnTo>
                    <a:pt x="2283" y="562"/>
                  </a:lnTo>
                  <a:lnTo>
                    <a:pt x="2280" y="560"/>
                  </a:lnTo>
                  <a:lnTo>
                    <a:pt x="2279" y="556"/>
                  </a:lnTo>
                  <a:lnTo>
                    <a:pt x="2279" y="550"/>
                  </a:lnTo>
                  <a:lnTo>
                    <a:pt x="2282" y="545"/>
                  </a:lnTo>
                  <a:lnTo>
                    <a:pt x="2282" y="545"/>
                  </a:lnTo>
                  <a:lnTo>
                    <a:pt x="2286" y="540"/>
                  </a:lnTo>
                  <a:lnTo>
                    <a:pt x="2290" y="538"/>
                  </a:lnTo>
                  <a:lnTo>
                    <a:pt x="2293" y="535"/>
                  </a:lnTo>
                  <a:lnTo>
                    <a:pt x="2295" y="530"/>
                  </a:lnTo>
                  <a:lnTo>
                    <a:pt x="2295" y="530"/>
                  </a:lnTo>
                  <a:lnTo>
                    <a:pt x="2297" y="525"/>
                  </a:lnTo>
                  <a:lnTo>
                    <a:pt x="2300" y="519"/>
                  </a:lnTo>
                  <a:lnTo>
                    <a:pt x="2307" y="510"/>
                  </a:lnTo>
                  <a:lnTo>
                    <a:pt x="2307" y="510"/>
                  </a:lnTo>
                  <a:lnTo>
                    <a:pt x="2310" y="509"/>
                  </a:lnTo>
                  <a:lnTo>
                    <a:pt x="2313" y="509"/>
                  </a:lnTo>
                  <a:lnTo>
                    <a:pt x="2322" y="509"/>
                  </a:lnTo>
                  <a:lnTo>
                    <a:pt x="2322" y="509"/>
                  </a:lnTo>
                  <a:lnTo>
                    <a:pt x="2323" y="510"/>
                  </a:lnTo>
                  <a:lnTo>
                    <a:pt x="2323" y="512"/>
                  </a:lnTo>
                  <a:lnTo>
                    <a:pt x="2324" y="513"/>
                  </a:lnTo>
                  <a:lnTo>
                    <a:pt x="2327" y="512"/>
                  </a:lnTo>
                  <a:lnTo>
                    <a:pt x="2327" y="512"/>
                  </a:lnTo>
                  <a:lnTo>
                    <a:pt x="2334" y="503"/>
                  </a:lnTo>
                  <a:lnTo>
                    <a:pt x="2339" y="499"/>
                  </a:lnTo>
                  <a:lnTo>
                    <a:pt x="2343" y="498"/>
                  </a:lnTo>
                  <a:lnTo>
                    <a:pt x="2343" y="498"/>
                  </a:lnTo>
                  <a:lnTo>
                    <a:pt x="2344" y="498"/>
                  </a:lnTo>
                  <a:lnTo>
                    <a:pt x="2346" y="499"/>
                  </a:lnTo>
                  <a:lnTo>
                    <a:pt x="2346" y="502"/>
                  </a:lnTo>
                  <a:lnTo>
                    <a:pt x="2346" y="506"/>
                  </a:lnTo>
                  <a:lnTo>
                    <a:pt x="2347" y="510"/>
                  </a:lnTo>
                  <a:lnTo>
                    <a:pt x="2347" y="510"/>
                  </a:lnTo>
                  <a:lnTo>
                    <a:pt x="2349" y="513"/>
                  </a:lnTo>
                  <a:lnTo>
                    <a:pt x="2350" y="512"/>
                  </a:lnTo>
                  <a:lnTo>
                    <a:pt x="2361" y="502"/>
                  </a:lnTo>
                  <a:lnTo>
                    <a:pt x="2361" y="502"/>
                  </a:lnTo>
                  <a:lnTo>
                    <a:pt x="2366" y="501"/>
                  </a:lnTo>
                  <a:lnTo>
                    <a:pt x="2371" y="499"/>
                  </a:lnTo>
                  <a:lnTo>
                    <a:pt x="2383" y="498"/>
                  </a:lnTo>
                  <a:lnTo>
                    <a:pt x="2394" y="498"/>
                  </a:lnTo>
                  <a:lnTo>
                    <a:pt x="2401" y="499"/>
                  </a:lnTo>
                  <a:lnTo>
                    <a:pt x="2401" y="499"/>
                  </a:lnTo>
                  <a:lnTo>
                    <a:pt x="2406" y="502"/>
                  </a:lnTo>
                  <a:lnTo>
                    <a:pt x="2408" y="506"/>
                  </a:lnTo>
                  <a:lnTo>
                    <a:pt x="2411" y="509"/>
                  </a:lnTo>
                  <a:lnTo>
                    <a:pt x="2414" y="509"/>
                  </a:lnTo>
                  <a:lnTo>
                    <a:pt x="2414" y="509"/>
                  </a:lnTo>
                  <a:lnTo>
                    <a:pt x="2415" y="508"/>
                  </a:lnTo>
                  <a:lnTo>
                    <a:pt x="2417" y="505"/>
                  </a:lnTo>
                  <a:lnTo>
                    <a:pt x="2417" y="502"/>
                  </a:lnTo>
                  <a:lnTo>
                    <a:pt x="2420" y="501"/>
                  </a:lnTo>
                  <a:lnTo>
                    <a:pt x="2420" y="501"/>
                  </a:lnTo>
                  <a:lnTo>
                    <a:pt x="2431" y="495"/>
                  </a:lnTo>
                  <a:lnTo>
                    <a:pt x="2444" y="488"/>
                  </a:lnTo>
                  <a:lnTo>
                    <a:pt x="2444" y="488"/>
                  </a:lnTo>
                  <a:lnTo>
                    <a:pt x="2450" y="483"/>
                  </a:lnTo>
                  <a:lnTo>
                    <a:pt x="2452" y="481"/>
                  </a:lnTo>
                  <a:lnTo>
                    <a:pt x="2452" y="481"/>
                  </a:lnTo>
                  <a:lnTo>
                    <a:pt x="2455" y="478"/>
                  </a:lnTo>
                  <a:lnTo>
                    <a:pt x="2458" y="476"/>
                  </a:lnTo>
                  <a:lnTo>
                    <a:pt x="2461" y="476"/>
                  </a:lnTo>
                  <a:lnTo>
                    <a:pt x="2462" y="475"/>
                  </a:lnTo>
                  <a:lnTo>
                    <a:pt x="2462" y="475"/>
                  </a:lnTo>
                  <a:lnTo>
                    <a:pt x="2465" y="472"/>
                  </a:lnTo>
                  <a:lnTo>
                    <a:pt x="2471" y="468"/>
                  </a:lnTo>
                  <a:lnTo>
                    <a:pt x="2478" y="465"/>
                  </a:lnTo>
                  <a:lnTo>
                    <a:pt x="2489" y="462"/>
                  </a:lnTo>
                  <a:lnTo>
                    <a:pt x="2489" y="462"/>
                  </a:lnTo>
                  <a:lnTo>
                    <a:pt x="2501" y="459"/>
                  </a:lnTo>
                  <a:lnTo>
                    <a:pt x="2512" y="454"/>
                  </a:lnTo>
                  <a:lnTo>
                    <a:pt x="2519" y="449"/>
                  </a:lnTo>
                  <a:lnTo>
                    <a:pt x="2522" y="448"/>
                  </a:lnTo>
                  <a:lnTo>
                    <a:pt x="2522" y="446"/>
                  </a:lnTo>
                  <a:lnTo>
                    <a:pt x="2522" y="446"/>
                  </a:lnTo>
                  <a:lnTo>
                    <a:pt x="2524" y="444"/>
                  </a:lnTo>
                  <a:lnTo>
                    <a:pt x="2525" y="444"/>
                  </a:lnTo>
                  <a:lnTo>
                    <a:pt x="2528" y="444"/>
                  </a:lnTo>
                  <a:lnTo>
                    <a:pt x="2529" y="445"/>
                  </a:lnTo>
                  <a:lnTo>
                    <a:pt x="2529" y="445"/>
                  </a:lnTo>
                  <a:lnTo>
                    <a:pt x="2531" y="446"/>
                  </a:lnTo>
                  <a:lnTo>
                    <a:pt x="2534" y="446"/>
                  </a:lnTo>
                  <a:lnTo>
                    <a:pt x="2544" y="448"/>
                  </a:lnTo>
                  <a:lnTo>
                    <a:pt x="2544" y="448"/>
                  </a:lnTo>
                  <a:lnTo>
                    <a:pt x="2552" y="451"/>
                  </a:lnTo>
                  <a:lnTo>
                    <a:pt x="2556" y="449"/>
                  </a:lnTo>
                  <a:lnTo>
                    <a:pt x="2561" y="446"/>
                  </a:lnTo>
                  <a:lnTo>
                    <a:pt x="2561" y="446"/>
                  </a:lnTo>
                  <a:lnTo>
                    <a:pt x="2563" y="442"/>
                  </a:lnTo>
                  <a:lnTo>
                    <a:pt x="2562" y="439"/>
                  </a:lnTo>
                  <a:lnTo>
                    <a:pt x="2561" y="436"/>
                  </a:lnTo>
                  <a:lnTo>
                    <a:pt x="2561" y="434"/>
                  </a:lnTo>
                  <a:lnTo>
                    <a:pt x="2561" y="434"/>
                  </a:lnTo>
                  <a:lnTo>
                    <a:pt x="2559" y="431"/>
                  </a:lnTo>
                  <a:lnTo>
                    <a:pt x="2555" y="427"/>
                  </a:lnTo>
                  <a:lnTo>
                    <a:pt x="2552" y="422"/>
                  </a:lnTo>
                  <a:lnTo>
                    <a:pt x="2551" y="421"/>
                  </a:lnTo>
                  <a:lnTo>
                    <a:pt x="2551" y="419"/>
                  </a:lnTo>
                  <a:lnTo>
                    <a:pt x="2551" y="419"/>
                  </a:lnTo>
                  <a:lnTo>
                    <a:pt x="2551" y="414"/>
                  </a:lnTo>
                  <a:lnTo>
                    <a:pt x="2546" y="408"/>
                  </a:lnTo>
                  <a:lnTo>
                    <a:pt x="2544" y="404"/>
                  </a:lnTo>
                  <a:lnTo>
                    <a:pt x="2541" y="404"/>
                  </a:lnTo>
                  <a:lnTo>
                    <a:pt x="2541" y="404"/>
                  </a:lnTo>
                  <a:lnTo>
                    <a:pt x="2541" y="404"/>
                  </a:lnTo>
                  <a:lnTo>
                    <a:pt x="2538" y="404"/>
                  </a:lnTo>
                  <a:lnTo>
                    <a:pt x="2534" y="402"/>
                  </a:lnTo>
                  <a:lnTo>
                    <a:pt x="2532" y="401"/>
                  </a:lnTo>
                  <a:lnTo>
                    <a:pt x="2531" y="398"/>
                  </a:lnTo>
                  <a:lnTo>
                    <a:pt x="2531" y="398"/>
                  </a:lnTo>
                  <a:lnTo>
                    <a:pt x="2529" y="392"/>
                  </a:lnTo>
                  <a:lnTo>
                    <a:pt x="2528" y="391"/>
                  </a:lnTo>
                  <a:lnTo>
                    <a:pt x="2525" y="392"/>
                  </a:lnTo>
                  <a:lnTo>
                    <a:pt x="2525" y="392"/>
                  </a:lnTo>
                  <a:lnTo>
                    <a:pt x="2522" y="394"/>
                  </a:lnTo>
                  <a:lnTo>
                    <a:pt x="2518" y="394"/>
                  </a:lnTo>
                  <a:lnTo>
                    <a:pt x="2514" y="392"/>
                  </a:lnTo>
                  <a:lnTo>
                    <a:pt x="2512" y="390"/>
                  </a:lnTo>
                  <a:lnTo>
                    <a:pt x="2512" y="390"/>
                  </a:lnTo>
                  <a:lnTo>
                    <a:pt x="2512" y="388"/>
                  </a:lnTo>
                  <a:lnTo>
                    <a:pt x="2512" y="387"/>
                  </a:lnTo>
                  <a:lnTo>
                    <a:pt x="2517" y="384"/>
                  </a:lnTo>
                  <a:lnTo>
                    <a:pt x="2522" y="384"/>
                  </a:lnTo>
                  <a:lnTo>
                    <a:pt x="2528" y="385"/>
                  </a:lnTo>
                  <a:lnTo>
                    <a:pt x="2528" y="385"/>
                  </a:lnTo>
                  <a:lnTo>
                    <a:pt x="2532" y="387"/>
                  </a:lnTo>
                  <a:lnTo>
                    <a:pt x="2534" y="390"/>
                  </a:lnTo>
                  <a:lnTo>
                    <a:pt x="2535" y="391"/>
                  </a:lnTo>
                  <a:lnTo>
                    <a:pt x="2536" y="392"/>
                  </a:lnTo>
                  <a:lnTo>
                    <a:pt x="2536" y="392"/>
                  </a:lnTo>
                  <a:lnTo>
                    <a:pt x="2541" y="394"/>
                  </a:lnTo>
                  <a:lnTo>
                    <a:pt x="2545" y="394"/>
                  </a:lnTo>
                  <a:lnTo>
                    <a:pt x="2551" y="392"/>
                  </a:lnTo>
                  <a:lnTo>
                    <a:pt x="2555" y="391"/>
                  </a:lnTo>
                  <a:lnTo>
                    <a:pt x="2555" y="391"/>
                  </a:lnTo>
                  <a:lnTo>
                    <a:pt x="2566" y="387"/>
                  </a:lnTo>
                  <a:lnTo>
                    <a:pt x="2572" y="384"/>
                  </a:lnTo>
                  <a:lnTo>
                    <a:pt x="2576" y="381"/>
                  </a:lnTo>
                  <a:lnTo>
                    <a:pt x="2576" y="381"/>
                  </a:lnTo>
                  <a:lnTo>
                    <a:pt x="2578" y="378"/>
                  </a:lnTo>
                  <a:lnTo>
                    <a:pt x="2578" y="375"/>
                  </a:lnTo>
                  <a:lnTo>
                    <a:pt x="2578" y="374"/>
                  </a:lnTo>
                  <a:lnTo>
                    <a:pt x="2581" y="372"/>
                  </a:lnTo>
                  <a:lnTo>
                    <a:pt x="2581" y="372"/>
                  </a:lnTo>
                  <a:lnTo>
                    <a:pt x="2583" y="370"/>
                  </a:lnTo>
                  <a:lnTo>
                    <a:pt x="2582" y="367"/>
                  </a:lnTo>
                  <a:lnTo>
                    <a:pt x="2581" y="365"/>
                  </a:lnTo>
                  <a:lnTo>
                    <a:pt x="2578" y="363"/>
                  </a:lnTo>
                  <a:lnTo>
                    <a:pt x="2578" y="363"/>
                  </a:lnTo>
                  <a:lnTo>
                    <a:pt x="2576" y="361"/>
                  </a:lnTo>
                  <a:lnTo>
                    <a:pt x="2575" y="358"/>
                  </a:lnTo>
                  <a:lnTo>
                    <a:pt x="2576" y="355"/>
                  </a:lnTo>
                  <a:lnTo>
                    <a:pt x="2579" y="355"/>
                  </a:lnTo>
                  <a:lnTo>
                    <a:pt x="2579" y="355"/>
                  </a:lnTo>
                  <a:lnTo>
                    <a:pt x="2581" y="354"/>
                  </a:lnTo>
                  <a:lnTo>
                    <a:pt x="2582" y="353"/>
                  </a:lnTo>
                  <a:lnTo>
                    <a:pt x="2583" y="351"/>
                  </a:lnTo>
                  <a:lnTo>
                    <a:pt x="2585" y="350"/>
                  </a:lnTo>
                  <a:lnTo>
                    <a:pt x="2585" y="350"/>
                  </a:lnTo>
                  <a:lnTo>
                    <a:pt x="2588" y="350"/>
                  </a:lnTo>
                  <a:lnTo>
                    <a:pt x="2590" y="350"/>
                  </a:lnTo>
                  <a:lnTo>
                    <a:pt x="2593" y="350"/>
                  </a:lnTo>
                  <a:lnTo>
                    <a:pt x="2593" y="350"/>
                  </a:lnTo>
                  <a:lnTo>
                    <a:pt x="2596" y="348"/>
                  </a:lnTo>
                  <a:lnTo>
                    <a:pt x="2595" y="351"/>
                  </a:lnTo>
                  <a:lnTo>
                    <a:pt x="2592" y="358"/>
                  </a:lnTo>
                  <a:lnTo>
                    <a:pt x="2592" y="358"/>
                  </a:lnTo>
                  <a:lnTo>
                    <a:pt x="2590" y="361"/>
                  </a:lnTo>
                  <a:lnTo>
                    <a:pt x="2593" y="364"/>
                  </a:lnTo>
                  <a:lnTo>
                    <a:pt x="2595" y="367"/>
                  </a:lnTo>
                  <a:lnTo>
                    <a:pt x="2598" y="368"/>
                  </a:lnTo>
                  <a:lnTo>
                    <a:pt x="2598" y="368"/>
                  </a:lnTo>
                  <a:lnTo>
                    <a:pt x="2599" y="370"/>
                  </a:lnTo>
                  <a:lnTo>
                    <a:pt x="2603" y="371"/>
                  </a:lnTo>
                  <a:lnTo>
                    <a:pt x="2609" y="371"/>
                  </a:lnTo>
                  <a:lnTo>
                    <a:pt x="2613" y="370"/>
                  </a:lnTo>
                  <a:lnTo>
                    <a:pt x="2613" y="370"/>
                  </a:lnTo>
                  <a:lnTo>
                    <a:pt x="2616" y="368"/>
                  </a:lnTo>
                  <a:lnTo>
                    <a:pt x="2620" y="368"/>
                  </a:lnTo>
                  <a:lnTo>
                    <a:pt x="2627" y="371"/>
                  </a:lnTo>
                  <a:lnTo>
                    <a:pt x="2635" y="374"/>
                  </a:lnTo>
                  <a:lnTo>
                    <a:pt x="2637" y="375"/>
                  </a:lnTo>
                  <a:lnTo>
                    <a:pt x="2639" y="377"/>
                  </a:lnTo>
                  <a:lnTo>
                    <a:pt x="2639" y="377"/>
                  </a:lnTo>
                  <a:lnTo>
                    <a:pt x="2640" y="381"/>
                  </a:lnTo>
                  <a:lnTo>
                    <a:pt x="2642" y="384"/>
                  </a:lnTo>
                  <a:lnTo>
                    <a:pt x="2645" y="388"/>
                  </a:lnTo>
                  <a:lnTo>
                    <a:pt x="2650" y="391"/>
                  </a:lnTo>
                  <a:lnTo>
                    <a:pt x="2650" y="391"/>
                  </a:lnTo>
                  <a:lnTo>
                    <a:pt x="2656" y="392"/>
                  </a:lnTo>
                  <a:lnTo>
                    <a:pt x="2660" y="394"/>
                  </a:lnTo>
                  <a:lnTo>
                    <a:pt x="2664" y="395"/>
                  </a:lnTo>
                  <a:lnTo>
                    <a:pt x="2666" y="397"/>
                  </a:lnTo>
                  <a:lnTo>
                    <a:pt x="2666" y="397"/>
                  </a:lnTo>
                  <a:lnTo>
                    <a:pt x="2667" y="400"/>
                  </a:lnTo>
                  <a:lnTo>
                    <a:pt x="2669" y="401"/>
                  </a:lnTo>
                  <a:lnTo>
                    <a:pt x="2672" y="401"/>
                  </a:lnTo>
                  <a:lnTo>
                    <a:pt x="2674" y="401"/>
                  </a:lnTo>
                  <a:lnTo>
                    <a:pt x="2674" y="401"/>
                  </a:lnTo>
                  <a:lnTo>
                    <a:pt x="2677" y="401"/>
                  </a:lnTo>
                  <a:lnTo>
                    <a:pt x="2680" y="402"/>
                  </a:lnTo>
                  <a:lnTo>
                    <a:pt x="2682" y="404"/>
                  </a:lnTo>
                  <a:lnTo>
                    <a:pt x="2684" y="402"/>
                  </a:lnTo>
                  <a:lnTo>
                    <a:pt x="2684" y="402"/>
                  </a:lnTo>
                  <a:lnTo>
                    <a:pt x="2686" y="401"/>
                  </a:lnTo>
                  <a:lnTo>
                    <a:pt x="2689" y="401"/>
                  </a:lnTo>
                  <a:lnTo>
                    <a:pt x="2690" y="402"/>
                  </a:lnTo>
                  <a:lnTo>
                    <a:pt x="2693" y="401"/>
                  </a:lnTo>
                  <a:lnTo>
                    <a:pt x="2693" y="401"/>
                  </a:lnTo>
                  <a:lnTo>
                    <a:pt x="2694" y="400"/>
                  </a:lnTo>
                  <a:lnTo>
                    <a:pt x="2693" y="398"/>
                  </a:lnTo>
                  <a:lnTo>
                    <a:pt x="2690" y="395"/>
                  </a:lnTo>
                  <a:lnTo>
                    <a:pt x="2687" y="394"/>
                  </a:lnTo>
                  <a:lnTo>
                    <a:pt x="2686" y="392"/>
                  </a:lnTo>
                  <a:lnTo>
                    <a:pt x="2686" y="391"/>
                  </a:lnTo>
                  <a:lnTo>
                    <a:pt x="2686" y="391"/>
                  </a:lnTo>
                  <a:lnTo>
                    <a:pt x="2687" y="391"/>
                  </a:lnTo>
                  <a:lnTo>
                    <a:pt x="2689" y="391"/>
                  </a:lnTo>
                  <a:lnTo>
                    <a:pt x="2691" y="392"/>
                  </a:lnTo>
                  <a:lnTo>
                    <a:pt x="2694" y="394"/>
                  </a:lnTo>
                  <a:lnTo>
                    <a:pt x="2694" y="394"/>
                  </a:lnTo>
                  <a:lnTo>
                    <a:pt x="2694" y="392"/>
                  </a:lnTo>
                  <a:lnTo>
                    <a:pt x="2694" y="390"/>
                  </a:lnTo>
                  <a:lnTo>
                    <a:pt x="2694" y="387"/>
                  </a:lnTo>
                  <a:lnTo>
                    <a:pt x="2696" y="385"/>
                  </a:lnTo>
                  <a:lnTo>
                    <a:pt x="2696" y="385"/>
                  </a:lnTo>
                  <a:lnTo>
                    <a:pt x="2696" y="382"/>
                  </a:lnTo>
                  <a:lnTo>
                    <a:pt x="2696" y="378"/>
                  </a:lnTo>
                  <a:lnTo>
                    <a:pt x="2694" y="372"/>
                  </a:lnTo>
                  <a:lnTo>
                    <a:pt x="2693" y="370"/>
                  </a:lnTo>
                  <a:lnTo>
                    <a:pt x="2693" y="370"/>
                  </a:lnTo>
                  <a:lnTo>
                    <a:pt x="2691" y="368"/>
                  </a:lnTo>
                  <a:lnTo>
                    <a:pt x="2693" y="367"/>
                  </a:lnTo>
                  <a:lnTo>
                    <a:pt x="2694" y="367"/>
                  </a:lnTo>
                  <a:lnTo>
                    <a:pt x="2699" y="368"/>
                  </a:lnTo>
                  <a:lnTo>
                    <a:pt x="2699" y="368"/>
                  </a:lnTo>
                  <a:lnTo>
                    <a:pt x="2703" y="370"/>
                  </a:lnTo>
                  <a:lnTo>
                    <a:pt x="2707" y="371"/>
                  </a:lnTo>
                  <a:lnTo>
                    <a:pt x="2716" y="371"/>
                  </a:lnTo>
                  <a:lnTo>
                    <a:pt x="2716" y="371"/>
                  </a:lnTo>
                  <a:lnTo>
                    <a:pt x="2717" y="371"/>
                  </a:lnTo>
                  <a:lnTo>
                    <a:pt x="2717" y="370"/>
                  </a:lnTo>
                  <a:lnTo>
                    <a:pt x="2716" y="368"/>
                  </a:lnTo>
                  <a:lnTo>
                    <a:pt x="2713" y="367"/>
                  </a:lnTo>
                  <a:lnTo>
                    <a:pt x="2713" y="367"/>
                  </a:lnTo>
                  <a:lnTo>
                    <a:pt x="2710" y="367"/>
                  </a:lnTo>
                  <a:lnTo>
                    <a:pt x="2711" y="365"/>
                  </a:lnTo>
                  <a:lnTo>
                    <a:pt x="2713" y="365"/>
                  </a:lnTo>
                  <a:lnTo>
                    <a:pt x="2716" y="365"/>
                  </a:lnTo>
                  <a:lnTo>
                    <a:pt x="2716" y="365"/>
                  </a:lnTo>
                  <a:lnTo>
                    <a:pt x="2721" y="368"/>
                  </a:lnTo>
                  <a:lnTo>
                    <a:pt x="2723" y="368"/>
                  </a:lnTo>
                  <a:lnTo>
                    <a:pt x="2724" y="367"/>
                  </a:lnTo>
                  <a:lnTo>
                    <a:pt x="2724" y="367"/>
                  </a:lnTo>
                  <a:lnTo>
                    <a:pt x="2727" y="361"/>
                  </a:lnTo>
                  <a:lnTo>
                    <a:pt x="2730" y="358"/>
                  </a:lnTo>
                  <a:lnTo>
                    <a:pt x="2733" y="358"/>
                  </a:lnTo>
                  <a:lnTo>
                    <a:pt x="2733" y="358"/>
                  </a:lnTo>
                  <a:lnTo>
                    <a:pt x="2736" y="358"/>
                  </a:lnTo>
                  <a:lnTo>
                    <a:pt x="2737" y="357"/>
                  </a:lnTo>
                  <a:lnTo>
                    <a:pt x="2737" y="355"/>
                  </a:lnTo>
                  <a:lnTo>
                    <a:pt x="2734" y="354"/>
                  </a:lnTo>
                  <a:lnTo>
                    <a:pt x="2734" y="354"/>
                  </a:lnTo>
                  <a:close/>
                  <a:moveTo>
                    <a:pt x="1413" y="664"/>
                  </a:moveTo>
                  <a:lnTo>
                    <a:pt x="1413" y="664"/>
                  </a:lnTo>
                  <a:lnTo>
                    <a:pt x="1407" y="668"/>
                  </a:lnTo>
                  <a:lnTo>
                    <a:pt x="1400" y="673"/>
                  </a:lnTo>
                  <a:lnTo>
                    <a:pt x="1387" y="678"/>
                  </a:lnTo>
                  <a:lnTo>
                    <a:pt x="1376" y="683"/>
                  </a:lnTo>
                  <a:lnTo>
                    <a:pt x="1373" y="687"/>
                  </a:lnTo>
                  <a:lnTo>
                    <a:pt x="1371" y="690"/>
                  </a:lnTo>
                  <a:lnTo>
                    <a:pt x="1371" y="690"/>
                  </a:lnTo>
                  <a:lnTo>
                    <a:pt x="1370" y="693"/>
                  </a:lnTo>
                  <a:lnTo>
                    <a:pt x="1367" y="695"/>
                  </a:lnTo>
                  <a:lnTo>
                    <a:pt x="1361" y="698"/>
                  </a:lnTo>
                  <a:lnTo>
                    <a:pt x="1356" y="700"/>
                  </a:lnTo>
                  <a:lnTo>
                    <a:pt x="1343" y="701"/>
                  </a:lnTo>
                  <a:lnTo>
                    <a:pt x="1339" y="701"/>
                  </a:lnTo>
                  <a:lnTo>
                    <a:pt x="1336" y="700"/>
                  </a:lnTo>
                  <a:lnTo>
                    <a:pt x="1336" y="700"/>
                  </a:lnTo>
                  <a:lnTo>
                    <a:pt x="1337" y="698"/>
                  </a:lnTo>
                  <a:lnTo>
                    <a:pt x="1339" y="698"/>
                  </a:lnTo>
                  <a:lnTo>
                    <a:pt x="1349" y="694"/>
                  </a:lnTo>
                  <a:lnTo>
                    <a:pt x="1359" y="690"/>
                  </a:lnTo>
                  <a:lnTo>
                    <a:pt x="1364" y="685"/>
                  </a:lnTo>
                  <a:lnTo>
                    <a:pt x="1367" y="681"/>
                  </a:lnTo>
                  <a:lnTo>
                    <a:pt x="1367" y="681"/>
                  </a:lnTo>
                  <a:lnTo>
                    <a:pt x="1370" y="675"/>
                  </a:lnTo>
                  <a:lnTo>
                    <a:pt x="1374" y="671"/>
                  </a:lnTo>
                  <a:lnTo>
                    <a:pt x="1386" y="663"/>
                  </a:lnTo>
                  <a:lnTo>
                    <a:pt x="1398" y="653"/>
                  </a:lnTo>
                  <a:lnTo>
                    <a:pt x="1404" y="647"/>
                  </a:lnTo>
                  <a:lnTo>
                    <a:pt x="1410" y="640"/>
                  </a:lnTo>
                  <a:lnTo>
                    <a:pt x="1410" y="640"/>
                  </a:lnTo>
                  <a:lnTo>
                    <a:pt x="1415" y="630"/>
                  </a:lnTo>
                  <a:lnTo>
                    <a:pt x="1421" y="619"/>
                  </a:lnTo>
                  <a:lnTo>
                    <a:pt x="1425" y="610"/>
                  </a:lnTo>
                  <a:lnTo>
                    <a:pt x="1428" y="609"/>
                  </a:lnTo>
                  <a:lnTo>
                    <a:pt x="1430" y="607"/>
                  </a:lnTo>
                  <a:lnTo>
                    <a:pt x="1430" y="607"/>
                  </a:lnTo>
                  <a:lnTo>
                    <a:pt x="1431" y="610"/>
                  </a:lnTo>
                  <a:lnTo>
                    <a:pt x="1431" y="616"/>
                  </a:lnTo>
                  <a:lnTo>
                    <a:pt x="1428" y="633"/>
                  </a:lnTo>
                  <a:lnTo>
                    <a:pt x="1425" y="641"/>
                  </a:lnTo>
                  <a:lnTo>
                    <a:pt x="1421" y="651"/>
                  </a:lnTo>
                  <a:lnTo>
                    <a:pt x="1417" y="658"/>
                  </a:lnTo>
                  <a:lnTo>
                    <a:pt x="1413" y="664"/>
                  </a:lnTo>
                  <a:lnTo>
                    <a:pt x="1413" y="664"/>
                  </a:lnTo>
                  <a:close/>
                  <a:moveTo>
                    <a:pt x="1472" y="108"/>
                  </a:moveTo>
                  <a:lnTo>
                    <a:pt x="1472" y="108"/>
                  </a:lnTo>
                  <a:lnTo>
                    <a:pt x="1469" y="111"/>
                  </a:lnTo>
                  <a:lnTo>
                    <a:pt x="1467" y="112"/>
                  </a:lnTo>
                  <a:lnTo>
                    <a:pt x="1464" y="114"/>
                  </a:lnTo>
                  <a:lnTo>
                    <a:pt x="1462" y="114"/>
                  </a:lnTo>
                  <a:lnTo>
                    <a:pt x="1464" y="115"/>
                  </a:lnTo>
                  <a:lnTo>
                    <a:pt x="1464" y="115"/>
                  </a:lnTo>
                  <a:lnTo>
                    <a:pt x="1465" y="118"/>
                  </a:lnTo>
                  <a:lnTo>
                    <a:pt x="1469" y="118"/>
                  </a:lnTo>
                  <a:lnTo>
                    <a:pt x="1479" y="118"/>
                  </a:lnTo>
                  <a:lnTo>
                    <a:pt x="1488" y="115"/>
                  </a:lnTo>
                  <a:lnTo>
                    <a:pt x="1491" y="114"/>
                  </a:lnTo>
                  <a:lnTo>
                    <a:pt x="1492" y="111"/>
                  </a:lnTo>
                  <a:lnTo>
                    <a:pt x="1492" y="111"/>
                  </a:lnTo>
                  <a:lnTo>
                    <a:pt x="1491" y="108"/>
                  </a:lnTo>
                  <a:lnTo>
                    <a:pt x="1489" y="106"/>
                  </a:lnTo>
                  <a:lnTo>
                    <a:pt x="1484" y="105"/>
                  </a:lnTo>
                  <a:lnTo>
                    <a:pt x="1477" y="105"/>
                  </a:lnTo>
                  <a:lnTo>
                    <a:pt x="1474" y="106"/>
                  </a:lnTo>
                  <a:lnTo>
                    <a:pt x="1472" y="108"/>
                  </a:lnTo>
                  <a:lnTo>
                    <a:pt x="1472" y="108"/>
                  </a:lnTo>
                  <a:close/>
                  <a:moveTo>
                    <a:pt x="546" y="146"/>
                  </a:moveTo>
                  <a:lnTo>
                    <a:pt x="546" y="146"/>
                  </a:lnTo>
                  <a:lnTo>
                    <a:pt x="546" y="149"/>
                  </a:lnTo>
                  <a:lnTo>
                    <a:pt x="545" y="152"/>
                  </a:lnTo>
                  <a:lnTo>
                    <a:pt x="541" y="153"/>
                  </a:lnTo>
                  <a:lnTo>
                    <a:pt x="535" y="153"/>
                  </a:lnTo>
                  <a:lnTo>
                    <a:pt x="535" y="153"/>
                  </a:lnTo>
                  <a:lnTo>
                    <a:pt x="532" y="153"/>
                  </a:lnTo>
                  <a:lnTo>
                    <a:pt x="532" y="155"/>
                  </a:lnTo>
                  <a:lnTo>
                    <a:pt x="533" y="158"/>
                  </a:lnTo>
                  <a:lnTo>
                    <a:pt x="538" y="161"/>
                  </a:lnTo>
                  <a:lnTo>
                    <a:pt x="541" y="165"/>
                  </a:lnTo>
                  <a:lnTo>
                    <a:pt x="541" y="165"/>
                  </a:lnTo>
                  <a:lnTo>
                    <a:pt x="541" y="166"/>
                  </a:lnTo>
                  <a:lnTo>
                    <a:pt x="539" y="168"/>
                  </a:lnTo>
                  <a:lnTo>
                    <a:pt x="536" y="168"/>
                  </a:lnTo>
                  <a:lnTo>
                    <a:pt x="532" y="170"/>
                  </a:lnTo>
                  <a:lnTo>
                    <a:pt x="532" y="172"/>
                  </a:lnTo>
                  <a:lnTo>
                    <a:pt x="531" y="175"/>
                  </a:lnTo>
                  <a:lnTo>
                    <a:pt x="531" y="175"/>
                  </a:lnTo>
                  <a:lnTo>
                    <a:pt x="531" y="176"/>
                  </a:lnTo>
                  <a:lnTo>
                    <a:pt x="528" y="178"/>
                  </a:lnTo>
                  <a:lnTo>
                    <a:pt x="522" y="179"/>
                  </a:lnTo>
                  <a:lnTo>
                    <a:pt x="515" y="179"/>
                  </a:lnTo>
                  <a:lnTo>
                    <a:pt x="512" y="182"/>
                  </a:lnTo>
                  <a:lnTo>
                    <a:pt x="511" y="185"/>
                  </a:lnTo>
                  <a:lnTo>
                    <a:pt x="511" y="185"/>
                  </a:lnTo>
                  <a:lnTo>
                    <a:pt x="511" y="188"/>
                  </a:lnTo>
                  <a:lnTo>
                    <a:pt x="511" y="190"/>
                  </a:lnTo>
                  <a:lnTo>
                    <a:pt x="514" y="192"/>
                  </a:lnTo>
                  <a:lnTo>
                    <a:pt x="515" y="193"/>
                  </a:lnTo>
                  <a:lnTo>
                    <a:pt x="521" y="193"/>
                  </a:lnTo>
                  <a:lnTo>
                    <a:pt x="528" y="195"/>
                  </a:lnTo>
                  <a:lnTo>
                    <a:pt x="528" y="195"/>
                  </a:lnTo>
                  <a:lnTo>
                    <a:pt x="529" y="195"/>
                  </a:lnTo>
                  <a:lnTo>
                    <a:pt x="531" y="196"/>
                  </a:lnTo>
                  <a:lnTo>
                    <a:pt x="529" y="199"/>
                  </a:lnTo>
                  <a:lnTo>
                    <a:pt x="528" y="202"/>
                  </a:lnTo>
                  <a:lnTo>
                    <a:pt x="528" y="205"/>
                  </a:lnTo>
                  <a:lnTo>
                    <a:pt x="531" y="206"/>
                  </a:lnTo>
                  <a:lnTo>
                    <a:pt x="531" y="206"/>
                  </a:lnTo>
                  <a:lnTo>
                    <a:pt x="533" y="207"/>
                  </a:lnTo>
                  <a:lnTo>
                    <a:pt x="536" y="207"/>
                  </a:lnTo>
                  <a:lnTo>
                    <a:pt x="538" y="206"/>
                  </a:lnTo>
                  <a:lnTo>
                    <a:pt x="536" y="200"/>
                  </a:lnTo>
                  <a:lnTo>
                    <a:pt x="536" y="200"/>
                  </a:lnTo>
                  <a:lnTo>
                    <a:pt x="536" y="199"/>
                  </a:lnTo>
                  <a:lnTo>
                    <a:pt x="538" y="198"/>
                  </a:lnTo>
                  <a:lnTo>
                    <a:pt x="543" y="200"/>
                  </a:lnTo>
                  <a:lnTo>
                    <a:pt x="546" y="202"/>
                  </a:lnTo>
                  <a:lnTo>
                    <a:pt x="549" y="205"/>
                  </a:lnTo>
                  <a:lnTo>
                    <a:pt x="551" y="207"/>
                  </a:lnTo>
                  <a:lnTo>
                    <a:pt x="549" y="210"/>
                  </a:lnTo>
                  <a:lnTo>
                    <a:pt x="549" y="210"/>
                  </a:lnTo>
                  <a:lnTo>
                    <a:pt x="548" y="212"/>
                  </a:lnTo>
                  <a:lnTo>
                    <a:pt x="548" y="215"/>
                  </a:lnTo>
                  <a:lnTo>
                    <a:pt x="551" y="216"/>
                  </a:lnTo>
                  <a:lnTo>
                    <a:pt x="553" y="217"/>
                  </a:lnTo>
                  <a:lnTo>
                    <a:pt x="562" y="220"/>
                  </a:lnTo>
                  <a:lnTo>
                    <a:pt x="569" y="222"/>
                  </a:lnTo>
                  <a:lnTo>
                    <a:pt x="569" y="222"/>
                  </a:lnTo>
                  <a:lnTo>
                    <a:pt x="593" y="225"/>
                  </a:lnTo>
                  <a:lnTo>
                    <a:pt x="606" y="225"/>
                  </a:lnTo>
                  <a:lnTo>
                    <a:pt x="609" y="223"/>
                  </a:lnTo>
                  <a:lnTo>
                    <a:pt x="612" y="222"/>
                  </a:lnTo>
                  <a:lnTo>
                    <a:pt x="612" y="222"/>
                  </a:lnTo>
                  <a:lnTo>
                    <a:pt x="610" y="219"/>
                  </a:lnTo>
                  <a:lnTo>
                    <a:pt x="609" y="217"/>
                  </a:lnTo>
                  <a:lnTo>
                    <a:pt x="605" y="213"/>
                  </a:lnTo>
                  <a:lnTo>
                    <a:pt x="597" y="209"/>
                  </a:lnTo>
                  <a:lnTo>
                    <a:pt x="589" y="202"/>
                  </a:lnTo>
                  <a:lnTo>
                    <a:pt x="589" y="202"/>
                  </a:lnTo>
                  <a:lnTo>
                    <a:pt x="582" y="193"/>
                  </a:lnTo>
                  <a:lnTo>
                    <a:pt x="579" y="183"/>
                  </a:lnTo>
                  <a:lnTo>
                    <a:pt x="578" y="179"/>
                  </a:lnTo>
                  <a:lnTo>
                    <a:pt x="578" y="173"/>
                  </a:lnTo>
                  <a:lnTo>
                    <a:pt x="580" y="170"/>
                  </a:lnTo>
                  <a:lnTo>
                    <a:pt x="583" y="168"/>
                  </a:lnTo>
                  <a:lnTo>
                    <a:pt x="583" y="168"/>
                  </a:lnTo>
                  <a:lnTo>
                    <a:pt x="587" y="165"/>
                  </a:lnTo>
                  <a:lnTo>
                    <a:pt x="589" y="162"/>
                  </a:lnTo>
                  <a:lnTo>
                    <a:pt x="590" y="158"/>
                  </a:lnTo>
                  <a:lnTo>
                    <a:pt x="592" y="153"/>
                  </a:lnTo>
                  <a:lnTo>
                    <a:pt x="593" y="152"/>
                  </a:lnTo>
                  <a:lnTo>
                    <a:pt x="596" y="149"/>
                  </a:lnTo>
                  <a:lnTo>
                    <a:pt x="596" y="149"/>
                  </a:lnTo>
                  <a:lnTo>
                    <a:pt x="600" y="145"/>
                  </a:lnTo>
                  <a:lnTo>
                    <a:pt x="602" y="142"/>
                  </a:lnTo>
                  <a:lnTo>
                    <a:pt x="605" y="138"/>
                  </a:lnTo>
                  <a:lnTo>
                    <a:pt x="606" y="133"/>
                  </a:lnTo>
                  <a:lnTo>
                    <a:pt x="607" y="132"/>
                  </a:lnTo>
                  <a:lnTo>
                    <a:pt x="610" y="132"/>
                  </a:lnTo>
                  <a:lnTo>
                    <a:pt x="610" y="132"/>
                  </a:lnTo>
                  <a:lnTo>
                    <a:pt x="613" y="131"/>
                  </a:lnTo>
                  <a:lnTo>
                    <a:pt x="615" y="131"/>
                  </a:lnTo>
                  <a:lnTo>
                    <a:pt x="615" y="126"/>
                  </a:lnTo>
                  <a:lnTo>
                    <a:pt x="615" y="124"/>
                  </a:lnTo>
                  <a:lnTo>
                    <a:pt x="616" y="122"/>
                  </a:lnTo>
                  <a:lnTo>
                    <a:pt x="619" y="121"/>
                  </a:lnTo>
                  <a:lnTo>
                    <a:pt x="619" y="121"/>
                  </a:lnTo>
                  <a:lnTo>
                    <a:pt x="622" y="121"/>
                  </a:lnTo>
                  <a:lnTo>
                    <a:pt x="624" y="118"/>
                  </a:lnTo>
                  <a:lnTo>
                    <a:pt x="629" y="114"/>
                  </a:lnTo>
                  <a:lnTo>
                    <a:pt x="629" y="109"/>
                  </a:lnTo>
                  <a:lnTo>
                    <a:pt x="629" y="105"/>
                  </a:lnTo>
                  <a:lnTo>
                    <a:pt x="629" y="105"/>
                  </a:lnTo>
                  <a:lnTo>
                    <a:pt x="629" y="104"/>
                  </a:lnTo>
                  <a:lnTo>
                    <a:pt x="630" y="104"/>
                  </a:lnTo>
                  <a:lnTo>
                    <a:pt x="634" y="104"/>
                  </a:lnTo>
                  <a:lnTo>
                    <a:pt x="639" y="102"/>
                  </a:lnTo>
                  <a:lnTo>
                    <a:pt x="642" y="102"/>
                  </a:lnTo>
                  <a:lnTo>
                    <a:pt x="644" y="101"/>
                  </a:lnTo>
                  <a:lnTo>
                    <a:pt x="644" y="101"/>
                  </a:lnTo>
                  <a:lnTo>
                    <a:pt x="646" y="98"/>
                  </a:lnTo>
                  <a:lnTo>
                    <a:pt x="649" y="98"/>
                  </a:lnTo>
                  <a:lnTo>
                    <a:pt x="656" y="97"/>
                  </a:lnTo>
                  <a:lnTo>
                    <a:pt x="661" y="95"/>
                  </a:lnTo>
                  <a:lnTo>
                    <a:pt x="664" y="92"/>
                  </a:lnTo>
                  <a:lnTo>
                    <a:pt x="666" y="91"/>
                  </a:lnTo>
                  <a:lnTo>
                    <a:pt x="666" y="91"/>
                  </a:lnTo>
                  <a:lnTo>
                    <a:pt x="669" y="87"/>
                  </a:lnTo>
                  <a:lnTo>
                    <a:pt x="677" y="82"/>
                  </a:lnTo>
                  <a:lnTo>
                    <a:pt x="700" y="72"/>
                  </a:lnTo>
                  <a:lnTo>
                    <a:pt x="728" y="64"/>
                  </a:lnTo>
                  <a:lnTo>
                    <a:pt x="755" y="57"/>
                  </a:lnTo>
                  <a:lnTo>
                    <a:pt x="755" y="57"/>
                  </a:lnTo>
                  <a:lnTo>
                    <a:pt x="775" y="51"/>
                  </a:lnTo>
                  <a:lnTo>
                    <a:pt x="784" y="47"/>
                  </a:lnTo>
                  <a:lnTo>
                    <a:pt x="791" y="42"/>
                  </a:lnTo>
                  <a:lnTo>
                    <a:pt x="795" y="40"/>
                  </a:lnTo>
                  <a:lnTo>
                    <a:pt x="798" y="35"/>
                  </a:lnTo>
                  <a:lnTo>
                    <a:pt x="798" y="31"/>
                  </a:lnTo>
                  <a:lnTo>
                    <a:pt x="797" y="28"/>
                  </a:lnTo>
                  <a:lnTo>
                    <a:pt x="797" y="28"/>
                  </a:lnTo>
                  <a:lnTo>
                    <a:pt x="791" y="25"/>
                  </a:lnTo>
                  <a:lnTo>
                    <a:pt x="785" y="25"/>
                  </a:lnTo>
                  <a:lnTo>
                    <a:pt x="778" y="25"/>
                  </a:lnTo>
                  <a:lnTo>
                    <a:pt x="770" y="27"/>
                  </a:lnTo>
                  <a:lnTo>
                    <a:pt x="755" y="32"/>
                  </a:lnTo>
                  <a:lnTo>
                    <a:pt x="747" y="38"/>
                  </a:lnTo>
                  <a:lnTo>
                    <a:pt x="747" y="38"/>
                  </a:lnTo>
                  <a:lnTo>
                    <a:pt x="744" y="40"/>
                  </a:lnTo>
                  <a:lnTo>
                    <a:pt x="740" y="41"/>
                  </a:lnTo>
                  <a:lnTo>
                    <a:pt x="734" y="41"/>
                  </a:lnTo>
                  <a:lnTo>
                    <a:pt x="727" y="42"/>
                  </a:lnTo>
                  <a:lnTo>
                    <a:pt x="721" y="44"/>
                  </a:lnTo>
                  <a:lnTo>
                    <a:pt x="721" y="44"/>
                  </a:lnTo>
                  <a:lnTo>
                    <a:pt x="714" y="47"/>
                  </a:lnTo>
                  <a:lnTo>
                    <a:pt x="704" y="48"/>
                  </a:lnTo>
                  <a:lnTo>
                    <a:pt x="696" y="50"/>
                  </a:lnTo>
                  <a:lnTo>
                    <a:pt x="693" y="48"/>
                  </a:lnTo>
                  <a:lnTo>
                    <a:pt x="688" y="47"/>
                  </a:lnTo>
                  <a:lnTo>
                    <a:pt x="688" y="47"/>
                  </a:lnTo>
                  <a:lnTo>
                    <a:pt x="686" y="45"/>
                  </a:lnTo>
                  <a:lnTo>
                    <a:pt x="683" y="45"/>
                  </a:lnTo>
                  <a:lnTo>
                    <a:pt x="676" y="48"/>
                  </a:lnTo>
                  <a:lnTo>
                    <a:pt x="670" y="51"/>
                  </a:lnTo>
                  <a:lnTo>
                    <a:pt x="666" y="52"/>
                  </a:lnTo>
                  <a:lnTo>
                    <a:pt x="666" y="52"/>
                  </a:lnTo>
                  <a:lnTo>
                    <a:pt x="660" y="52"/>
                  </a:lnTo>
                  <a:lnTo>
                    <a:pt x="656" y="55"/>
                  </a:lnTo>
                  <a:lnTo>
                    <a:pt x="650" y="57"/>
                  </a:lnTo>
                  <a:lnTo>
                    <a:pt x="646" y="58"/>
                  </a:lnTo>
                  <a:lnTo>
                    <a:pt x="646" y="58"/>
                  </a:lnTo>
                  <a:lnTo>
                    <a:pt x="639" y="58"/>
                  </a:lnTo>
                  <a:lnTo>
                    <a:pt x="633" y="61"/>
                  </a:lnTo>
                  <a:lnTo>
                    <a:pt x="627" y="64"/>
                  </a:lnTo>
                  <a:lnTo>
                    <a:pt x="624" y="67"/>
                  </a:lnTo>
                  <a:lnTo>
                    <a:pt x="624" y="67"/>
                  </a:lnTo>
                  <a:lnTo>
                    <a:pt x="622" y="69"/>
                  </a:lnTo>
                  <a:lnTo>
                    <a:pt x="617" y="71"/>
                  </a:lnTo>
                  <a:lnTo>
                    <a:pt x="613" y="72"/>
                  </a:lnTo>
                  <a:lnTo>
                    <a:pt x="613" y="74"/>
                  </a:lnTo>
                  <a:lnTo>
                    <a:pt x="612" y="75"/>
                  </a:lnTo>
                  <a:lnTo>
                    <a:pt x="612" y="75"/>
                  </a:lnTo>
                  <a:lnTo>
                    <a:pt x="610" y="78"/>
                  </a:lnTo>
                  <a:lnTo>
                    <a:pt x="607" y="81"/>
                  </a:lnTo>
                  <a:lnTo>
                    <a:pt x="602" y="81"/>
                  </a:lnTo>
                  <a:lnTo>
                    <a:pt x="599" y="79"/>
                  </a:lnTo>
                  <a:lnTo>
                    <a:pt x="599" y="79"/>
                  </a:lnTo>
                  <a:lnTo>
                    <a:pt x="596" y="78"/>
                  </a:lnTo>
                  <a:lnTo>
                    <a:pt x="595" y="78"/>
                  </a:lnTo>
                  <a:lnTo>
                    <a:pt x="592" y="81"/>
                  </a:lnTo>
                  <a:lnTo>
                    <a:pt x="592" y="85"/>
                  </a:lnTo>
                  <a:lnTo>
                    <a:pt x="592" y="88"/>
                  </a:lnTo>
                  <a:lnTo>
                    <a:pt x="595" y="91"/>
                  </a:lnTo>
                  <a:lnTo>
                    <a:pt x="595" y="91"/>
                  </a:lnTo>
                  <a:lnTo>
                    <a:pt x="596" y="92"/>
                  </a:lnTo>
                  <a:lnTo>
                    <a:pt x="595" y="94"/>
                  </a:lnTo>
                  <a:lnTo>
                    <a:pt x="592" y="97"/>
                  </a:lnTo>
                  <a:lnTo>
                    <a:pt x="586" y="98"/>
                  </a:lnTo>
                  <a:lnTo>
                    <a:pt x="585" y="99"/>
                  </a:lnTo>
                  <a:lnTo>
                    <a:pt x="586" y="101"/>
                  </a:lnTo>
                  <a:lnTo>
                    <a:pt x="586" y="101"/>
                  </a:lnTo>
                  <a:lnTo>
                    <a:pt x="586" y="102"/>
                  </a:lnTo>
                  <a:lnTo>
                    <a:pt x="586" y="104"/>
                  </a:lnTo>
                  <a:lnTo>
                    <a:pt x="583" y="105"/>
                  </a:lnTo>
                  <a:lnTo>
                    <a:pt x="580" y="108"/>
                  </a:lnTo>
                  <a:lnTo>
                    <a:pt x="580" y="109"/>
                  </a:lnTo>
                  <a:lnTo>
                    <a:pt x="580" y="111"/>
                  </a:lnTo>
                  <a:lnTo>
                    <a:pt x="580" y="111"/>
                  </a:lnTo>
                  <a:lnTo>
                    <a:pt x="580" y="112"/>
                  </a:lnTo>
                  <a:lnTo>
                    <a:pt x="580" y="114"/>
                  </a:lnTo>
                  <a:lnTo>
                    <a:pt x="578" y="115"/>
                  </a:lnTo>
                  <a:lnTo>
                    <a:pt x="568" y="118"/>
                  </a:lnTo>
                  <a:lnTo>
                    <a:pt x="568" y="118"/>
                  </a:lnTo>
                  <a:lnTo>
                    <a:pt x="562" y="121"/>
                  </a:lnTo>
                  <a:lnTo>
                    <a:pt x="560" y="124"/>
                  </a:lnTo>
                  <a:lnTo>
                    <a:pt x="559" y="126"/>
                  </a:lnTo>
                  <a:lnTo>
                    <a:pt x="560" y="128"/>
                  </a:lnTo>
                  <a:lnTo>
                    <a:pt x="562" y="129"/>
                  </a:lnTo>
                  <a:lnTo>
                    <a:pt x="565" y="129"/>
                  </a:lnTo>
                  <a:lnTo>
                    <a:pt x="565" y="129"/>
                  </a:lnTo>
                  <a:lnTo>
                    <a:pt x="568" y="131"/>
                  </a:lnTo>
                  <a:lnTo>
                    <a:pt x="566" y="132"/>
                  </a:lnTo>
                  <a:lnTo>
                    <a:pt x="562" y="135"/>
                  </a:lnTo>
                  <a:lnTo>
                    <a:pt x="560" y="136"/>
                  </a:lnTo>
                  <a:lnTo>
                    <a:pt x="560" y="139"/>
                  </a:lnTo>
                  <a:lnTo>
                    <a:pt x="560" y="139"/>
                  </a:lnTo>
                  <a:lnTo>
                    <a:pt x="560" y="141"/>
                  </a:lnTo>
                  <a:lnTo>
                    <a:pt x="559" y="142"/>
                  </a:lnTo>
                  <a:lnTo>
                    <a:pt x="553" y="143"/>
                  </a:lnTo>
                  <a:lnTo>
                    <a:pt x="549" y="143"/>
                  </a:lnTo>
                  <a:lnTo>
                    <a:pt x="548" y="145"/>
                  </a:lnTo>
                  <a:lnTo>
                    <a:pt x="546" y="146"/>
                  </a:lnTo>
                  <a:lnTo>
                    <a:pt x="546" y="14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33" name="France">
              <a:extLst>
                <a:ext uri="{FF2B5EF4-FFF2-40B4-BE49-F238E27FC236}">
                  <a16:creationId xmlns:a16="http://schemas.microsoft.com/office/drawing/2014/main" id="{AAF86060-B0A4-ED43-B849-62AF90C75F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0933" y="2969055"/>
              <a:ext cx="340351" cy="288558"/>
            </a:xfrm>
            <a:custGeom>
              <a:avLst/>
              <a:gdLst/>
              <a:ahLst/>
              <a:cxnLst>
                <a:cxn ang="0">
                  <a:pos x="195" y="41"/>
                </a:cxn>
                <a:cxn ang="0">
                  <a:pos x="181" y="35"/>
                </a:cxn>
                <a:cxn ang="0">
                  <a:pos x="164" y="31"/>
                </a:cxn>
                <a:cxn ang="0">
                  <a:pos x="157" y="25"/>
                </a:cxn>
                <a:cxn ang="0">
                  <a:pos x="148" y="24"/>
                </a:cxn>
                <a:cxn ang="0">
                  <a:pos x="144" y="20"/>
                </a:cxn>
                <a:cxn ang="0">
                  <a:pos x="128" y="10"/>
                </a:cxn>
                <a:cxn ang="0">
                  <a:pos x="122" y="7"/>
                </a:cxn>
                <a:cxn ang="0">
                  <a:pos x="117" y="0"/>
                </a:cxn>
                <a:cxn ang="0">
                  <a:pos x="104" y="8"/>
                </a:cxn>
                <a:cxn ang="0">
                  <a:pos x="100" y="23"/>
                </a:cxn>
                <a:cxn ang="0">
                  <a:pos x="80" y="30"/>
                </a:cxn>
                <a:cxn ang="0">
                  <a:pos x="65" y="37"/>
                </a:cxn>
                <a:cxn ang="0">
                  <a:pos x="54" y="28"/>
                </a:cxn>
                <a:cxn ang="0">
                  <a:pos x="47" y="35"/>
                </a:cxn>
                <a:cxn ang="0">
                  <a:pos x="50" y="52"/>
                </a:cxn>
                <a:cxn ang="0">
                  <a:pos x="36" y="52"/>
                </a:cxn>
                <a:cxn ang="0">
                  <a:pos x="26" y="48"/>
                </a:cxn>
                <a:cxn ang="0">
                  <a:pos x="10" y="50"/>
                </a:cxn>
                <a:cxn ang="0">
                  <a:pos x="0" y="57"/>
                </a:cxn>
                <a:cxn ang="0">
                  <a:pos x="3" y="67"/>
                </a:cxn>
                <a:cxn ang="0">
                  <a:pos x="24" y="74"/>
                </a:cxn>
                <a:cxn ang="0">
                  <a:pos x="37" y="78"/>
                </a:cxn>
                <a:cxn ang="0">
                  <a:pos x="44" y="89"/>
                </a:cxn>
                <a:cxn ang="0">
                  <a:pos x="58" y="101"/>
                </a:cxn>
                <a:cxn ang="0">
                  <a:pos x="60" y="115"/>
                </a:cxn>
                <a:cxn ang="0">
                  <a:pos x="57" y="136"/>
                </a:cxn>
                <a:cxn ang="0">
                  <a:pos x="48" y="159"/>
                </a:cxn>
                <a:cxn ang="0">
                  <a:pos x="74" y="170"/>
                </a:cxn>
                <a:cxn ang="0">
                  <a:pos x="85" y="170"/>
                </a:cxn>
                <a:cxn ang="0">
                  <a:pos x="94" y="172"/>
                </a:cxn>
                <a:cxn ang="0">
                  <a:pos x="121" y="178"/>
                </a:cxn>
                <a:cxn ang="0">
                  <a:pos x="128" y="169"/>
                </a:cxn>
                <a:cxn ang="0">
                  <a:pos x="141" y="156"/>
                </a:cxn>
                <a:cxn ang="0">
                  <a:pos x="171" y="163"/>
                </a:cxn>
                <a:cxn ang="0">
                  <a:pos x="189" y="158"/>
                </a:cxn>
                <a:cxn ang="0">
                  <a:pos x="201" y="145"/>
                </a:cxn>
                <a:cxn ang="0">
                  <a:pos x="191" y="142"/>
                </a:cxn>
                <a:cxn ang="0">
                  <a:pos x="191" y="132"/>
                </a:cxn>
                <a:cxn ang="0">
                  <a:pos x="185" y="124"/>
                </a:cxn>
                <a:cxn ang="0">
                  <a:pos x="192" y="116"/>
                </a:cxn>
                <a:cxn ang="0">
                  <a:pos x="191" y="108"/>
                </a:cxn>
                <a:cxn ang="0">
                  <a:pos x="188" y="101"/>
                </a:cxn>
                <a:cxn ang="0">
                  <a:pos x="181" y="99"/>
                </a:cxn>
                <a:cxn ang="0">
                  <a:pos x="178" y="95"/>
                </a:cxn>
                <a:cxn ang="0">
                  <a:pos x="188" y="82"/>
                </a:cxn>
                <a:cxn ang="0">
                  <a:pos x="196" y="75"/>
                </a:cxn>
                <a:cxn ang="0">
                  <a:pos x="202" y="57"/>
                </a:cxn>
                <a:cxn ang="0">
                  <a:pos x="208" y="45"/>
                </a:cxn>
                <a:cxn ang="0">
                  <a:pos x="229" y="165"/>
                </a:cxn>
                <a:cxn ang="0">
                  <a:pos x="219" y="173"/>
                </a:cxn>
                <a:cxn ang="0">
                  <a:pos x="223" y="195"/>
                </a:cxn>
                <a:cxn ang="0">
                  <a:pos x="230" y="180"/>
                </a:cxn>
              </a:cxnLst>
              <a:rect l="0" t="0" r="r" b="b"/>
              <a:pathLst>
                <a:path w="230" h="195">
                  <a:moveTo>
                    <a:pt x="203" y="44"/>
                  </a:moveTo>
                  <a:lnTo>
                    <a:pt x="203" y="44"/>
                  </a:lnTo>
                  <a:lnTo>
                    <a:pt x="201" y="44"/>
                  </a:lnTo>
                  <a:lnTo>
                    <a:pt x="198" y="42"/>
                  </a:lnTo>
                  <a:lnTo>
                    <a:pt x="195" y="41"/>
                  </a:lnTo>
                  <a:lnTo>
                    <a:pt x="195" y="41"/>
                  </a:lnTo>
                  <a:lnTo>
                    <a:pt x="189" y="40"/>
                  </a:lnTo>
                  <a:lnTo>
                    <a:pt x="185" y="37"/>
                  </a:lnTo>
                  <a:lnTo>
                    <a:pt x="185" y="37"/>
                  </a:lnTo>
                  <a:lnTo>
                    <a:pt x="181" y="35"/>
                  </a:lnTo>
                  <a:lnTo>
                    <a:pt x="176" y="34"/>
                  </a:lnTo>
                  <a:lnTo>
                    <a:pt x="168" y="34"/>
                  </a:lnTo>
                  <a:lnTo>
                    <a:pt x="168" y="34"/>
                  </a:lnTo>
                  <a:lnTo>
                    <a:pt x="165" y="33"/>
                  </a:lnTo>
                  <a:lnTo>
                    <a:pt x="164" y="31"/>
                  </a:lnTo>
                  <a:lnTo>
                    <a:pt x="162" y="30"/>
                  </a:lnTo>
                  <a:lnTo>
                    <a:pt x="159" y="28"/>
                  </a:lnTo>
                  <a:lnTo>
                    <a:pt x="159" y="28"/>
                  </a:lnTo>
                  <a:lnTo>
                    <a:pt x="158" y="28"/>
                  </a:lnTo>
                  <a:lnTo>
                    <a:pt x="157" y="25"/>
                  </a:lnTo>
                  <a:lnTo>
                    <a:pt x="155" y="21"/>
                  </a:lnTo>
                  <a:lnTo>
                    <a:pt x="155" y="21"/>
                  </a:lnTo>
                  <a:lnTo>
                    <a:pt x="154" y="20"/>
                  </a:lnTo>
                  <a:lnTo>
                    <a:pt x="152" y="21"/>
                  </a:lnTo>
                  <a:lnTo>
                    <a:pt x="148" y="24"/>
                  </a:lnTo>
                  <a:lnTo>
                    <a:pt x="148" y="24"/>
                  </a:lnTo>
                  <a:lnTo>
                    <a:pt x="145" y="24"/>
                  </a:lnTo>
                  <a:lnTo>
                    <a:pt x="144" y="23"/>
                  </a:lnTo>
                  <a:lnTo>
                    <a:pt x="144" y="20"/>
                  </a:lnTo>
                  <a:lnTo>
                    <a:pt x="144" y="20"/>
                  </a:lnTo>
                  <a:lnTo>
                    <a:pt x="142" y="18"/>
                  </a:lnTo>
                  <a:lnTo>
                    <a:pt x="139" y="15"/>
                  </a:lnTo>
                  <a:lnTo>
                    <a:pt x="134" y="13"/>
                  </a:lnTo>
                  <a:lnTo>
                    <a:pt x="134" y="13"/>
                  </a:lnTo>
                  <a:lnTo>
                    <a:pt x="128" y="10"/>
                  </a:lnTo>
                  <a:lnTo>
                    <a:pt x="127" y="8"/>
                  </a:lnTo>
                  <a:lnTo>
                    <a:pt x="125" y="8"/>
                  </a:lnTo>
                  <a:lnTo>
                    <a:pt x="125" y="8"/>
                  </a:lnTo>
                  <a:lnTo>
                    <a:pt x="124" y="8"/>
                  </a:lnTo>
                  <a:lnTo>
                    <a:pt x="122" y="7"/>
                  </a:lnTo>
                  <a:lnTo>
                    <a:pt x="120" y="3"/>
                  </a:lnTo>
                  <a:lnTo>
                    <a:pt x="120" y="3"/>
                  </a:lnTo>
                  <a:lnTo>
                    <a:pt x="118" y="1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10" y="1"/>
                  </a:lnTo>
                  <a:lnTo>
                    <a:pt x="107" y="4"/>
                  </a:lnTo>
                  <a:lnTo>
                    <a:pt x="104" y="8"/>
                  </a:lnTo>
                  <a:lnTo>
                    <a:pt x="104" y="14"/>
                  </a:lnTo>
                  <a:lnTo>
                    <a:pt x="104" y="14"/>
                  </a:lnTo>
                  <a:lnTo>
                    <a:pt x="104" y="17"/>
                  </a:lnTo>
                  <a:lnTo>
                    <a:pt x="102" y="20"/>
                  </a:lnTo>
                  <a:lnTo>
                    <a:pt x="100" y="23"/>
                  </a:lnTo>
                  <a:lnTo>
                    <a:pt x="94" y="24"/>
                  </a:lnTo>
                  <a:lnTo>
                    <a:pt x="87" y="25"/>
                  </a:lnTo>
                  <a:lnTo>
                    <a:pt x="87" y="25"/>
                  </a:lnTo>
                  <a:lnTo>
                    <a:pt x="83" y="27"/>
                  </a:lnTo>
                  <a:lnTo>
                    <a:pt x="80" y="30"/>
                  </a:lnTo>
                  <a:lnTo>
                    <a:pt x="78" y="34"/>
                  </a:lnTo>
                  <a:lnTo>
                    <a:pt x="77" y="37"/>
                  </a:lnTo>
                  <a:lnTo>
                    <a:pt x="77" y="37"/>
                  </a:lnTo>
                  <a:lnTo>
                    <a:pt x="73" y="38"/>
                  </a:lnTo>
                  <a:lnTo>
                    <a:pt x="65" y="37"/>
                  </a:lnTo>
                  <a:lnTo>
                    <a:pt x="60" y="34"/>
                  </a:lnTo>
                  <a:lnTo>
                    <a:pt x="57" y="30"/>
                  </a:lnTo>
                  <a:lnTo>
                    <a:pt x="57" y="30"/>
                  </a:lnTo>
                  <a:lnTo>
                    <a:pt x="56" y="28"/>
                  </a:lnTo>
                  <a:lnTo>
                    <a:pt x="54" y="28"/>
                  </a:lnTo>
                  <a:lnTo>
                    <a:pt x="50" y="28"/>
                  </a:lnTo>
                  <a:lnTo>
                    <a:pt x="47" y="31"/>
                  </a:lnTo>
                  <a:lnTo>
                    <a:pt x="46" y="34"/>
                  </a:lnTo>
                  <a:lnTo>
                    <a:pt x="47" y="35"/>
                  </a:lnTo>
                  <a:lnTo>
                    <a:pt x="47" y="35"/>
                  </a:lnTo>
                  <a:lnTo>
                    <a:pt x="51" y="41"/>
                  </a:lnTo>
                  <a:lnTo>
                    <a:pt x="51" y="45"/>
                  </a:lnTo>
                  <a:lnTo>
                    <a:pt x="51" y="50"/>
                  </a:lnTo>
                  <a:lnTo>
                    <a:pt x="50" y="52"/>
                  </a:lnTo>
                  <a:lnTo>
                    <a:pt x="50" y="52"/>
                  </a:lnTo>
                  <a:lnTo>
                    <a:pt x="47" y="54"/>
                  </a:lnTo>
                  <a:lnTo>
                    <a:pt x="43" y="52"/>
                  </a:lnTo>
                  <a:lnTo>
                    <a:pt x="40" y="51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3" y="52"/>
                  </a:lnTo>
                  <a:lnTo>
                    <a:pt x="31" y="52"/>
                  </a:lnTo>
                  <a:lnTo>
                    <a:pt x="28" y="50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23" y="47"/>
                  </a:lnTo>
                  <a:lnTo>
                    <a:pt x="19" y="48"/>
                  </a:lnTo>
                  <a:lnTo>
                    <a:pt x="16" y="50"/>
                  </a:lnTo>
                  <a:lnTo>
                    <a:pt x="10" y="50"/>
                  </a:lnTo>
                  <a:lnTo>
                    <a:pt x="10" y="50"/>
                  </a:lnTo>
                  <a:lnTo>
                    <a:pt x="4" y="50"/>
                  </a:lnTo>
                  <a:lnTo>
                    <a:pt x="1" y="51"/>
                  </a:lnTo>
                  <a:lnTo>
                    <a:pt x="0" y="54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1" y="60"/>
                  </a:lnTo>
                  <a:lnTo>
                    <a:pt x="1" y="62"/>
                  </a:lnTo>
                  <a:lnTo>
                    <a:pt x="1" y="64"/>
                  </a:lnTo>
                  <a:lnTo>
                    <a:pt x="3" y="67"/>
                  </a:lnTo>
                  <a:lnTo>
                    <a:pt x="3" y="67"/>
                  </a:lnTo>
                  <a:lnTo>
                    <a:pt x="6" y="68"/>
                  </a:lnTo>
                  <a:lnTo>
                    <a:pt x="11" y="69"/>
                  </a:lnTo>
                  <a:lnTo>
                    <a:pt x="17" y="71"/>
                  </a:lnTo>
                  <a:lnTo>
                    <a:pt x="24" y="74"/>
                  </a:lnTo>
                  <a:lnTo>
                    <a:pt x="24" y="74"/>
                  </a:lnTo>
                  <a:lnTo>
                    <a:pt x="28" y="75"/>
                  </a:lnTo>
                  <a:lnTo>
                    <a:pt x="31" y="77"/>
                  </a:lnTo>
                  <a:lnTo>
                    <a:pt x="34" y="77"/>
                  </a:lnTo>
                  <a:lnTo>
                    <a:pt x="37" y="78"/>
                  </a:lnTo>
                  <a:lnTo>
                    <a:pt x="37" y="78"/>
                  </a:lnTo>
                  <a:lnTo>
                    <a:pt x="41" y="79"/>
                  </a:lnTo>
                  <a:lnTo>
                    <a:pt x="43" y="81"/>
                  </a:lnTo>
                  <a:lnTo>
                    <a:pt x="43" y="85"/>
                  </a:lnTo>
                  <a:lnTo>
                    <a:pt x="43" y="85"/>
                  </a:lnTo>
                  <a:lnTo>
                    <a:pt x="44" y="89"/>
                  </a:lnTo>
                  <a:lnTo>
                    <a:pt x="46" y="92"/>
                  </a:lnTo>
                  <a:lnTo>
                    <a:pt x="50" y="97"/>
                  </a:lnTo>
                  <a:lnTo>
                    <a:pt x="56" y="98"/>
                  </a:lnTo>
                  <a:lnTo>
                    <a:pt x="56" y="98"/>
                  </a:lnTo>
                  <a:lnTo>
                    <a:pt x="58" y="101"/>
                  </a:lnTo>
                  <a:lnTo>
                    <a:pt x="60" y="104"/>
                  </a:lnTo>
                  <a:lnTo>
                    <a:pt x="58" y="106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0" y="115"/>
                  </a:lnTo>
                  <a:lnTo>
                    <a:pt x="58" y="121"/>
                  </a:lnTo>
                  <a:lnTo>
                    <a:pt x="57" y="125"/>
                  </a:lnTo>
                  <a:lnTo>
                    <a:pt x="57" y="131"/>
                  </a:lnTo>
                  <a:lnTo>
                    <a:pt x="57" y="131"/>
                  </a:lnTo>
                  <a:lnTo>
                    <a:pt x="57" y="136"/>
                  </a:lnTo>
                  <a:lnTo>
                    <a:pt x="56" y="146"/>
                  </a:lnTo>
                  <a:lnTo>
                    <a:pt x="53" y="155"/>
                  </a:lnTo>
                  <a:lnTo>
                    <a:pt x="50" y="159"/>
                  </a:lnTo>
                  <a:lnTo>
                    <a:pt x="50" y="159"/>
                  </a:lnTo>
                  <a:lnTo>
                    <a:pt x="48" y="159"/>
                  </a:lnTo>
                  <a:lnTo>
                    <a:pt x="48" y="159"/>
                  </a:lnTo>
                  <a:lnTo>
                    <a:pt x="58" y="163"/>
                  </a:lnTo>
                  <a:lnTo>
                    <a:pt x="58" y="163"/>
                  </a:lnTo>
                  <a:lnTo>
                    <a:pt x="65" y="168"/>
                  </a:lnTo>
                  <a:lnTo>
                    <a:pt x="74" y="170"/>
                  </a:lnTo>
                  <a:lnTo>
                    <a:pt x="74" y="170"/>
                  </a:lnTo>
                  <a:lnTo>
                    <a:pt x="77" y="173"/>
                  </a:lnTo>
                  <a:lnTo>
                    <a:pt x="81" y="173"/>
                  </a:lnTo>
                  <a:lnTo>
                    <a:pt x="85" y="172"/>
                  </a:lnTo>
                  <a:lnTo>
                    <a:pt x="85" y="170"/>
                  </a:lnTo>
                  <a:lnTo>
                    <a:pt x="85" y="170"/>
                  </a:lnTo>
                  <a:lnTo>
                    <a:pt x="87" y="169"/>
                  </a:lnTo>
                  <a:lnTo>
                    <a:pt x="88" y="169"/>
                  </a:lnTo>
                  <a:lnTo>
                    <a:pt x="94" y="172"/>
                  </a:lnTo>
                  <a:lnTo>
                    <a:pt x="94" y="172"/>
                  </a:lnTo>
                  <a:lnTo>
                    <a:pt x="97" y="173"/>
                  </a:lnTo>
                  <a:lnTo>
                    <a:pt x="102" y="175"/>
                  </a:lnTo>
                  <a:lnTo>
                    <a:pt x="112" y="176"/>
                  </a:lnTo>
                  <a:lnTo>
                    <a:pt x="112" y="176"/>
                  </a:lnTo>
                  <a:lnTo>
                    <a:pt x="121" y="178"/>
                  </a:lnTo>
                  <a:lnTo>
                    <a:pt x="129" y="176"/>
                  </a:lnTo>
                  <a:lnTo>
                    <a:pt x="129" y="176"/>
                  </a:lnTo>
                  <a:lnTo>
                    <a:pt x="128" y="173"/>
                  </a:lnTo>
                  <a:lnTo>
                    <a:pt x="128" y="173"/>
                  </a:lnTo>
                  <a:lnTo>
                    <a:pt x="128" y="169"/>
                  </a:lnTo>
                  <a:lnTo>
                    <a:pt x="128" y="166"/>
                  </a:lnTo>
                  <a:lnTo>
                    <a:pt x="131" y="162"/>
                  </a:lnTo>
                  <a:lnTo>
                    <a:pt x="135" y="159"/>
                  </a:lnTo>
                  <a:lnTo>
                    <a:pt x="141" y="156"/>
                  </a:lnTo>
                  <a:lnTo>
                    <a:pt x="141" y="156"/>
                  </a:lnTo>
                  <a:lnTo>
                    <a:pt x="148" y="156"/>
                  </a:lnTo>
                  <a:lnTo>
                    <a:pt x="158" y="159"/>
                  </a:lnTo>
                  <a:lnTo>
                    <a:pt x="165" y="161"/>
                  </a:lnTo>
                  <a:lnTo>
                    <a:pt x="171" y="163"/>
                  </a:lnTo>
                  <a:lnTo>
                    <a:pt x="171" y="163"/>
                  </a:lnTo>
                  <a:lnTo>
                    <a:pt x="175" y="165"/>
                  </a:lnTo>
                  <a:lnTo>
                    <a:pt x="179" y="165"/>
                  </a:lnTo>
                  <a:lnTo>
                    <a:pt x="184" y="162"/>
                  </a:lnTo>
                  <a:lnTo>
                    <a:pt x="189" y="158"/>
                  </a:lnTo>
                  <a:lnTo>
                    <a:pt x="189" y="158"/>
                  </a:lnTo>
                  <a:lnTo>
                    <a:pt x="195" y="152"/>
                  </a:lnTo>
                  <a:lnTo>
                    <a:pt x="199" y="151"/>
                  </a:lnTo>
                  <a:lnTo>
                    <a:pt x="199" y="151"/>
                  </a:lnTo>
                  <a:lnTo>
                    <a:pt x="201" y="145"/>
                  </a:lnTo>
                  <a:lnTo>
                    <a:pt x="201" y="145"/>
                  </a:lnTo>
                  <a:lnTo>
                    <a:pt x="201" y="143"/>
                  </a:lnTo>
                  <a:lnTo>
                    <a:pt x="199" y="143"/>
                  </a:lnTo>
                  <a:lnTo>
                    <a:pt x="193" y="142"/>
                  </a:lnTo>
                  <a:lnTo>
                    <a:pt x="193" y="142"/>
                  </a:lnTo>
                  <a:lnTo>
                    <a:pt x="191" y="142"/>
                  </a:lnTo>
                  <a:lnTo>
                    <a:pt x="189" y="141"/>
                  </a:lnTo>
                  <a:lnTo>
                    <a:pt x="189" y="138"/>
                  </a:lnTo>
                  <a:lnTo>
                    <a:pt x="191" y="135"/>
                  </a:lnTo>
                  <a:lnTo>
                    <a:pt x="191" y="135"/>
                  </a:lnTo>
                  <a:lnTo>
                    <a:pt x="191" y="132"/>
                  </a:lnTo>
                  <a:lnTo>
                    <a:pt x="189" y="131"/>
                  </a:lnTo>
                  <a:lnTo>
                    <a:pt x="185" y="126"/>
                  </a:lnTo>
                  <a:lnTo>
                    <a:pt x="185" y="126"/>
                  </a:lnTo>
                  <a:lnTo>
                    <a:pt x="185" y="125"/>
                  </a:lnTo>
                  <a:lnTo>
                    <a:pt x="185" y="124"/>
                  </a:lnTo>
                  <a:lnTo>
                    <a:pt x="189" y="122"/>
                  </a:lnTo>
                  <a:lnTo>
                    <a:pt x="189" y="122"/>
                  </a:lnTo>
                  <a:lnTo>
                    <a:pt x="192" y="119"/>
                  </a:lnTo>
                  <a:lnTo>
                    <a:pt x="192" y="118"/>
                  </a:lnTo>
                  <a:lnTo>
                    <a:pt x="192" y="116"/>
                  </a:lnTo>
                  <a:lnTo>
                    <a:pt x="192" y="116"/>
                  </a:lnTo>
                  <a:lnTo>
                    <a:pt x="189" y="114"/>
                  </a:lnTo>
                  <a:lnTo>
                    <a:pt x="189" y="111"/>
                  </a:lnTo>
                  <a:lnTo>
                    <a:pt x="191" y="108"/>
                  </a:lnTo>
                  <a:lnTo>
                    <a:pt x="191" y="108"/>
                  </a:lnTo>
                  <a:lnTo>
                    <a:pt x="191" y="106"/>
                  </a:lnTo>
                  <a:lnTo>
                    <a:pt x="189" y="104"/>
                  </a:lnTo>
                  <a:lnTo>
                    <a:pt x="188" y="102"/>
                  </a:lnTo>
                  <a:lnTo>
                    <a:pt x="188" y="101"/>
                  </a:lnTo>
                  <a:lnTo>
                    <a:pt x="188" y="101"/>
                  </a:lnTo>
                  <a:lnTo>
                    <a:pt x="186" y="98"/>
                  </a:lnTo>
                  <a:lnTo>
                    <a:pt x="185" y="98"/>
                  </a:lnTo>
                  <a:lnTo>
                    <a:pt x="182" y="98"/>
                  </a:lnTo>
                  <a:lnTo>
                    <a:pt x="181" y="99"/>
                  </a:lnTo>
                  <a:lnTo>
                    <a:pt x="181" y="99"/>
                  </a:lnTo>
                  <a:lnTo>
                    <a:pt x="178" y="102"/>
                  </a:lnTo>
                  <a:lnTo>
                    <a:pt x="176" y="101"/>
                  </a:lnTo>
                  <a:lnTo>
                    <a:pt x="176" y="99"/>
                  </a:lnTo>
                  <a:lnTo>
                    <a:pt x="178" y="95"/>
                  </a:lnTo>
                  <a:lnTo>
                    <a:pt x="178" y="95"/>
                  </a:lnTo>
                  <a:lnTo>
                    <a:pt x="181" y="91"/>
                  </a:lnTo>
                  <a:lnTo>
                    <a:pt x="184" y="87"/>
                  </a:lnTo>
                  <a:lnTo>
                    <a:pt x="186" y="84"/>
                  </a:lnTo>
                  <a:lnTo>
                    <a:pt x="188" y="82"/>
                  </a:lnTo>
                  <a:lnTo>
                    <a:pt x="188" y="82"/>
                  </a:lnTo>
                  <a:lnTo>
                    <a:pt x="189" y="79"/>
                  </a:lnTo>
                  <a:lnTo>
                    <a:pt x="192" y="77"/>
                  </a:lnTo>
                  <a:lnTo>
                    <a:pt x="193" y="75"/>
                  </a:lnTo>
                  <a:lnTo>
                    <a:pt x="196" y="75"/>
                  </a:lnTo>
                  <a:lnTo>
                    <a:pt x="196" y="75"/>
                  </a:lnTo>
                  <a:lnTo>
                    <a:pt x="198" y="74"/>
                  </a:lnTo>
                  <a:lnTo>
                    <a:pt x="199" y="71"/>
                  </a:lnTo>
                  <a:lnTo>
                    <a:pt x="201" y="62"/>
                  </a:lnTo>
                  <a:lnTo>
                    <a:pt x="201" y="62"/>
                  </a:lnTo>
                  <a:lnTo>
                    <a:pt x="202" y="57"/>
                  </a:lnTo>
                  <a:lnTo>
                    <a:pt x="203" y="52"/>
                  </a:lnTo>
                  <a:lnTo>
                    <a:pt x="206" y="50"/>
                  </a:lnTo>
                  <a:lnTo>
                    <a:pt x="206" y="50"/>
                  </a:lnTo>
                  <a:lnTo>
                    <a:pt x="208" y="47"/>
                  </a:lnTo>
                  <a:lnTo>
                    <a:pt x="208" y="45"/>
                  </a:lnTo>
                  <a:lnTo>
                    <a:pt x="205" y="45"/>
                  </a:lnTo>
                  <a:lnTo>
                    <a:pt x="203" y="44"/>
                  </a:lnTo>
                  <a:lnTo>
                    <a:pt x="203" y="44"/>
                  </a:lnTo>
                  <a:close/>
                  <a:moveTo>
                    <a:pt x="229" y="165"/>
                  </a:moveTo>
                  <a:lnTo>
                    <a:pt x="229" y="165"/>
                  </a:lnTo>
                  <a:lnTo>
                    <a:pt x="226" y="166"/>
                  </a:lnTo>
                  <a:lnTo>
                    <a:pt x="225" y="168"/>
                  </a:lnTo>
                  <a:lnTo>
                    <a:pt x="222" y="170"/>
                  </a:lnTo>
                  <a:lnTo>
                    <a:pt x="219" y="173"/>
                  </a:lnTo>
                  <a:lnTo>
                    <a:pt x="219" y="173"/>
                  </a:lnTo>
                  <a:lnTo>
                    <a:pt x="216" y="176"/>
                  </a:lnTo>
                  <a:lnTo>
                    <a:pt x="216" y="179"/>
                  </a:lnTo>
                  <a:lnTo>
                    <a:pt x="218" y="186"/>
                  </a:lnTo>
                  <a:lnTo>
                    <a:pt x="221" y="193"/>
                  </a:lnTo>
                  <a:lnTo>
                    <a:pt x="223" y="195"/>
                  </a:lnTo>
                  <a:lnTo>
                    <a:pt x="225" y="195"/>
                  </a:lnTo>
                  <a:lnTo>
                    <a:pt x="225" y="195"/>
                  </a:lnTo>
                  <a:lnTo>
                    <a:pt x="228" y="193"/>
                  </a:lnTo>
                  <a:lnTo>
                    <a:pt x="229" y="190"/>
                  </a:lnTo>
                  <a:lnTo>
                    <a:pt x="230" y="180"/>
                  </a:lnTo>
                  <a:lnTo>
                    <a:pt x="230" y="170"/>
                  </a:lnTo>
                  <a:lnTo>
                    <a:pt x="229" y="166"/>
                  </a:lnTo>
                  <a:lnTo>
                    <a:pt x="229" y="165"/>
                  </a:lnTo>
                  <a:lnTo>
                    <a:pt x="229" y="165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</p:grpSp>
      <p:grpSp>
        <p:nvGrpSpPr>
          <p:cNvPr id="234" name="North American" descr="Map of North and Central America">
            <a:extLst>
              <a:ext uri="{FF2B5EF4-FFF2-40B4-BE49-F238E27FC236}">
                <a16:creationId xmlns:a16="http://schemas.microsoft.com/office/drawing/2014/main" id="{75B78AC1-7F7F-CD48-B098-30E3E260EE75}"/>
              </a:ext>
            </a:extLst>
          </p:cNvPr>
          <p:cNvGrpSpPr/>
          <p:nvPr/>
        </p:nvGrpSpPr>
        <p:grpSpPr>
          <a:xfrm>
            <a:off x="1518913" y="1752588"/>
            <a:ext cx="2750919" cy="2336578"/>
            <a:chOff x="310223" y="1615054"/>
            <a:chExt cx="2750919" cy="2336578"/>
          </a:xfrm>
          <a:solidFill>
            <a:schemeClr val="bg1">
              <a:lumMod val="75000"/>
            </a:schemeClr>
          </a:solidFill>
        </p:grpSpPr>
        <p:sp>
          <p:nvSpPr>
            <p:cNvPr id="235" name="Mexico">
              <a:extLst>
                <a:ext uri="{FF2B5EF4-FFF2-40B4-BE49-F238E27FC236}">
                  <a16:creationId xmlns:a16="http://schemas.microsoft.com/office/drawing/2014/main" id="{6B2DAAE3-A94F-9347-9A3B-A5A243A41C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6605" y="3501778"/>
              <a:ext cx="720655" cy="449854"/>
            </a:xfrm>
            <a:custGeom>
              <a:avLst/>
              <a:gdLst/>
              <a:ahLst/>
              <a:cxnLst>
                <a:cxn ang="0">
                  <a:pos x="427" y="284"/>
                </a:cxn>
                <a:cxn ang="0">
                  <a:pos x="417" y="266"/>
                </a:cxn>
                <a:cxn ang="0">
                  <a:pos x="450" y="256"/>
                </a:cxn>
                <a:cxn ang="0">
                  <a:pos x="468" y="251"/>
                </a:cxn>
                <a:cxn ang="0">
                  <a:pos x="478" y="212"/>
                </a:cxn>
                <a:cxn ang="0">
                  <a:pos x="485" y="195"/>
                </a:cxn>
                <a:cxn ang="0">
                  <a:pos x="448" y="196"/>
                </a:cxn>
                <a:cxn ang="0">
                  <a:pos x="427" y="219"/>
                </a:cxn>
                <a:cxn ang="0">
                  <a:pos x="417" y="237"/>
                </a:cxn>
                <a:cxn ang="0">
                  <a:pos x="407" y="244"/>
                </a:cxn>
                <a:cxn ang="0">
                  <a:pos x="359" y="249"/>
                </a:cxn>
                <a:cxn ang="0">
                  <a:pos x="337" y="236"/>
                </a:cxn>
                <a:cxn ang="0">
                  <a:pos x="317" y="203"/>
                </a:cxn>
                <a:cxn ang="0">
                  <a:pos x="313" y="141"/>
                </a:cxn>
                <a:cxn ang="0">
                  <a:pos x="312" y="118"/>
                </a:cxn>
                <a:cxn ang="0">
                  <a:pos x="285" y="101"/>
                </a:cxn>
                <a:cxn ang="0">
                  <a:pos x="273" y="81"/>
                </a:cxn>
                <a:cxn ang="0">
                  <a:pos x="244" y="52"/>
                </a:cxn>
                <a:cxn ang="0">
                  <a:pos x="225" y="65"/>
                </a:cxn>
                <a:cxn ang="0">
                  <a:pos x="202" y="51"/>
                </a:cxn>
                <a:cxn ang="0">
                  <a:pos x="179" y="24"/>
                </a:cxn>
                <a:cxn ang="0">
                  <a:pos x="54" y="10"/>
                </a:cxn>
                <a:cxn ang="0">
                  <a:pos x="3" y="11"/>
                </a:cxn>
                <a:cxn ang="0">
                  <a:pos x="22" y="49"/>
                </a:cxn>
                <a:cxn ang="0">
                  <a:pos x="49" y="77"/>
                </a:cxn>
                <a:cxn ang="0">
                  <a:pos x="39" y="86"/>
                </a:cxn>
                <a:cxn ang="0">
                  <a:pos x="57" y="102"/>
                </a:cxn>
                <a:cxn ang="0">
                  <a:pos x="81" y="125"/>
                </a:cxn>
                <a:cxn ang="0">
                  <a:pos x="97" y="149"/>
                </a:cxn>
                <a:cxn ang="0">
                  <a:pos x="115" y="172"/>
                </a:cxn>
                <a:cxn ang="0">
                  <a:pos x="120" y="156"/>
                </a:cxn>
                <a:cxn ang="0">
                  <a:pos x="106" y="146"/>
                </a:cxn>
                <a:cxn ang="0">
                  <a:pos x="98" y="128"/>
                </a:cxn>
                <a:cxn ang="0">
                  <a:pos x="73" y="85"/>
                </a:cxn>
                <a:cxn ang="0">
                  <a:pos x="63" y="62"/>
                </a:cxn>
                <a:cxn ang="0">
                  <a:pos x="46" y="52"/>
                </a:cxn>
                <a:cxn ang="0">
                  <a:pos x="36" y="18"/>
                </a:cxn>
                <a:cxn ang="0">
                  <a:pos x="44" y="20"/>
                </a:cxn>
                <a:cxn ang="0">
                  <a:pos x="56" y="22"/>
                </a:cxn>
                <a:cxn ang="0">
                  <a:pos x="66" y="27"/>
                </a:cxn>
                <a:cxn ang="0">
                  <a:pos x="74" y="57"/>
                </a:cxn>
                <a:cxn ang="0">
                  <a:pos x="77" y="69"/>
                </a:cxn>
                <a:cxn ang="0">
                  <a:pos x="94" y="81"/>
                </a:cxn>
                <a:cxn ang="0">
                  <a:pos x="108" y="95"/>
                </a:cxn>
                <a:cxn ang="0">
                  <a:pos x="123" y="105"/>
                </a:cxn>
                <a:cxn ang="0">
                  <a:pos x="125" y="121"/>
                </a:cxn>
                <a:cxn ang="0">
                  <a:pos x="148" y="139"/>
                </a:cxn>
                <a:cxn ang="0">
                  <a:pos x="191" y="195"/>
                </a:cxn>
                <a:cxn ang="0">
                  <a:pos x="188" y="210"/>
                </a:cxn>
                <a:cxn ang="0">
                  <a:pos x="195" y="232"/>
                </a:cxn>
                <a:cxn ang="0">
                  <a:pos x="226" y="251"/>
                </a:cxn>
                <a:cxn ang="0">
                  <a:pos x="269" y="269"/>
                </a:cxn>
                <a:cxn ang="0">
                  <a:pos x="329" y="291"/>
                </a:cxn>
                <a:cxn ang="0">
                  <a:pos x="370" y="287"/>
                </a:cxn>
                <a:cxn ang="0">
                  <a:pos x="406" y="286"/>
                </a:cxn>
              </a:cxnLst>
              <a:rect l="0" t="0" r="r" b="b"/>
              <a:pathLst>
                <a:path w="487" h="304">
                  <a:moveTo>
                    <a:pt x="406" y="286"/>
                  </a:moveTo>
                  <a:lnTo>
                    <a:pt x="406" y="286"/>
                  </a:lnTo>
                  <a:lnTo>
                    <a:pt x="417" y="287"/>
                  </a:lnTo>
                  <a:lnTo>
                    <a:pt x="424" y="286"/>
                  </a:lnTo>
                  <a:lnTo>
                    <a:pt x="426" y="286"/>
                  </a:lnTo>
                  <a:lnTo>
                    <a:pt x="427" y="284"/>
                  </a:lnTo>
                  <a:lnTo>
                    <a:pt x="427" y="284"/>
                  </a:lnTo>
                  <a:lnTo>
                    <a:pt x="427" y="281"/>
                  </a:lnTo>
                  <a:lnTo>
                    <a:pt x="426" y="280"/>
                  </a:lnTo>
                  <a:lnTo>
                    <a:pt x="421" y="274"/>
                  </a:lnTo>
                  <a:lnTo>
                    <a:pt x="417" y="270"/>
                  </a:lnTo>
                  <a:lnTo>
                    <a:pt x="416" y="269"/>
                  </a:lnTo>
                  <a:lnTo>
                    <a:pt x="416" y="269"/>
                  </a:lnTo>
                  <a:lnTo>
                    <a:pt x="417" y="266"/>
                  </a:lnTo>
                  <a:lnTo>
                    <a:pt x="418" y="261"/>
                  </a:lnTo>
                  <a:lnTo>
                    <a:pt x="420" y="259"/>
                  </a:lnTo>
                  <a:lnTo>
                    <a:pt x="421" y="256"/>
                  </a:lnTo>
                  <a:lnTo>
                    <a:pt x="421" y="256"/>
                  </a:lnTo>
                  <a:lnTo>
                    <a:pt x="436" y="257"/>
                  </a:lnTo>
                  <a:lnTo>
                    <a:pt x="450" y="256"/>
                  </a:lnTo>
                  <a:lnTo>
                    <a:pt x="450" y="256"/>
                  </a:lnTo>
                  <a:lnTo>
                    <a:pt x="454" y="251"/>
                  </a:lnTo>
                  <a:lnTo>
                    <a:pt x="457" y="249"/>
                  </a:lnTo>
                  <a:lnTo>
                    <a:pt x="461" y="246"/>
                  </a:lnTo>
                  <a:lnTo>
                    <a:pt x="461" y="246"/>
                  </a:lnTo>
                  <a:lnTo>
                    <a:pt x="464" y="247"/>
                  </a:lnTo>
                  <a:lnTo>
                    <a:pt x="468" y="251"/>
                  </a:lnTo>
                  <a:lnTo>
                    <a:pt x="468" y="251"/>
                  </a:lnTo>
                  <a:lnTo>
                    <a:pt x="471" y="247"/>
                  </a:lnTo>
                  <a:lnTo>
                    <a:pt x="473" y="242"/>
                  </a:lnTo>
                  <a:lnTo>
                    <a:pt x="475" y="229"/>
                  </a:lnTo>
                  <a:lnTo>
                    <a:pt x="475" y="229"/>
                  </a:lnTo>
                  <a:lnTo>
                    <a:pt x="475" y="219"/>
                  </a:lnTo>
                  <a:lnTo>
                    <a:pt x="475" y="215"/>
                  </a:lnTo>
                  <a:lnTo>
                    <a:pt x="478" y="212"/>
                  </a:lnTo>
                  <a:lnTo>
                    <a:pt x="478" y="212"/>
                  </a:lnTo>
                  <a:lnTo>
                    <a:pt x="485" y="206"/>
                  </a:lnTo>
                  <a:lnTo>
                    <a:pt x="487" y="203"/>
                  </a:lnTo>
                  <a:lnTo>
                    <a:pt x="487" y="197"/>
                  </a:lnTo>
                  <a:lnTo>
                    <a:pt x="487" y="197"/>
                  </a:lnTo>
                  <a:lnTo>
                    <a:pt x="487" y="196"/>
                  </a:lnTo>
                  <a:lnTo>
                    <a:pt x="485" y="195"/>
                  </a:lnTo>
                  <a:lnTo>
                    <a:pt x="481" y="195"/>
                  </a:lnTo>
                  <a:lnTo>
                    <a:pt x="477" y="196"/>
                  </a:lnTo>
                  <a:lnTo>
                    <a:pt x="473" y="195"/>
                  </a:lnTo>
                  <a:lnTo>
                    <a:pt x="473" y="195"/>
                  </a:lnTo>
                  <a:lnTo>
                    <a:pt x="468" y="193"/>
                  </a:lnTo>
                  <a:lnTo>
                    <a:pt x="464" y="193"/>
                  </a:lnTo>
                  <a:lnTo>
                    <a:pt x="448" y="196"/>
                  </a:lnTo>
                  <a:lnTo>
                    <a:pt x="448" y="196"/>
                  </a:lnTo>
                  <a:lnTo>
                    <a:pt x="438" y="197"/>
                  </a:lnTo>
                  <a:lnTo>
                    <a:pt x="431" y="202"/>
                  </a:lnTo>
                  <a:lnTo>
                    <a:pt x="428" y="207"/>
                  </a:lnTo>
                  <a:lnTo>
                    <a:pt x="427" y="215"/>
                  </a:lnTo>
                  <a:lnTo>
                    <a:pt x="427" y="215"/>
                  </a:lnTo>
                  <a:lnTo>
                    <a:pt x="427" y="219"/>
                  </a:lnTo>
                  <a:lnTo>
                    <a:pt x="426" y="222"/>
                  </a:lnTo>
                  <a:lnTo>
                    <a:pt x="423" y="224"/>
                  </a:lnTo>
                  <a:lnTo>
                    <a:pt x="423" y="229"/>
                  </a:lnTo>
                  <a:lnTo>
                    <a:pt x="423" y="229"/>
                  </a:lnTo>
                  <a:lnTo>
                    <a:pt x="423" y="232"/>
                  </a:lnTo>
                  <a:lnTo>
                    <a:pt x="421" y="234"/>
                  </a:lnTo>
                  <a:lnTo>
                    <a:pt x="417" y="237"/>
                  </a:lnTo>
                  <a:lnTo>
                    <a:pt x="413" y="240"/>
                  </a:lnTo>
                  <a:lnTo>
                    <a:pt x="413" y="242"/>
                  </a:lnTo>
                  <a:lnTo>
                    <a:pt x="411" y="243"/>
                  </a:lnTo>
                  <a:lnTo>
                    <a:pt x="411" y="243"/>
                  </a:lnTo>
                  <a:lnTo>
                    <a:pt x="411" y="244"/>
                  </a:lnTo>
                  <a:lnTo>
                    <a:pt x="411" y="246"/>
                  </a:lnTo>
                  <a:lnTo>
                    <a:pt x="407" y="244"/>
                  </a:lnTo>
                  <a:lnTo>
                    <a:pt x="400" y="242"/>
                  </a:lnTo>
                  <a:lnTo>
                    <a:pt x="400" y="242"/>
                  </a:lnTo>
                  <a:lnTo>
                    <a:pt x="393" y="242"/>
                  </a:lnTo>
                  <a:lnTo>
                    <a:pt x="381" y="244"/>
                  </a:lnTo>
                  <a:lnTo>
                    <a:pt x="362" y="250"/>
                  </a:lnTo>
                  <a:lnTo>
                    <a:pt x="362" y="250"/>
                  </a:lnTo>
                  <a:lnTo>
                    <a:pt x="359" y="249"/>
                  </a:lnTo>
                  <a:lnTo>
                    <a:pt x="353" y="246"/>
                  </a:lnTo>
                  <a:lnTo>
                    <a:pt x="349" y="243"/>
                  </a:lnTo>
                  <a:lnTo>
                    <a:pt x="345" y="242"/>
                  </a:lnTo>
                  <a:lnTo>
                    <a:pt x="345" y="242"/>
                  </a:lnTo>
                  <a:lnTo>
                    <a:pt x="342" y="240"/>
                  </a:lnTo>
                  <a:lnTo>
                    <a:pt x="340" y="240"/>
                  </a:lnTo>
                  <a:lnTo>
                    <a:pt x="337" y="236"/>
                  </a:lnTo>
                  <a:lnTo>
                    <a:pt x="336" y="230"/>
                  </a:lnTo>
                  <a:lnTo>
                    <a:pt x="335" y="224"/>
                  </a:lnTo>
                  <a:lnTo>
                    <a:pt x="335" y="224"/>
                  </a:lnTo>
                  <a:lnTo>
                    <a:pt x="333" y="219"/>
                  </a:lnTo>
                  <a:lnTo>
                    <a:pt x="327" y="215"/>
                  </a:lnTo>
                  <a:lnTo>
                    <a:pt x="322" y="209"/>
                  </a:lnTo>
                  <a:lnTo>
                    <a:pt x="317" y="203"/>
                  </a:lnTo>
                  <a:lnTo>
                    <a:pt x="317" y="203"/>
                  </a:lnTo>
                  <a:lnTo>
                    <a:pt x="315" y="197"/>
                  </a:lnTo>
                  <a:lnTo>
                    <a:pt x="313" y="189"/>
                  </a:lnTo>
                  <a:lnTo>
                    <a:pt x="312" y="172"/>
                  </a:lnTo>
                  <a:lnTo>
                    <a:pt x="312" y="172"/>
                  </a:lnTo>
                  <a:lnTo>
                    <a:pt x="312" y="153"/>
                  </a:lnTo>
                  <a:lnTo>
                    <a:pt x="313" y="141"/>
                  </a:lnTo>
                  <a:lnTo>
                    <a:pt x="317" y="128"/>
                  </a:lnTo>
                  <a:lnTo>
                    <a:pt x="317" y="128"/>
                  </a:lnTo>
                  <a:lnTo>
                    <a:pt x="319" y="121"/>
                  </a:lnTo>
                  <a:lnTo>
                    <a:pt x="319" y="121"/>
                  </a:lnTo>
                  <a:lnTo>
                    <a:pt x="315" y="119"/>
                  </a:lnTo>
                  <a:lnTo>
                    <a:pt x="312" y="118"/>
                  </a:lnTo>
                  <a:lnTo>
                    <a:pt x="312" y="118"/>
                  </a:lnTo>
                  <a:lnTo>
                    <a:pt x="306" y="118"/>
                  </a:lnTo>
                  <a:lnTo>
                    <a:pt x="299" y="115"/>
                  </a:lnTo>
                  <a:lnTo>
                    <a:pt x="289" y="111"/>
                  </a:lnTo>
                  <a:lnTo>
                    <a:pt x="289" y="111"/>
                  </a:lnTo>
                  <a:lnTo>
                    <a:pt x="288" y="109"/>
                  </a:lnTo>
                  <a:lnTo>
                    <a:pt x="286" y="106"/>
                  </a:lnTo>
                  <a:lnTo>
                    <a:pt x="285" y="101"/>
                  </a:lnTo>
                  <a:lnTo>
                    <a:pt x="285" y="101"/>
                  </a:lnTo>
                  <a:lnTo>
                    <a:pt x="283" y="98"/>
                  </a:lnTo>
                  <a:lnTo>
                    <a:pt x="283" y="94"/>
                  </a:lnTo>
                  <a:lnTo>
                    <a:pt x="282" y="91"/>
                  </a:lnTo>
                  <a:lnTo>
                    <a:pt x="280" y="88"/>
                  </a:lnTo>
                  <a:lnTo>
                    <a:pt x="280" y="88"/>
                  </a:lnTo>
                  <a:lnTo>
                    <a:pt x="273" y="81"/>
                  </a:lnTo>
                  <a:lnTo>
                    <a:pt x="269" y="74"/>
                  </a:lnTo>
                  <a:lnTo>
                    <a:pt x="266" y="67"/>
                  </a:lnTo>
                  <a:lnTo>
                    <a:pt x="266" y="67"/>
                  </a:lnTo>
                  <a:lnTo>
                    <a:pt x="263" y="64"/>
                  </a:lnTo>
                  <a:lnTo>
                    <a:pt x="261" y="59"/>
                  </a:lnTo>
                  <a:lnTo>
                    <a:pt x="253" y="55"/>
                  </a:lnTo>
                  <a:lnTo>
                    <a:pt x="244" y="52"/>
                  </a:lnTo>
                  <a:lnTo>
                    <a:pt x="238" y="51"/>
                  </a:lnTo>
                  <a:lnTo>
                    <a:pt x="238" y="51"/>
                  </a:lnTo>
                  <a:lnTo>
                    <a:pt x="235" y="51"/>
                  </a:lnTo>
                  <a:lnTo>
                    <a:pt x="232" y="52"/>
                  </a:lnTo>
                  <a:lnTo>
                    <a:pt x="229" y="58"/>
                  </a:lnTo>
                  <a:lnTo>
                    <a:pt x="226" y="62"/>
                  </a:lnTo>
                  <a:lnTo>
                    <a:pt x="225" y="65"/>
                  </a:lnTo>
                  <a:lnTo>
                    <a:pt x="225" y="65"/>
                  </a:lnTo>
                  <a:lnTo>
                    <a:pt x="222" y="64"/>
                  </a:lnTo>
                  <a:lnTo>
                    <a:pt x="216" y="61"/>
                  </a:lnTo>
                  <a:lnTo>
                    <a:pt x="207" y="55"/>
                  </a:lnTo>
                  <a:lnTo>
                    <a:pt x="207" y="55"/>
                  </a:lnTo>
                  <a:lnTo>
                    <a:pt x="204" y="54"/>
                  </a:lnTo>
                  <a:lnTo>
                    <a:pt x="202" y="51"/>
                  </a:lnTo>
                  <a:lnTo>
                    <a:pt x="201" y="45"/>
                  </a:lnTo>
                  <a:lnTo>
                    <a:pt x="201" y="45"/>
                  </a:lnTo>
                  <a:lnTo>
                    <a:pt x="199" y="42"/>
                  </a:lnTo>
                  <a:lnTo>
                    <a:pt x="197" y="38"/>
                  </a:lnTo>
                  <a:lnTo>
                    <a:pt x="189" y="32"/>
                  </a:lnTo>
                  <a:lnTo>
                    <a:pt x="189" y="32"/>
                  </a:lnTo>
                  <a:lnTo>
                    <a:pt x="179" y="24"/>
                  </a:lnTo>
                  <a:lnTo>
                    <a:pt x="172" y="17"/>
                  </a:lnTo>
                  <a:lnTo>
                    <a:pt x="147" y="17"/>
                  </a:lnTo>
                  <a:lnTo>
                    <a:pt x="141" y="24"/>
                  </a:lnTo>
                  <a:lnTo>
                    <a:pt x="96" y="24"/>
                  </a:lnTo>
                  <a:lnTo>
                    <a:pt x="96" y="24"/>
                  </a:lnTo>
                  <a:lnTo>
                    <a:pt x="77" y="17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49" y="7"/>
                  </a:lnTo>
                  <a:lnTo>
                    <a:pt x="43" y="4"/>
                  </a:lnTo>
                  <a:lnTo>
                    <a:pt x="37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11"/>
                  </a:lnTo>
                  <a:lnTo>
                    <a:pt x="9" y="18"/>
                  </a:lnTo>
                  <a:lnTo>
                    <a:pt x="9" y="18"/>
                  </a:lnTo>
                  <a:lnTo>
                    <a:pt x="13" y="27"/>
                  </a:lnTo>
                  <a:lnTo>
                    <a:pt x="17" y="35"/>
                  </a:lnTo>
                  <a:lnTo>
                    <a:pt x="20" y="44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4" y="54"/>
                  </a:lnTo>
                  <a:lnTo>
                    <a:pt x="29" y="58"/>
                  </a:lnTo>
                  <a:lnTo>
                    <a:pt x="42" y="65"/>
                  </a:lnTo>
                  <a:lnTo>
                    <a:pt x="42" y="65"/>
                  </a:lnTo>
                  <a:lnTo>
                    <a:pt x="44" y="68"/>
                  </a:lnTo>
                  <a:lnTo>
                    <a:pt x="47" y="71"/>
                  </a:lnTo>
                  <a:lnTo>
                    <a:pt x="49" y="77"/>
                  </a:lnTo>
                  <a:lnTo>
                    <a:pt x="50" y="82"/>
                  </a:lnTo>
                  <a:lnTo>
                    <a:pt x="50" y="86"/>
                  </a:lnTo>
                  <a:lnTo>
                    <a:pt x="50" y="86"/>
                  </a:lnTo>
                  <a:lnTo>
                    <a:pt x="49" y="88"/>
                  </a:lnTo>
                  <a:lnTo>
                    <a:pt x="47" y="88"/>
                  </a:lnTo>
                  <a:lnTo>
                    <a:pt x="43" y="88"/>
                  </a:lnTo>
                  <a:lnTo>
                    <a:pt x="39" y="86"/>
                  </a:lnTo>
                  <a:lnTo>
                    <a:pt x="37" y="86"/>
                  </a:lnTo>
                  <a:lnTo>
                    <a:pt x="37" y="88"/>
                  </a:lnTo>
                  <a:lnTo>
                    <a:pt x="37" y="88"/>
                  </a:lnTo>
                  <a:lnTo>
                    <a:pt x="39" y="92"/>
                  </a:lnTo>
                  <a:lnTo>
                    <a:pt x="44" y="96"/>
                  </a:lnTo>
                  <a:lnTo>
                    <a:pt x="51" y="101"/>
                  </a:lnTo>
                  <a:lnTo>
                    <a:pt x="57" y="102"/>
                  </a:lnTo>
                  <a:lnTo>
                    <a:pt x="57" y="102"/>
                  </a:lnTo>
                  <a:lnTo>
                    <a:pt x="60" y="104"/>
                  </a:lnTo>
                  <a:lnTo>
                    <a:pt x="64" y="105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8" y="119"/>
                  </a:lnTo>
                  <a:lnTo>
                    <a:pt x="81" y="125"/>
                  </a:lnTo>
                  <a:lnTo>
                    <a:pt x="81" y="131"/>
                  </a:lnTo>
                  <a:lnTo>
                    <a:pt x="78" y="133"/>
                  </a:lnTo>
                  <a:lnTo>
                    <a:pt x="78" y="133"/>
                  </a:lnTo>
                  <a:lnTo>
                    <a:pt x="78" y="135"/>
                  </a:lnTo>
                  <a:lnTo>
                    <a:pt x="78" y="136"/>
                  </a:lnTo>
                  <a:lnTo>
                    <a:pt x="83" y="139"/>
                  </a:lnTo>
                  <a:lnTo>
                    <a:pt x="97" y="149"/>
                  </a:lnTo>
                  <a:lnTo>
                    <a:pt x="97" y="149"/>
                  </a:lnTo>
                  <a:lnTo>
                    <a:pt x="104" y="156"/>
                  </a:lnTo>
                  <a:lnTo>
                    <a:pt x="110" y="162"/>
                  </a:lnTo>
                  <a:lnTo>
                    <a:pt x="113" y="166"/>
                  </a:lnTo>
                  <a:lnTo>
                    <a:pt x="114" y="170"/>
                  </a:lnTo>
                  <a:lnTo>
                    <a:pt x="114" y="170"/>
                  </a:lnTo>
                  <a:lnTo>
                    <a:pt x="115" y="172"/>
                  </a:lnTo>
                  <a:lnTo>
                    <a:pt x="118" y="172"/>
                  </a:lnTo>
                  <a:lnTo>
                    <a:pt x="120" y="169"/>
                  </a:lnTo>
                  <a:lnTo>
                    <a:pt x="123" y="165"/>
                  </a:lnTo>
                  <a:lnTo>
                    <a:pt x="123" y="165"/>
                  </a:lnTo>
                  <a:lnTo>
                    <a:pt x="123" y="162"/>
                  </a:lnTo>
                  <a:lnTo>
                    <a:pt x="121" y="159"/>
                  </a:lnTo>
                  <a:lnTo>
                    <a:pt x="120" y="156"/>
                  </a:lnTo>
                  <a:lnTo>
                    <a:pt x="118" y="152"/>
                  </a:lnTo>
                  <a:lnTo>
                    <a:pt x="118" y="152"/>
                  </a:lnTo>
                  <a:lnTo>
                    <a:pt x="118" y="150"/>
                  </a:lnTo>
                  <a:lnTo>
                    <a:pt x="117" y="149"/>
                  </a:lnTo>
                  <a:lnTo>
                    <a:pt x="113" y="148"/>
                  </a:lnTo>
                  <a:lnTo>
                    <a:pt x="106" y="146"/>
                  </a:lnTo>
                  <a:lnTo>
                    <a:pt x="106" y="146"/>
                  </a:lnTo>
                  <a:lnTo>
                    <a:pt x="104" y="146"/>
                  </a:lnTo>
                  <a:lnTo>
                    <a:pt x="103" y="145"/>
                  </a:lnTo>
                  <a:lnTo>
                    <a:pt x="103" y="141"/>
                  </a:lnTo>
                  <a:lnTo>
                    <a:pt x="103" y="136"/>
                  </a:lnTo>
                  <a:lnTo>
                    <a:pt x="101" y="132"/>
                  </a:lnTo>
                  <a:lnTo>
                    <a:pt x="101" y="132"/>
                  </a:lnTo>
                  <a:lnTo>
                    <a:pt x="98" y="128"/>
                  </a:lnTo>
                  <a:lnTo>
                    <a:pt x="96" y="122"/>
                  </a:lnTo>
                  <a:lnTo>
                    <a:pt x="91" y="109"/>
                  </a:lnTo>
                  <a:lnTo>
                    <a:pt x="91" y="109"/>
                  </a:lnTo>
                  <a:lnTo>
                    <a:pt x="87" y="104"/>
                  </a:lnTo>
                  <a:lnTo>
                    <a:pt x="83" y="98"/>
                  </a:lnTo>
                  <a:lnTo>
                    <a:pt x="77" y="92"/>
                  </a:lnTo>
                  <a:lnTo>
                    <a:pt x="73" y="85"/>
                  </a:lnTo>
                  <a:lnTo>
                    <a:pt x="73" y="85"/>
                  </a:lnTo>
                  <a:lnTo>
                    <a:pt x="66" y="75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7"/>
                  </a:lnTo>
                  <a:lnTo>
                    <a:pt x="61" y="64"/>
                  </a:lnTo>
                  <a:lnTo>
                    <a:pt x="63" y="62"/>
                  </a:lnTo>
                  <a:lnTo>
                    <a:pt x="61" y="59"/>
                  </a:lnTo>
                  <a:lnTo>
                    <a:pt x="61" y="59"/>
                  </a:lnTo>
                  <a:lnTo>
                    <a:pt x="60" y="58"/>
                  </a:lnTo>
                  <a:lnTo>
                    <a:pt x="57" y="57"/>
                  </a:lnTo>
                  <a:lnTo>
                    <a:pt x="50" y="54"/>
                  </a:lnTo>
                  <a:lnTo>
                    <a:pt x="50" y="54"/>
                  </a:lnTo>
                  <a:lnTo>
                    <a:pt x="46" y="52"/>
                  </a:lnTo>
                  <a:lnTo>
                    <a:pt x="43" y="49"/>
                  </a:lnTo>
                  <a:lnTo>
                    <a:pt x="42" y="45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39" y="30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6" y="15"/>
                  </a:lnTo>
                  <a:lnTo>
                    <a:pt x="37" y="15"/>
                  </a:lnTo>
                  <a:lnTo>
                    <a:pt x="39" y="15"/>
                  </a:lnTo>
                  <a:lnTo>
                    <a:pt x="42" y="17"/>
                  </a:lnTo>
                  <a:lnTo>
                    <a:pt x="42" y="17"/>
                  </a:lnTo>
                  <a:lnTo>
                    <a:pt x="43" y="20"/>
                  </a:lnTo>
                  <a:lnTo>
                    <a:pt x="44" y="20"/>
                  </a:lnTo>
                  <a:lnTo>
                    <a:pt x="47" y="20"/>
                  </a:lnTo>
                  <a:lnTo>
                    <a:pt x="47" y="20"/>
                  </a:lnTo>
                  <a:lnTo>
                    <a:pt x="49" y="18"/>
                  </a:lnTo>
                  <a:lnTo>
                    <a:pt x="51" y="20"/>
                  </a:lnTo>
                  <a:lnTo>
                    <a:pt x="53" y="20"/>
                  </a:lnTo>
                  <a:lnTo>
                    <a:pt x="56" y="22"/>
                  </a:lnTo>
                  <a:lnTo>
                    <a:pt x="56" y="22"/>
                  </a:lnTo>
                  <a:lnTo>
                    <a:pt x="57" y="24"/>
                  </a:lnTo>
                  <a:lnTo>
                    <a:pt x="60" y="24"/>
                  </a:lnTo>
                  <a:lnTo>
                    <a:pt x="63" y="24"/>
                  </a:lnTo>
                  <a:lnTo>
                    <a:pt x="66" y="25"/>
                  </a:lnTo>
                  <a:lnTo>
                    <a:pt x="66" y="25"/>
                  </a:lnTo>
                  <a:lnTo>
                    <a:pt x="66" y="25"/>
                  </a:lnTo>
                  <a:lnTo>
                    <a:pt x="66" y="27"/>
                  </a:lnTo>
                  <a:lnTo>
                    <a:pt x="64" y="30"/>
                  </a:lnTo>
                  <a:lnTo>
                    <a:pt x="64" y="35"/>
                  </a:lnTo>
                  <a:lnTo>
                    <a:pt x="66" y="40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73" y="54"/>
                  </a:lnTo>
                  <a:lnTo>
                    <a:pt x="74" y="57"/>
                  </a:lnTo>
                  <a:lnTo>
                    <a:pt x="73" y="58"/>
                  </a:lnTo>
                  <a:lnTo>
                    <a:pt x="71" y="64"/>
                  </a:lnTo>
                  <a:lnTo>
                    <a:pt x="71" y="64"/>
                  </a:lnTo>
                  <a:lnTo>
                    <a:pt x="73" y="69"/>
                  </a:lnTo>
                  <a:lnTo>
                    <a:pt x="73" y="69"/>
                  </a:lnTo>
                  <a:lnTo>
                    <a:pt x="74" y="71"/>
                  </a:lnTo>
                  <a:lnTo>
                    <a:pt x="77" y="69"/>
                  </a:lnTo>
                  <a:lnTo>
                    <a:pt x="78" y="68"/>
                  </a:lnTo>
                  <a:lnTo>
                    <a:pt x="78" y="68"/>
                  </a:lnTo>
                  <a:lnTo>
                    <a:pt x="81" y="68"/>
                  </a:lnTo>
                  <a:lnTo>
                    <a:pt x="84" y="69"/>
                  </a:lnTo>
                  <a:lnTo>
                    <a:pt x="90" y="77"/>
                  </a:lnTo>
                  <a:lnTo>
                    <a:pt x="90" y="77"/>
                  </a:lnTo>
                  <a:lnTo>
                    <a:pt x="94" y="81"/>
                  </a:lnTo>
                  <a:lnTo>
                    <a:pt x="98" y="82"/>
                  </a:lnTo>
                  <a:lnTo>
                    <a:pt x="103" y="84"/>
                  </a:lnTo>
                  <a:lnTo>
                    <a:pt x="104" y="86"/>
                  </a:lnTo>
                  <a:lnTo>
                    <a:pt x="104" y="86"/>
                  </a:lnTo>
                  <a:lnTo>
                    <a:pt x="104" y="89"/>
                  </a:lnTo>
                  <a:lnTo>
                    <a:pt x="106" y="92"/>
                  </a:lnTo>
                  <a:lnTo>
                    <a:pt x="108" y="95"/>
                  </a:lnTo>
                  <a:lnTo>
                    <a:pt x="111" y="96"/>
                  </a:lnTo>
                  <a:lnTo>
                    <a:pt x="111" y="96"/>
                  </a:lnTo>
                  <a:lnTo>
                    <a:pt x="115" y="98"/>
                  </a:lnTo>
                  <a:lnTo>
                    <a:pt x="118" y="101"/>
                  </a:lnTo>
                  <a:lnTo>
                    <a:pt x="120" y="104"/>
                  </a:lnTo>
                  <a:lnTo>
                    <a:pt x="123" y="105"/>
                  </a:lnTo>
                  <a:lnTo>
                    <a:pt x="123" y="105"/>
                  </a:lnTo>
                  <a:lnTo>
                    <a:pt x="125" y="106"/>
                  </a:lnTo>
                  <a:lnTo>
                    <a:pt x="127" y="109"/>
                  </a:lnTo>
                  <a:lnTo>
                    <a:pt x="127" y="112"/>
                  </a:lnTo>
                  <a:lnTo>
                    <a:pt x="125" y="115"/>
                  </a:lnTo>
                  <a:lnTo>
                    <a:pt x="125" y="115"/>
                  </a:lnTo>
                  <a:lnTo>
                    <a:pt x="124" y="118"/>
                  </a:lnTo>
                  <a:lnTo>
                    <a:pt x="125" y="121"/>
                  </a:lnTo>
                  <a:lnTo>
                    <a:pt x="130" y="125"/>
                  </a:lnTo>
                  <a:lnTo>
                    <a:pt x="135" y="128"/>
                  </a:lnTo>
                  <a:lnTo>
                    <a:pt x="135" y="128"/>
                  </a:lnTo>
                  <a:lnTo>
                    <a:pt x="140" y="129"/>
                  </a:lnTo>
                  <a:lnTo>
                    <a:pt x="143" y="132"/>
                  </a:lnTo>
                  <a:lnTo>
                    <a:pt x="144" y="135"/>
                  </a:lnTo>
                  <a:lnTo>
                    <a:pt x="148" y="139"/>
                  </a:lnTo>
                  <a:lnTo>
                    <a:pt x="148" y="139"/>
                  </a:lnTo>
                  <a:lnTo>
                    <a:pt x="167" y="159"/>
                  </a:lnTo>
                  <a:lnTo>
                    <a:pt x="182" y="178"/>
                  </a:lnTo>
                  <a:lnTo>
                    <a:pt x="182" y="178"/>
                  </a:lnTo>
                  <a:lnTo>
                    <a:pt x="188" y="187"/>
                  </a:lnTo>
                  <a:lnTo>
                    <a:pt x="191" y="195"/>
                  </a:lnTo>
                  <a:lnTo>
                    <a:pt x="191" y="195"/>
                  </a:lnTo>
                  <a:lnTo>
                    <a:pt x="191" y="199"/>
                  </a:lnTo>
                  <a:lnTo>
                    <a:pt x="189" y="202"/>
                  </a:lnTo>
                  <a:lnTo>
                    <a:pt x="189" y="205"/>
                  </a:lnTo>
                  <a:lnTo>
                    <a:pt x="189" y="207"/>
                  </a:lnTo>
                  <a:lnTo>
                    <a:pt x="189" y="207"/>
                  </a:lnTo>
                  <a:lnTo>
                    <a:pt x="191" y="209"/>
                  </a:lnTo>
                  <a:lnTo>
                    <a:pt x="188" y="210"/>
                  </a:lnTo>
                  <a:lnTo>
                    <a:pt x="187" y="212"/>
                  </a:lnTo>
                  <a:lnTo>
                    <a:pt x="185" y="213"/>
                  </a:lnTo>
                  <a:lnTo>
                    <a:pt x="185" y="213"/>
                  </a:lnTo>
                  <a:lnTo>
                    <a:pt x="187" y="217"/>
                  </a:lnTo>
                  <a:lnTo>
                    <a:pt x="188" y="223"/>
                  </a:lnTo>
                  <a:lnTo>
                    <a:pt x="192" y="230"/>
                  </a:lnTo>
                  <a:lnTo>
                    <a:pt x="195" y="232"/>
                  </a:lnTo>
                  <a:lnTo>
                    <a:pt x="198" y="233"/>
                  </a:lnTo>
                  <a:lnTo>
                    <a:pt x="198" y="233"/>
                  </a:lnTo>
                  <a:lnTo>
                    <a:pt x="204" y="234"/>
                  </a:lnTo>
                  <a:lnTo>
                    <a:pt x="209" y="239"/>
                  </a:lnTo>
                  <a:lnTo>
                    <a:pt x="221" y="249"/>
                  </a:lnTo>
                  <a:lnTo>
                    <a:pt x="221" y="249"/>
                  </a:lnTo>
                  <a:lnTo>
                    <a:pt x="226" y="251"/>
                  </a:lnTo>
                  <a:lnTo>
                    <a:pt x="232" y="253"/>
                  </a:lnTo>
                  <a:lnTo>
                    <a:pt x="239" y="254"/>
                  </a:lnTo>
                  <a:lnTo>
                    <a:pt x="246" y="256"/>
                  </a:lnTo>
                  <a:lnTo>
                    <a:pt x="246" y="256"/>
                  </a:lnTo>
                  <a:lnTo>
                    <a:pt x="253" y="260"/>
                  </a:lnTo>
                  <a:lnTo>
                    <a:pt x="261" y="264"/>
                  </a:lnTo>
                  <a:lnTo>
                    <a:pt x="269" y="269"/>
                  </a:lnTo>
                  <a:lnTo>
                    <a:pt x="278" y="271"/>
                  </a:lnTo>
                  <a:lnTo>
                    <a:pt x="278" y="271"/>
                  </a:lnTo>
                  <a:lnTo>
                    <a:pt x="298" y="279"/>
                  </a:lnTo>
                  <a:lnTo>
                    <a:pt x="315" y="287"/>
                  </a:lnTo>
                  <a:lnTo>
                    <a:pt x="315" y="287"/>
                  </a:lnTo>
                  <a:lnTo>
                    <a:pt x="322" y="290"/>
                  </a:lnTo>
                  <a:lnTo>
                    <a:pt x="329" y="291"/>
                  </a:lnTo>
                  <a:lnTo>
                    <a:pt x="337" y="288"/>
                  </a:lnTo>
                  <a:lnTo>
                    <a:pt x="347" y="286"/>
                  </a:lnTo>
                  <a:lnTo>
                    <a:pt x="347" y="286"/>
                  </a:lnTo>
                  <a:lnTo>
                    <a:pt x="352" y="284"/>
                  </a:lnTo>
                  <a:lnTo>
                    <a:pt x="356" y="284"/>
                  </a:lnTo>
                  <a:lnTo>
                    <a:pt x="363" y="286"/>
                  </a:lnTo>
                  <a:lnTo>
                    <a:pt x="370" y="287"/>
                  </a:lnTo>
                  <a:lnTo>
                    <a:pt x="376" y="290"/>
                  </a:lnTo>
                  <a:lnTo>
                    <a:pt x="376" y="290"/>
                  </a:lnTo>
                  <a:lnTo>
                    <a:pt x="383" y="296"/>
                  </a:lnTo>
                  <a:lnTo>
                    <a:pt x="393" y="304"/>
                  </a:lnTo>
                  <a:lnTo>
                    <a:pt x="393" y="304"/>
                  </a:lnTo>
                  <a:lnTo>
                    <a:pt x="406" y="286"/>
                  </a:lnTo>
                  <a:lnTo>
                    <a:pt x="406" y="28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36" name="Canada">
              <a:extLst>
                <a:ext uri="{FF2B5EF4-FFF2-40B4-BE49-F238E27FC236}">
                  <a16:creationId xmlns:a16="http://schemas.microsoft.com/office/drawing/2014/main" id="{27C83D93-5537-4E42-82DE-F2361186B5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2449" y="1615054"/>
              <a:ext cx="2108693" cy="1620364"/>
            </a:xfrm>
            <a:custGeom>
              <a:avLst/>
              <a:gdLst/>
              <a:ahLst/>
              <a:cxnLst>
                <a:cxn ang="0">
                  <a:pos x="294" y="420"/>
                </a:cxn>
                <a:cxn ang="0">
                  <a:pos x="249" y="381"/>
                </a:cxn>
                <a:cxn ang="0">
                  <a:pos x="532" y="360"/>
                </a:cxn>
                <a:cxn ang="0">
                  <a:pos x="364" y="377"/>
                </a:cxn>
                <a:cxn ang="0">
                  <a:pos x="485" y="491"/>
                </a:cxn>
                <a:cxn ang="0">
                  <a:pos x="313" y="265"/>
                </a:cxn>
                <a:cxn ang="0">
                  <a:pos x="356" y="221"/>
                </a:cxn>
                <a:cxn ang="0">
                  <a:pos x="461" y="299"/>
                </a:cxn>
                <a:cxn ang="0">
                  <a:pos x="509" y="279"/>
                </a:cxn>
                <a:cxn ang="0">
                  <a:pos x="502" y="199"/>
                </a:cxn>
                <a:cxn ang="0">
                  <a:pos x="670" y="175"/>
                </a:cxn>
                <a:cxn ang="0">
                  <a:pos x="593" y="280"/>
                </a:cxn>
                <a:cxn ang="0">
                  <a:pos x="660" y="296"/>
                </a:cxn>
                <a:cxn ang="0">
                  <a:pos x="764" y="307"/>
                </a:cxn>
                <a:cxn ang="0">
                  <a:pos x="697" y="322"/>
                </a:cxn>
                <a:cxn ang="0">
                  <a:pos x="898" y="312"/>
                </a:cxn>
                <a:cxn ang="0">
                  <a:pos x="777" y="255"/>
                </a:cxn>
                <a:cxn ang="0">
                  <a:pos x="858" y="172"/>
                </a:cxn>
                <a:cxn ang="0">
                  <a:pos x="752" y="91"/>
                </a:cxn>
                <a:cxn ang="0">
                  <a:pos x="927" y="98"/>
                </a:cxn>
                <a:cxn ang="0">
                  <a:pos x="865" y="176"/>
                </a:cxn>
                <a:cxn ang="0">
                  <a:pos x="952" y="246"/>
                </a:cxn>
                <a:cxn ang="0">
                  <a:pos x="1065" y="145"/>
                </a:cxn>
                <a:cxn ang="0">
                  <a:pos x="1198" y="17"/>
                </a:cxn>
                <a:cxn ang="0">
                  <a:pos x="929" y="36"/>
                </a:cxn>
                <a:cxn ang="0">
                  <a:pos x="952" y="643"/>
                </a:cxn>
                <a:cxn ang="0">
                  <a:pos x="972" y="623"/>
                </a:cxn>
                <a:cxn ang="0">
                  <a:pos x="1189" y="457"/>
                </a:cxn>
                <a:cxn ang="0">
                  <a:pos x="1020" y="370"/>
                </a:cxn>
                <a:cxn ang="0">
                  <a:pos x="882" y="357"/>
                </a:cxn>
                <a:cxn ang="0">
                  <a:pos x="997" y="441"/>
                </a:cxn>
                <a:cxn ang="0">
                  <a:pos x="1111" y="542"/>
                </a:cxn>
                <a:cxn ang="0">
                  <a:pos x="1208" y="666"/>
                </a:cxn>
                <a:cxn ang="0">
                  <a:pos x="1024" y="516"/>
                </a:cxn>
                <a:cxn ang="0">
                  <a:pos x="1414" y="972"/>
                </a:cxn>
                <a:cxn ang="0">
                  <a:pos x="1327" y="989"/>
                </a:cxn>
                <a:cxn ang="0">
                  <a:pos x="1302" y="1004"/>
                </a:cxn>
                <a:cxn ang="0">
                  <a:pos x="1149" y="977"/>
                </a:cxn>
                <a:cxn ang="0">
                  <a:pos x="1311" y="862"/>
                </a:cxn>
                <a:cxn ang="0">
                  <a:pos x="1260" y="747"/>
                </a:cxn>
                <a:cxn ang="0">
                  <a:pos x="1152" y="716"/>
                </a:cxn>
                <a:cxn ang="0">
                  <a:pos x="1017" y="687"/>
                </a:cxn>
                <a:cxn ang="0">
                  <a:pos x="989" y="911"/>
                </a:cxn>
                <a:cxn ang="0">
                  <a:pos x="775" y="751"/>
                </a:cxn>
                <a:cxn ang="0">
                  <a:pos x="832" y="609"/>
                </a:cxn>
                <a:cxn ang="0">
                  <a:pos x="944" y="541"/>
                </a:cxn>
                <a:cxn ang="0">
                  <a:pos x="886" y="505"/>
                </a:cxn>
                <a:cxn ang="0">
                  <a:pos x="819" y="467"/>
                </a:cxn>
                <a:cxn ang="0">
                  <a:pos x="798" y="329"/>
                </a:cxn>
                <a:cxn ang="0">
                  <a:pos x="755" y="475"/>
                </a:cxn>
                <a:cxn ang="0">
                  <a:pos x="727" y="467"/>
                </a:cxn>
                <a:cxn ang="0">
                  <a:pos x="582" y="495"/>
                </a:cxn>
                <a:cxn ang="0">
                  <a:pos x="498" y="508"/>
                </a:cxn>
                <a:cxn ang="0">
                  <a:pos x="232" y="454"/>
                </a:cxn>
                <a:cxn ang="0">
                  <a:pos x="129" y="465"/>
                </a:cxn>
                <a:cxn ang="0">
                  <a:pos x="75" y="730"/>
                </a:cxn>
                <a:cxn ang="0">
                  <a:pos x="210" y="896"/>
                </a:cxn>
                <a:cxn ang="0">
                  <a:pos x="851" y="960"/>
                </a:cxn>
                <a:cxn ang="0">
                  <a:pos x="996" y="1085"/>
                </a:cxn>
                <a:cxn ang="0">
                  <a:pos x="1235" y="1037"/>
                </a:cxn>
                <a:cxn ang="0">
                  <a:pos x="299" y="588"/>
                </a:cxn>
                <a:cxn ang="0">
                  <a:pos x="444" y="681"/>
                </a:cxn>
                <a:cxn ang="0">
                  <a:pos x="686" y="855"/>
                </a:cxn>
              </a:cxnLst>
              <a:rect l="0" t="0" r="r" b="b"/>
              <a:pathLst>
                <a:path w="1425" h="1095">
                  <a:moveTo>
                    <a:pt x="282" y="960"/>
                  </a:moveTo>
                  <a:lnTo>
                    <a:pt x="282" y="960"/>
                  </a:lnTo>
                  <a:lnTo>
                    <a:pt x="277" y="957"/>
                  </a:lnTo>
                  <a:lnTo>
                    <a:pt x="272" y="956"/>
                  </a:lnTo>
                  <a:lnTo>
                    <a:pt x="266" y="953"/>
                  </a:lnTo>
                  <a:lnTo>
                    <a:pt x="264" y="953"/>
                  </a:lnTo>
                  <a:lnTo>
                    <a:pt x="263" y="952"/>
                  </a:lnTo>
                  <a:lnTo>
                    <a:pt x="263" y="952"/>
                  </a:lnTo>
                  <a:lnTo>
                    <a:pt x="260" y="946"/>
                  </a:lnTo>
                  <a:lnTo>
                    <a:pt x="255" y="939"/>
                  </a:lnTo>
                  <a:lnTo>
                    <a:pt x="249" y="933"/>
                  </a:lnTo>
                  <a:lnTo>
                    <a:pt x="246" y="930"/>
                  </a:lnTo>
                  <a:lnTo>
                    <a:pt x="245" y="930"/>
                  </a:lnTo>
                  <a:lnTo>
                    <a:pt x="245" y="930"/>
                  </a:lnTo>
                  <a:lnTo>
                    <a:pt x="235" y="930"/>
                  </a:lnTo>
                  <a:lnTo>
                    <a:pt x="229" y="929"/>
                  </a:lnTo>
                  <a:lnTo>
                    <a:pt x="223" y="926"/>
                  </a:lnTo>
                  <a:lnTo>
                    <a:pt x="223" y="926"/>
                  </a:lnTo>
                  <a:lnTo>
                    <a:pt x="218" y="922"/>
                  </a:lnTo>
                  <a:lnTo>
                    <a:pt x="213" y="922"/>
                  </a:lnTo>
                  <a:lnTo>
                    <a:pt x="210" y="922"/>
                  </a:lnTo>
                  <a:lnTo>
                    <a:pt x="206" y="923"/>
                  </a:lnTo>
                  <a:lnTo>
                    <a:pt x="206" y="923"/>
                  </a:lnTo>
                  <a:lnTo>
                    <a:pt x="205" y="925"/>
                  </a:lnTo>
                  <a:lnTo>
                    <a:pt x="205" y="925"/>
                  </a:lnTo>
                  <a:lnTo>
                    <a:pt x="208" y="926"/>
                  </a:lnTo>
                  <a:lnTo>
                    <a:pt x="210" y="929"/>
                  </a:lnTo>
                  <a:lnTo>
                    <a:pt x="212" y="930"/>
                  </a:lnTo>
                  <a:lnTo>
                    <a:pt x="212" y="930"/>
                  </a:lnTo>
                  <a:lnTo>
                    <a:pt x="212" y="933"/>
                  </a:lnTo>
                  <a:lnTo>
                    <a:pt x="213" y="935"/>
                  </a:lnTo>
                  <a:lnTo>
                    <a:pt x="216" y="936"/>
                  </a:lnTo>
                  <a:lnTo>
                    <a:pt x="219" y="936"/>
                  </a:lnTo>
                  <a:lnTo>
                    <a:pt x="219" y="936"/>
                  </a:lnTo>
                  <a:lnTo>
                    <a:pt x="222" y="936"/>
                  </a:lnTo>
                  <a:lnTo>
                    <a:pt x="225" y="939"/>
                  </a:lnTo>
                  <a:lnTo>
                    <a:pt x="227" y="943"/>
                  </a:lnTo>
                  <a:lnTo>
                    <a:pt x="230" y="945"/>
                  </a:lnTo>
                  <a:lnTo>
                    <a:pt x="230" y="945"/>
                  </a:lnTo>
                  <a:lnTo>
                    <a:pt x="233" y="946"/>
                  </a:lnTo>
                  <a:lnTo>
                    <a:pt x="235" y="948"/>
                  </a:lnTo>
                  <a:lnTo>
                    <a:pt x="237" y="950"/>
                  </a:lnTo>
                  <a:lnTo>
                    <a:pt x="240" y="952"/>
                  </a:lnTo>
                  <a:lnTo>
                    <a:pt x="240" y="952"/>
                  </a:lnTo>
                  <a:lnTo>
                    <a:pt x="243" y="952"/>
                  </a:lnTo>
                  <a:lnTo>
                    <a:pt x="246" y="955"/>
                  </a:lnTo>
                  <a:lnTo>
                    <a:pt x="249" y="960"/>
                  </a:lnTo>
                  <a:lnTo>
                    <a:pt x="249" y="960"/>
                  </a:lnTo>
                  <a:lnTo>
                    <a:pt x="252" y="962"/>
                  </a:lnTo>
                  <a:lnTo>
                    <a:pt x="255" y="962"/>
                  </a:lnTo>
                  <a:lnTo>
                    <a:pt x="256" y="962"/>
                  </a:lnTo>
                  <a:lnTo>
                    <a:pt x="257" y="963"/>
                  </a:lnTo>
                  <a:lnTo>
                    <a:pt x="257" y="963"/>
                  </a:lnTo>
                  <a:lnTo>
                    <a:pt x="257" y="966"/>
                  </a:lnTo>
                  <a:lnTo>
                    <a:pt x="260" y="967"/>
                  </a:lnTo>
                  <a:lnTo>
                    <a:pt x="263" y="970"/>
                  </a:lnTo>
                  <a:lnTo>
                    <a:pt x="264" y="973"/>
                  </a:lnTo>
                  <a:lnTo>
                    <a:pt x="264" y="973"/>
                  </a:lnTo>
                  <a:lnTo>
                    <a:pt x="277" y="975"/>
                  </a:lnTo>
                  <a:lnTo>
                    <a:pt x="284" y="975"/>
                  </a:lnTo>
                  <a:lnTo>
                    <a:pt x="290" y="973"/>
                  </a:lnTo>
                  <a:lnTo>
                    <a:pt x="290" y="973"/>
                  </a:lnTo>
                  <a:lnTo>
                    <a:pt x="292" y="966"/>
                  </a:lnTo>
                  <a:lnTo>
                    <a:pt x="292" y="966"/>
                  </a:lnTo>
                  <a:lnTo>
                    <a:pt x="292" y="965"/>
                  </a:lnTo>
                  <a:lnTo>
                    <a:pt x="289" y="963"/>
                  </a:lnTo>
                  <a:lnTo>
                    <a:pt x="286" y="962"/>
                  </a:lnTo>
                  <a:lnTo>
                    <a:pt x="282" y="960"/>
                  </a:lnTo>
                  <a:lnTo>
                    <a:pt x="282" y="960"/>
                  </a:lnTo>
                  <a:close/>
                  <a:moveTo>
                    <a:pt x="269" y="394"/>
                  </a:moveTo>
                  <a:lnTo>
                    <a:pt x="269" y="394"/>
                  </a:lnTo>
                  <a:lnTo>
                    <a:pt x="273" y="397"/>
                  </a:lnTo>
                  <a:lnTo>
                    <a:pt x="277" y="400"/>
                  </a:lnTo>
                  <a:lnTo>
                    <a:pt x="282" y="408"/>
                  </a:lnTo>
                  <a:lnTo>
                    <a:pt x="287" y="417"/>
                  </a:lnTo>
                  <a:lnTo>
                    <a:pt x="289" y="420"/>
                  </a:lnTo>
                  <a:lnTo>
                    <a:pt x="292" y="420"/>
                  </a:lnTo>
                  <a:lnTo>
                    <a:pt x="292" y="420"/>
                  </a:lnTo>
                  <a:lnTo>
                    <a:pt x="294" y="420"/>
                  </a:lnTo>
                  <a:lnTo>
                    <a:pt x="296" y="417"/>
                  </a:lnTo>
                  <a:lnTo>
                    <a:pt x="297" y="414"/>
                  </a:lnTo>
                  <a:lnTo>
                    <a:pt x="303" y="413"/>
                  </a:lnTo>
                  <a:lnTo>
                    <a:pt x="303" y="413"/>
                  </a:lnTo>
                  <a:lnTo>
                    <a:pt x="307" y="413"/>
                  </a:lnTo>
                  <a:lnTo>
                    <a:pt x="311" y="411"/>
                  </a:lnTo>
                  <a:lnTo>
                    <a:pt x="314" y="410"/>
                  </a:lnTo>
                  <a:lnTo>
                    <a:pt x="319" y="408"/>
                  </a:lnTo>
                  <a:lnTo>
                    <a:pt x="319" y="408"/>
                  </a:lnTo>
                  <a:lnTo>
                    <a:pt x="324" y="408"/>
                  </a:lnTo>
                  <a:lnTo>
                    <a:pt x="330" y="407"/>
                  </a:lnTo>
                  <a:lnTo>
                    <a:pt x="333" y="403"/>
                  </a:lnTo>
                  <a:lnTo>
                    <a:pt x="334" y="397"/>
                  </a:lnTo>
                  <a:lnTo>
                    <a:pt x="334" y="397"/>
                  </a:lnTo>
                  <a:lnTo>
                    <a:pt x="336" y="390"/>
                  </a:lnTo>
                  <a:lnTo>
                    <a:pt x="338" y="386"/>
                  </a:lnTo>
                  <a:lnTo>
                    <a:pt x="343" y="383"/>
                  </a:lnTo>
                  <a:lnTo>
                    <a:pt x="348" y="381"/>
                  </a:lnTo>
                  <a:lnTo>
                    <a:pt x="348" y="381"/>
                  </a:lnTo>
                  <a:lnTo>
                    <a:pt x="351" y="380"/>
                  </a:lnTo>
                  <a:lnTo>
                    <a:pt x="353" y="378"/>
                  </a:lnTo>
                  <a:lnTo>
                    <a:pt x="354" y="374"/>
                  </a:lnTo>
                  <a:lnTo>
                    <a:pt x="356" y="369"/>
                  </a:lnTo>
                  <a:lnTo>
                    <a:pt x="358" y="367"/>
                  </a:lnTo>
                  <a:lnTo>
                    <a:pt x="361" y="366"/>
                  </a:lnTo>
                  <a:lnTo>
                    <a:pt x="361" y="366"/>
                  </a:lnTo>
                  <a:lnTo>
                    <a:pt x="374" y="361"/>
                  </a:lnTo>
                  <a:lnTo>
                    <a:pt x="390" y="356"/>
                  </a:lnTo>
                  <a:lnTo>
                    <a:pt x="404" y="349"/>
                  </a:lnTo>
                  <a:lnTo>
                    <a:pt x="412" y="344"/>
                  </a:lnTo>
                  <a:lnTo>
                    <a:pt x="412" y="344"/>
                  </a:lnTo>
                  <a:lnTo>
                    <a:pt x="414" y="343"/>
                  </a:lnTo>
                  <a:lnTo>
                    <a:pt x="414" y="340"/>
                  </a:lnTo>
                  <a:lnTo>
                    <a:pt x="410" y="337"/>
                  </a:lnTo>
                  <a:lnTo>
                    <a:pt x="393" y="326"/>
                  </a:lnTo>
                  <a:lnTo>
                    <a:pt x="393" y="326"/>
                  </a:lnTo>
                  <a:lnTo>
                    <a:pt x="384" y="322"/>
                  </a:lnTo>
                  <a:lnTo>
                    <a:pt x="375" y="319"/>
                  </a:lnTo>
                  <a:lnTo>
                    <a:pt x="368" y="320"/>
                  </a:lnTo>
                  <a:lnTo>
                    <a:pt x="360" y="323"/>
                  </a:lnTo>
                  <a:lnTo>
                    <a:pt x="360" y="323"/>
                  </a:lnTo>
                  <a:lnTo>
                    <a:pt x="357" y="324"/>
                  </a:lnTo>
                  <a:lnTo>
                    <a:pt x="356" y="324"/>
                  </a:lnTo>
                  <a:lnTo>
                    <a:pt x="356" y="323"/>
                  </a:lnTo>
                  <a:lnTo>
                    <a:pt x="354" y="322"/>
                  </a:lnTo>
                  <a:lnTo>
                    <a:pt x="354" y="319"/>
                  </a:lnTo>
                  <a:lnTo>
                    <a:pt x="353" y="319"/>
                  </a:lnTo>
                  <a:lnTo>
                    <a:pt x="350" y="319"/>
                  </a:lnTo>
                  <a:lnTo>
                    <a:pt x="350" y="319"/>
                  </a:lnTo>
                  <a:lnTo>
                    <a:pt x="347" y="320"/>
                  </a:lnTo>
                  <a:lnTo>
                    <a:pt x="343" y="320"/>
                  </a:lnTo>
                  <a:lnTo>
                    <a:pt x="333" y="317"/>
                  </a:lnTo>
                  <a:lnTo>
                    <a:pt x="323" y="313"/>
                  </a:lnTo>
                  <a:lnTo>
                    <a:pt x="319" y="310"/>
                  </a:lnTo>
                  <a:lnTo>
                    <a:pt x="319" y="310"/>
                  </a:lnTo>
                  <a:lnTo>
                    <a:pt x="316" y="309"/>
                  </a:lnTo>
                  <a:lnTo>
                    <a:pt x="310" y="310"/>
                  </a:lnTo>
                  <a:lnTo>
                    <a:pt x="296" y="313"/>
                  </a:lnTo>
                  <a:lnTo>
                    <a:pt x="279" y="316"/>
                  </a:lnTo>
                  <a:lnTo>
                    <a:pt x="267" y="317"/>
                  </a:lnTo>
                  <a:lnTo>
                    <a:pt x="267" y="317"/>
                  </a:lnTo>
                  <a:lnTo>
                    <a:pt x="266" y="319"/>
                  </a:lnTo>
                  <a:lnTo>
                    <a:pt x="264" y="320"/>
                  </a:lnTo>
                  <a:lnTo>
                    <a:pt x="264" y="322"/>
                  </a:lnTo>
                  <a:lnTo>
                    <a:pt x="266" y="323"/>
                  </a:lnTo>
                  <a:lnTo>
                    <a:pt x="270" y="329"/>
                  </a:lnTo>
                  <a:lnTo>
                    <a:pt x="274" y="333"/>
                  </a:lnTo>
                  <a:lnTo>
                    <a:pt x="274" y="333"/>
                  </a:lnTo>
                  <a:lnTo>
                    <a:pt x="276" y="336"/>
                  </a:lnTo>
                  <a:lnTo>
                    <a:pt x="276" y="339"/>
                  </a:lnTo>
                  <a:lnTo>
                    <a:pt x="270" y="346"/>
                  </a:lnTo>
                  <a:lnTo>
                    <a:pt x="264" y="353"/>
                  </a:lnTo>
                  <a:lnTo>
                    <a:pt x="263" y="356"/>
                  </a:lnTo>
                  <a:lnTo>
                    <a:pt x="263" y="357"/>
                  </a:lnTo>
                  <a:lnTo>
                    <a:pt x="263" y="357"/>
                  </a:lnTo>
                  <a:lnTo>
                    <a:pt x="264" y="359"/>
                  </a:lnTo>
                  <a:lnTo>
                    <a:pt x="264" y="360"/>
                  </a:lnTo>
                  <a:lnTo>
                    <a:pt x="262" y="366"/>
                  </a:lnTo>
                  <a:lnTo>
                    <a:pt x="249" y="381"/>
                  </a:lnTo>
                  <a:lnTo>
                    <a:pt x="249" y="381"/>
                  </a:lnTo>
                  <a:lnTo>
                    <a:pt x="247" y="386"/>
                  </a:lnTo>
                  <a:lnTo>
                    <a:pt x="246" y="387"/>
                  </a:lnTo>
                  <a:lnTo>
                    <a:pt x="247" y="390"/>
                  </a:lnTo>
                  <a:lnTo>
                    <a:pt x="250" y="391"/>
                  </a:lnTo>
                  <a:lnTo>
                    <a:pt x="259" y="393"/>
                  </a:lnTo>
                  <a:lnTo>
                    <a:pt x="269" y="394"/>
                  </a:lnTo>
                  <a:lnTo>
                    <a:pt x="269" y="394"/>
                  </a:lnTo>
                  <a:close/>
                  <a:moveTo>
                    <a:pt x="624" y="452"/>
                  </a:moveTo>
                  <a:lnTo>
                    <a:pt x="624" y="452"/>
                  </a:lnTo>
                  <a:lnTo>
                    <a:pt x="627" y="452"/>
                  </a:lnTo>
                  <a:lnTo>
                    <a:pt x="630" y="452"/>
                  </a:lnTo>
                  <a:lnTo>
                    <a:pt x="637" y="455"/>
                  </a:lnTo>
                  <a:lnTo>
                    <a:pt x="644" y="457"/>
                  </a:lnTo>
                  <a:lnTo>
                    <a:pt x="647" y="455"/>
                  </a:lnTo>
                  <a:lnTo>
                    <a:pt x="647" y="452"/>
                  </a:lnTo>
                  <a:lnTo>
                    <a:pt x="647" y="452"/>
                  </a:lnTo>
                  <a:lnTo>
                    <a:pt x="647" y="448"/>
                  </a:lnTo>
                  <a:lnTo>
                    <a:pt x="644" y="445"/>
                  </a:lnTo>
                  <a:lnTo>
                    <a:pt x="637" y="440"/>
                  </a:lnTo>
                  <a:lnTo>
                    <a:pt x="627" y="435"/>
                  </a:lnTo>
                  <a:lnTo>
                    <a:pt x="619" y="431"/>
                  </a:lnTo>
                  <a:lnTo>
                    <a:pt x="619" y="431"/>
                  </a:lnTo>
                  <a:lnTo>
                    <a:pt x="613" y="428"/>
                  </a:lnTo>
                  <a:lnTo>
                    <a:pt x="609" y="427"/>
                  </a:lnTo>
                  <a:lnTo>
                    <a:pt x="602" y="424"/>
                  </a:lnTo>
                  <a:lnTo>
                    <a:pt x="593" y="418"/>
                  </a:lnTo>
                  <a:lnTo>
                    <a:pt x="593" y="418"/>
                  </a:lnTo>
                  <a:lnTo>
                    <a:pt x="590" y="414"/>
                  </a:lnTo>
                  <a:lnTo>
                    <a:pt x="589" y="411"/>
                  </a:lnTo>
                  <a:lnTo>
                    <a:pt x="589" y="408"/>
                  </a:lnTo>
                  <a:lnTo>
                    <a:pt x="589" y="406"/>
                  </a:lnTo>
                  <a:lnTo>
                    <a:pt x="590" y="401"/>
                  </a:lnTo>
                  <a:lnTo>
                    <a:pt x="590" y="398"/>
                  </a:lnTo>
                  <a:lnTo>
                    <a:pt x="587" y="396"/>
                  </a:lnTo>
                  <a:lnTo>
                    <a:pt x="587" y="396"/>
                  </a:lnTo>
                  <a:lnTo>
                    <a:pt x="583" y="391"/>
                  </a:lnTo>
                  <a:lnTo>
                    <a:pt x="580" y="387"/>
                  </a:lnTo>
                  <a:lnTo>
                    <a:pt x="577" y="377"/>
                  </a:lnTo>
                  <a:lnTo>
                    <a:pt x="577" y="371"/>
                  </a:lnTo>
                  <a:lnTo>
                    <a:pt x="577" y="367"/>
                  </a:lnTo>
                  <a:lnTo>
                    <a:pt x="579" y="363"/>
                  </a:lnTo>
                  <a:lnTo>
                    <a:pt x="580" y="359"/>
                  </a:lnTo>
                  <a:lnTo>
                    <a:pt x="580" y="359"/>
                  </a:lnTo>
                  <a:lnTo>
                    <a:pt x="586" y="353"/>
                  </a:lnTo>
                  <a:lnTo>
                    <a:pt x="589" y="347"/>
                  </a:lnTo>
                  <a:lnTo>
                    <a:pt x="590" y="344"/>
                  </a:lnTo>
                  <a:lnTo>
                    <a:pt x="589" y="341"/>
                  </a:lnTo>
                  <a:lnTo>
                    <a:pt x="587" y="339"/>
                  </a:lnTo>
                  <a:lnTo>
                    <a:pt x="583" y="336"/>
                  </a:lnTo>
                  <a:lnTo>
                    <a:pt x="583" y="336"/>
                  </a:lnTo>
                  <a:lnTo>
                    <a:pt x="577" y="336"/>
                  </a:lnTo>
                  <a:lnTo>
                    <a:pt x="572" y="334"/>
                  </a:lnTo>
                  <a:lnTo>
                    <a:pt x="562" y="337"/>
                  </a:lnTo>
                  <a:lnTo>
                    <a:pt x="553" y="340"/>
                  </a:lnTo>
                  <a:lnTo>
                    <a:pt x="552" y="341"/>
                  </a:lnTo>
                  <a:lnTo>
                    <a:pt x="552" y="343"/>
                  </a:lnTo>
                  <a:lnTo>
                    <a:pt x="552" y="343"/>
                  </a:lnTo>
                  <a:lnTo>
                    <a:pt x="562" y="351"/>
                  </a:lnTo>
                  <a:lnTo>
                    <a:pt x="569" y="357"/>
                  </a:lnTo>
                  <a:lnTo>
                    <a:pt x="570" y="359"/>
                  </a:lnTo>
                  <a:lnTo>
                    <a:pt x="572" y="360"/>
                  </a:lnTo>
                  <a:lnTo>
                    <a:pt x="572" y="360"/>
                  </a:lnTo>
                  <a:lnTo>
                    <a:pt x="570" y="361"/>
                  </a:lnTo>
                  <a:lnTo>
                    <a:pt x="569" y="360"/>
                  </a:lnTo>
                  <a:lnTo>
                    <a:pt x="563" y="357"/>
                  </a:lnTo>
                  <a:lnTo>
                    <a:pt x="555" y="353"/>
                  </a:lnTo>
                  <a:lnTo>
                    <a:pt x="552" y="351"/>
                  </a:lnTo>
                  <a:lnTo>
                    <a:pt x="549" y="351"/>
                  </a:lnTo>
                  <a:lnTo>
                    <a:pt x="549" y="351"/>
                  </a:lnTo>
                  <a:lnTo>
                    <a:pt x="548" y="353"/>
                  </a:lnTo>
                  <a:lnTo>
                    <a:pt x="545" y="353"/>
                  </a:lnTo>
                  <a:lnTo>
                    <a:pt x="540" y="350"/>
                  </a:lnTo>
                  <a:lnTo>
                    <a:pt x="536" y="350"/>
                  </a:lnTo>
                  <a:lnTo>
                    <a:pt x="535" y="350"/>
                  </a:lnTo>
                  <a:lnTo>
                    <a:pt x="532" y="351"/>
                  </a:lnTo>
                  <a:lnTo>
                    <a:pt x="532" y="351"/>
                  </a:lnTo>
                  <a:lnTo>
                    <a:pt x="532" y="356"/>
                  </a:lnTo>
                  <a:lnTo>
                    <a:pt x="532" y="360"/>
                  </a:lnTo>
                  <a:lnTo>
                    <a:pt x="535" y="371"/>
                  </a:lnTo>
                  <a:lnTo>
                    <a:pt x="539" y="383"/>
                  </a:lnTo>
                  <a:lnTo>
                    <a:pt x="543" y="391"/>
                  </a:lnTo>
                  <a:lnTo>
                    <a:pt x="543" y="391"/>
                  </a:lnTo>
                  <a:lnTo>
                    <a:pt x="545" y="394"/>
                  </a:lnTo>
                  <a:lnTo>
                    <a:pt x="545" y="396"/>
                  </a:lnTo>
                  <a:lnTo>
                    <a:pt x="542" y="397"/>
                  </a:lnTo>
                  <a:lnTo>
                    <a:pt x="533" y="400"/>
                  </a:lnTo>
                  <a:lnTo>
                    <a:pt x="533" y="400"/>
                  </a:lnTo>
                  <a:lnTo>
                    <a:pt x="531" y="400"/>
                  </a:lnTo>
                  <a:lnTo>
                    <a:pt x="529" y="397"/>
                  </a:lnTo>
                  <a:lnTo>
                    <a:pt x="528" y="390"/>
                  </a:lnTo>
                  <a:lnTo>
                    <a:pt x="525" y="380"/>
                  </a:lnTo>
                  <a:lnTo>
                    <a:pt x="521" y="371"/>
                  </a:lnTo>
                  <a:lnTo>
                    <a:pt x="521" y="371"/>
                  </a:lnTo>
                  <a:lnTo>
                    <a:pt x="515" y="366"/>
                  </a:lnTo>
                  <a:lnTo>
                    <a:pt x="505" y="361"/>
                  </a:lnTo>
                  <a:lnTo>
                    <a:pt x="495" y="359"/>
                  </a:lnTo>
                  <a:lnTo>
                    <a:pt x="492" y="359"/>
                  </a:lnTo>
                  <a:lnTo>
                    <a:pt x="491" y="360"/>
                  </a:lnTo>
                  <a:lnTo>
                    <a:pt x="491" y="360"/>
                  </a:lnTo>
                  <a:lnTo>
                    <a:pt x="491" y="363"/>
                  </a:lnTo>
                  <a:lnTo>
                    <a:pt x="492" y="364"/>
                  </a:lnTo>
                  <a:lnTo>
                    <a:pt x="498" y="367"/>
                  </a:lnTo>
                  <a:lnTo>
                    <a:pt x="502" y="370"/>
                  </a:lnTo>
                  <a:lnTo>
                    <a:pt x="503" y="371"/>
                  </a:lnTo>
                  <a:lnTo>
                    <a:pt x="503" y="374"/>
                  </a:lnTo>
                  <a:lnTo>
                    <a:pt x="503" y="374"/>
                  </a:lnTo>
                  <a:lnTo>
                    <a:pt x="502" y="376"/>
                  </a:lnTo>
                  <a:lnTo>
                    <a:pt x="501" y="377"/>
                  </a:lnTo>
                  <a:lnTo>
                    <a:pt x="496" y="376"/>
                  </a:lnTo>
                  <a:lnTo>
                    <a:pt x="491" y="374"/>
                  </a:lnTo>
                  <a:lnTo>
                    <a:pt x="488" y="374"/>
                  </a:lnTo>
                  <a:lnTo>
                    <a:pt x="485" y="376"/>
                  </a:lnTo>
                  <a:lnTo>
                    <a:pt x="485" y="376"/>
                  </a:lnTo>
                  <a:lnTo>
                    <a:pt x="481" y="378"/>
                  </a:lnTo>
                  <a:lnTo>
                    <a:pt x="479" y="378"/>
                  </a:lnTo>
                  <a:lnTo>
                    <a:pt x="479" y="376"/>
                  </a:lnTo>
                  <a:lnTo>
                    <a:pt x="479" y="371"/>
                  </a:lnTo>
                  <a:lnTo>
                    <a:pt x="479" y="371"/>
                  </a:lnTo>
                  <a:lnTo>
                    <a:pt x="479" y="369"/>
                  </a:lnTo>
                  <a:lnTo>
                    <a:pt x="478" y="367"/>
                  </a:lnTo>
                  <a:lnTo>
                    <a:pt x="472" y="363"/>
                  </a:lnTo>
                  <a:lnTo>
                    <a:pt x="465" y="360"/>
                  </a:lnTo>
                  <a:lnTo>
                    <a:pt x="454" y="359"/>
                  </a:lnTo>
                  <a:lnTo>
                    <a:pt x="454" y="359"/>
                  </a:lnTo>
                  <a:lnTo>
                    <a:pt x="449" y="360"/>
                  </a:lnTo>
                  <a:lnTo>
                    <a:pt x="447" y="361"/>
                  </a:lnTo>
                  <a:lnTo>
                    <a:pt x="445" y="364"/>
                  </a:lnTo>
                  <a:lnTo>
                    <a:pt x="445" y="366"/>
                  </a:lnTo>
                  <a:lnTo>
                    <a:pt x="445" y="370"/>
                  </a:lnTo>
                  <a:lnTo>
                    <a:pt x="445" y="373"/>
                  </a:lnTo>
                  <a:lnTo>
                    <a:pt x="444" y="374"/>
                  </a:lnTo>
                  <a:lnTo>
                    <a:pt x="444" y="374"/>
                  </a:lnTo>
                  <a:lnTo>
                    <a:pt x="441" y="376"/>
                  </a:lnTo>
                  <a:lnTo>
                    <a:pt x="438" y="376"/>
                  </a:lnTo>
                  <a:lnTo>
                    <a:pt x="431" y="374"/>
                  </a:lnTo>
                  <a:lnTo>
                    <a:pt x="428" y="373"/>
                  </a:lnTo>
                  <a:lnTo>
                    <a:pt x="427" y="371"/>
                  </a:lnTo>
                  <a:lnTo>
                    <a:pt x="428" y="370"/>
                  </a:lnTo>
                  <a:lnTo>
                    <a:pt x="431" y="369"/>
                  </a:lnTo>
                  <a:lnTo>
                    <a:pt x="431" y="369"/>
                  </a:lnTo>
                  <a:lnTo>
                    <a:pt x="435" y="369"/>
                  </a:lnTo>
                  <a:lnTo>
                    <a:pt x="438" y="366"/>
                  </a:lnTo>
                  <a:lnTo>
                    <a:pt x="439" y="364"/>
                  </a:lnTo>
                  <a:lnTo>
                    <a:pt x="439" y="361"/>
                  </a:lnTo>
                  <a:lnTo>
                    <a:pt x="438" y="356"/>
                  </a:lnTo>
                  <a:lnTo>
                    <a:pt x="434" y="350"/>
                  </a:lnTo>
                  <a:lnTo>
                    <a:pt x="434" y="350"/>
                  </a:lnTo>
                  <a:lnTo>
                    <a:pt x="432" y="349"/>
                  </a:lnTo>
                  <a:lnTo>
                    <a:pt x="430" y="347"/>
                  </a:lnTo>
                  <a:lnTo>
                    <a:pt x="421" y="350"/>
                  </a:lnTo>
                  <a:lnTo>
                    <a:pt x="394" y="360"/>
                  </a:lnTo>
                  <a:lnTo>
                    <a:pt x="394" y="360"/>
                  </a:lnTo>
                  <a:lnTo>
                    <a:pt x="380" y="366"/>
                  </a:lnTo>
                  <a:lnTo>
                    <a:pt x="370" y="371"/>
                  </a:lnTo>
                  <a:lnTo>
                    <a:pt x="365" y="376"/>
                  </a:lnTo>
                  <a:lnTo>
                    <a:pt x="364" y="376"/>
                  </a:lnTo>
                  <a:lnTo>
                    <a:pt x="364" y="377"/>
                  </a:lnTo>
                  <a:lnTo>
                    <a:pt x="364" y="377"/>
                  </a:lnTo>
                  <a:lnTo>
                    <a:pt x="365" y="378"/>
                  </a:lnTo>
                  <a:lnTo>
                    <a:pt x="367" y="380"/>
                  </a:lnTo>
                  <a:lnTo>
                    <a:pt x="364" y="384"/>
                  </a:lnTo>
                  <a:lnTo>
                    <a:pt x="360" y="388"/>
                  </a:lnTo>
                  <a:lnTo>
                    <a:pt x="360" y="388"/>
                  </a:lnTo>
                  <a:lnTo>
                    <a:pt x="357" y="391"/>
                  </a:lnTo>
                  <a:lnTo>
                    <a:pt x="356" y="394"/>
                  </a:lnTo>
                  <a:lnTo>
                    <a:pt x="357" y="396"/>
                  </a:lnTo>
                  <a:lnTo>
                    <a:pt x="357" y="398"/>
                  </a:lnTo>
                  <a:lnTo>
                    <a:pt x="361" y="401"/>
                  </a:lnTo>
                  <a:lnTo>
                    <a:pt x="367" y="401"/>
                  </a:lnTo>
                  <a:lnTo>
                    <a:pt x="367" y="401"/>
                  </a:lnTo>
                  <a:lnTo>
                    <a:pt x="371" y="403"/>
                  </a:lnTo>
                  <a:lnTo>
                    <a:pt x="371" y="406"/>
                  </a:lnTo>
                  <a:lnTo>
                    <a:pt x="371" y="408"/>
                  </a:lnTo>
                  <a:lnTo>
                    <a:pt x="373" y="408"/>
                  </a:lnTo>
                  <a:lnTo>
                    <a:pt x="374" y="410"/>
                  </a:lnTo>
                  <a:lnTo>
                    <a:pt x="374" y="410"/>
                  </a:lnTo>
                  <a:lnTo>
                    <a:pt x="381" y="408"/>
                  </a:lnTo>
                  <a:lnTo>
                    <a:pt x="393" y="406"/>
                  </a:lnTo>
                  <a:lnTo>
                    <a:pt x="404" y="404"/>
                  </a:lnTo>
                  <a:lnTo>
                    <a:pt x="408" y="404"/>
                  </a:lnTo>
                  <a:lnTo>
                    <a:pt x="411" y="404"/>
                  </a:lnTo>
                  <a:lnTo>
                    <a:pt x="411" y="404"/>
                  </a:lnTo>
                  <a:lnTo>
                    <a:pt x="412" y="406"/>
                  </a:lnTo>
                  <a:lnTo>
                    <a:pt x="412" y="407"/>
                  </a:lnTo>
                  <a:lnTo>
                    <a:pt x="408" y="408"/>
                  </a:lnTo>
                  <a:lnTo>
                    <a:pt x="393" y="411"/>
                  </a:lnTo>
                  <a:lnTo>
                    <a:pt x="377" y="415"/>
                  </a:lnTo>
                  <a:lnTo>
                    <a:pt x="371" y="418"/>
                  </a:lnTo>
                  <a:lnTo>
                    <a:pt x="370" y="420"/>
                  </a:lnTo>
                  <a:lnTo>
                    <a:pt x="370" y="421"/>
                  </a:lnTo>
                  <a:lnTo>
                    <a:pt x="370" y="421"/>
                  </a:lnTo>
                  <a:lnTo>
                    <a:pt x="371" y="424"/>
                  </a:lnTo>
                  <a:lnTo>
                    <a:pt x="374" y="427"/>
                  </a:lnTo>
                  <a:lnTo>
                    <a:pt x="380" y="428"/>
                  </a:lnTo>
                  <a:lnTo>
                    <a:pt x="385" y="431"/>
                  </a:lnTo>
                  <a:lnTo>
                    <a:pt x="401" y="433"/>
                  </a:lnTo>
                  <a:lnTo>
                    <a:pt x="417" y="431"/>
                  </a:lnTo>
                  <a:lnTo>
                    <a:pt x="417" y="431"/>
                  </a:lnTo>
                  <a:lnTo>
                    <a:pt x="425" y="430"/>
                  </a:lnTo>
                  <a:lnTo>
                    <a:pt x="434" y="430"/>
                  </a:lnTo>
                  <a:lnTo>
                    <a:pt x="451" y="431"/>
                  </a:lnTo>
                  <a:lnTo>
                    <a:pt x="465" y="435"/>
                  </a:lnTo>
                  <a:lnTo>
                    <a:pt x="469" y="437"/>
                  </a:lnTo>
                  <a:lnTo>
                    <a:pt x="471" y="438"/>
                  </a:lnTo>
                  <a:lnTo>
                    <a:pt x="471" y="438"/>
                  </a:lnTo>
                  <a:lnTo>
                    <a:pt x="471" y="441"/>
                  </a:lnTo>
                  <a:lnTo>
                    <a:pt x="468" y="441"/>
                  </a:lnTo>
                  <a:lnTo>
                    <a:pt x="458" y="442"/>
                  </a:lnTo>
                  <a:lnTo>
                    <a:pt x="430" y="441"/>
                  </a:lnTo>
                  <a:lnTo>
                    <a:pt x="430" y="441"/>
                  </a:lnTo>
                  <a:lnTo>
                    <a:pt x="415" y="442"/>
                  </a:lnTo>
                  <a:lnTo>
                    <a:pt x="400" y="444"/>
                  </a:lnTo>
                  <a:lnTo>
                    <a:pt x="387" y="448"/>
                  </a:lnTo>
                  <a:lnTo>
                    <a:pt x="384" y="450"/>
                  </a:lnTo>
                  <a:lnTo>
                    <a:pt x="383" y="452"/>
                  </a:lnTo>
                  <a:lnTo>
                    <a:pt x="383" y="452"/>
                  </a:lnTo>
                  <a:lnTo>
                    <a:pt x="384" y="457"/>
                  </a:lnTo>
                  <a:lnTo>
                    <a:pt x="388" y="460"/>
                  </a:lnTo>
                  <a:lnTo>
                    <a:pt x="405" y="467"/>
                  </a:lnTo>
                  <a:lnTo>
                    <a:pt x="405" y="467"/>
                  </a:lnTo>
                  <a:lnTo>
                    <a:pt x="412" y="470"/>
                  </a:lnTo>
                  <a:lnTo>
                    <a:pt x="418" y="471"/>
                  </a:lnTo>
                  <a:lnTo>
                    <a:pt x="431" y="470"/>
                  </a:lnTo>
                  <a:lnTo>
                    <a:pt x="435" y="470"/>
                  </a:lnTo>
                  <a:lnTo>
                    <a:pt x="439" y="470"/>
                  </a:lnTo>
                  <a:lnTo>
                    <a:pt x="441" y="471"/>
                  </a:lnTo>
                  <a:lnTo>
                    <a:pt x="442" y="475"/>
                  </a:lnTo>
                  <a:lnTo>
                    <a:pt x="442" y="475"/>
                  </a:lnTo>
                  <a:lnTo>
                    <a:pt x="442" y="479"/>
                  </a:lnTo>
                  <a:lnTo>
                    <a:pt x="444" y="482"/>
                  </a:lnTo>
                  <a:lnTo>
                    <a:pt x="447" y="485"/>
                  </a:lnTo>
                  <a:lnTo>
                    <a:pt x="449" y="487"/>
                  </a:lnTo>
                  <a:lnTo>
                    <a:pt x="461" y="489"/>
                  </a:lnTo>
                  <a:lnTo>
                    <a:pt x="476" y="491"/>
                  </a:lnTo>
                  <a:lnTo>
                    <a:pt x="476" y="491"/>
                  </a:lnTo>
                  <a:lnTo>
                    <a:pt x="485" y="491"/>
                  </a:lnTo>
                  <a:lnTo>
                    <a:pt x="494" y="489"/>
                  </a:lnTo>
                  <a:lnTo>
                    <a:pt x="506" y="485"/>
                  </a:lnTo>
                  <a:lnTo>
                    <a:pt x="516" y="481"/>
                  </a:lnTo>
                  <a:lnTo>
                    <a:pt x="521" y="481"/>
                  </a:lnTo>
                  <a:lnTo>
                    <a:pt x="525" y="479"/>
                  </a:lnTo>
                  <a:lnTo>
                    <a:pt x="525" y="479"/>
                  </a:lnTo>
                  <a:lnTo>
                    <a:pt x="533" y="479"/>
                  </a:lnTo>
                  <a:lnTo>
                    <a:pt x="539" y="478"/>
                  </a:lnTo>
                  <a:lnTo>
                    <a:pt x="545" y="475"/>
                  </a:lnTo>
                  <a:lnTo>
                    <a:pt x="549" y="470"/>
                  </a:lnTo>
                  <a:lnTo>
                    <a:pt x="549" y="470"/>
                  </a:lnTo>
                  <a:lnTo>
                    <a:pt x="553" y="467"/>
                  </a:lnTo>
                  <a:lnTo>
                    <a:pt x="556" y="465"/>
                  </a:lnTo>
                  <a:lnTo>
                    <a:pt x="559" y="468"/>
                  </a:lnTo>
                  <a:lnTo>
                    <a:pt x="560" y="471"/>
                  </a:lnTo>
                  <a:lnTo>
                    <a:pt x="560" y="471"/>
                  </a:lnTo>
                  <a:lnTo>
                    <a:pt x="562" y="472"/>
                  </a:lnTo>
                  <a:lnTo>
                    <a:pt x="565" y="474"/>
                  </a:lnTo>
                  <a:lnTo>
                    <a:pt x="570" y="475"/>
                  </a:lnTo>
                  <a:lnTo>
                    <a:pt x="577" y="475"/>
                  </a:lnTo>
                  <a:lnTo>
                    <a:pt x="582" y="478"/>
                  </a:lnTo>
                  <a:lnTo>
                    <a:pt x="582" y="478"/>
                  </a:lnTo>
                  <a:lnTo>
                    <a:pt x="586" y="481"/>
                  </a:lnTo>
                  <a:lnTo>
                    <a:pt x="592" y="482"/>
                  </a:lnTo>
                  <a:lnTo>
                    <a:pt x="599" y="484"/>
                  </a:lnTo>
                  <a:lnTo>
                    <a:pt x="606" y="484"/>
                  </a:lnTo>
                  <a:lnTo>
                    <a:pt x="620" y="482"/>
                  </a:lnTo>
                  <a:lnTo>
                    <a:pt x="632" y="478"/>
                  </a:lnTo>
                  <a:lnTo>
                    <a:pt x="632" y="478"/>
                  </a:lnTo>
                  <a:lnTo>
                    <a:pt x="634" y="477"/>
                  </a:lnTo>
                  <a:lnTo>
                    <a:pt x="636" y="472"/>
                  </a:lnTo>
                  <a:lnTo>
                    <a:pt x="636" y="470"/>
                  </a:lnTo>
                  <a:lnTo>
                    <a:pt x="633" y="467"/>
                  </a:lnTo>
                  <a:lnTo>
                    <a:pt x="630" y="464"/>
                  </a:lnTo>
                  <a:lnTo>
                    <a:pt x="627" y="462"/>
                  </a:lnTo>
                  <a:lnTo>
                    <a:pt x="624" y="462"/>
                  </a:lnTo>
                  <a:lnTo>
                    <a:pt x="622" y="464"/>
                  </a:lnTo>
                  <a:lnTo>
                    <a:pt x="622" y="464"/>
                  </a:lnTo>
                  <a:lnTo>
                    <a:pt x="617" y="468"/>
                  </a:lnTo>
                  <a:lnTo>
                    <a:pt x="613" y="468"/>
                  </a:lnTo>
                  <a:lnTo>
                    <a:pt x="612" y="467"/>
                  </a:lnTo>
                  <a:lnTo>
                    <a:pt x="609" y="464"/>
                  </a:lnTo>
                  <a:lnTo>
                    <a:pt x="609" y="464"/>
                  </a:lnTo>
                  <a:lnTo>
                    <a:pt x="609" y="462"/>
                  </a:lnTo>
                  <a:lnTo>
                    <a:pt x="610" y="461"/>
                  </a:lnTo>
                  <a:lnTo>
                    <a:pt x="614" y="460"/>
                  </a:lnTo>
                  <a:lnTo>
                    <a:pt x="620" y="457"/>
                  </a:lnTo>
                  <a:lnTo>
                    <a:pt x="624" y="452"/>
                  </a:lnTo>
                  <a:lnTo>
                    <a:pt x="624" y="452"/>
                  </a:lnTo>
                  <a:close/>
                  <a:moveTo>
                    <a:pt x="354" y="277"/>
                  </a:moveTo>
                  <a:lnTo>
                    <a:pt x="354" y="277"/>
                  </a:lnTo>
                  <a:lnTo>
                    <a:pt x="360" y="277"/>
                  </a:lnTo>
                  <a:lnTo>
                    <a:pt x="364" y="277"/>
                  </a:lnTo>
                  <a:lnTo>
                    <a:pt x="373" y="273"/>
                  </a:lnTo>
                  <a:lnTo>
                    <a:pt x="378" y="268"/>
                  </a:lnTo>
                  <a:lnTo>
                    <a:pt x="380" y="265"/>
                  </a:lnTo>
                  <a:lnTo>
                    <a:pt x="380" y="262"/>
                  </a:lnTo>
                  <a:lnTo>
                    <a:pt x="380" y="262"/>
                  </a:lnTo>
                  <a:lnTo>
                    <a:pt x="380" y="260"/>
                  </a:lnTo>
                  <a:lnTo>
                    <a:pt x="378" y="260"/>
                  </a:lnTo>
                  <a:lnTo>
                    <a:pt x="374" y="262"/>
                  </a:lnTo>
                  <a:lnTo>
                    <a:pt x="364" y="268"/>
                  </a:lnTo>
                  <a:lnTo>
                    <a:pt x="356" y="275"/>
                  </a:lnTo>
                  <a:lnTo>
                    <a:pt x="354" y="277"/>
                  </a:lnTo>
                  <a:lnTo>
                    <a:pt x="354" y="277"/>
                  </a:lnTo>
                  <a:lnTo>
                    <a:pt x="354" y="277"/>
                  </a:lnTo>
                  <a:lnTo>
                    <a:pt x="354" y="277"/>
                  </a:lnTo>
                  <a:close/>
                  <a:moveTo>
                    <a:pt x="296" y="258"/>
                  </a:moveTo>
                  <a:lnTo>
                    <a:pt x="296" y="258"/>
                  </a:lnTo>
                  <a:lnTo>
                    <a:pt x="297" y="259"/>
                  </a:lnTo>
                  <a:lnTo>
                    <a:pt x="297" y="260"/>
                  </a:lnTo>
                  <a:lnTo>
                    <a:pt x="299" y="265"/>
                  </a:lnTo>
                  <a:lnTo>
                    <a:pt x="299" y="268"/>
                  </a:lnTo>
                  <a:lnTo>
                    <a:pt x="300" y="268"/>
                  </a:lnTo>
                  <a:lnTo>
                    <a:pt x="301" y="268"/>
                  </a:lnTo>
                  <a:lnTo>
                    <a:pt x="301" y="268"/>
                  </a:lnTo>
                  <a:lnTo>
                    <a:pt x="307" y="265"/>
                  </a:lnTo>
                  <a:lnTo>
                    <a:pt x="313" y="265"/>
                  </a:lnTo>
                  <a:lnTo>
                    <a:pt x="313" y="265"/>
                  </a:lnTo>
                  <a:lnTo>
                    <a:pt x="317" y="266"/>
                  </a:lnTo>
                  <a:lnTo>
                    <a:pt x="320" y="263"/>
                  </a:lnTo>
                  <a:lnTo>
                    <a:pt x="326" y="258"/>
                  </a:lnTo>
                  <a:lnTo>
                    <a:pt x="326" y="258"/>
                  </a:lnTo>
                  <a:lnTo>
                    <a:pt x="327" y="258"/>
                  </a:lnTo>
                  <a:lnTo>
                    <a:pt x="327" y="258"/>
                  </a:lnTo>
                  <a:lnTo>
                    <a:pt x="328" y="262"/>
                  </a:lnTo>
                  <a:lnTo>
                    <a:pt x="331" y="268"/>
                  </a:lnTo>
                  <a:lnTo>
                    <a:pt x="334" y="269"/>
                  </a:lnTo>
                  <a:lnTo>
                    <a:pt x="337" y="270"/>
                  </a:lnTo>
                  <a:lnTo>
                    <a:pt x="337" y="270"/>
                  </a:lnTo>
                  <a:lnTo>
                    <a:pt x="340" y="269"/>
                  </a:lnTo>
                  <a:lnTo>
                    <a:pt x="341" y="268"/>
                  </a:lnTo>
                  <a:lnTo>
                    <a:pt x="344" y="262"/>
                  </a:lnTo>
                  <a:lnTo>
                    <a:pt x="347" y="258"/>
                  </a:lnTo>
                  <a:lnTo>
                    <a:pt x="348" y="258"/>
                  </a:lnTo>
                  <a:lnTo>
                    <a:pt x="350" y="258"/>
                  </a:lnTo>
                  <a:lnTo>
                    <a:pt x="350" y="258"/>
                  </a:lnTo>
                  <a:lnTo>
                    <a:pt x="354" y="260"/>
                  </a:lnTo>
                  <a:lnTo>
                    <a:pt x="358" y="259"/>
                  </a:lnTo>
                  <a:lnTo>
                    <a:pt x="360" y="255"/>
                  </a:lnTo>
                  <a:lnTo>
                    <a:pt x="361" y="250"/>
                  </a:lnTo>
                  <a:lnTo>
                    <a:pt x="361" y="250"/>
                  </a:lnTo>
                  <a:lnTo>
                    <a:pt x="363" y="242"/>
                  </a:lnTo>
                  <a:lnTo>
                    <a:pt x="365" y="238"/>
                  </a:lnTo>
                  <a:lnTo>
                    <a:pt x="370" y="236"/>
                  </a:lnTo>
                  <a:lnTo>
                    <a:pt x="370" y="236"/>
                  </a:lnTo>
                  <a:lnTo>
                    <a:pt x="373" y="236"/>
                  </a:lnTo>
                  <a:lnTo>
                    <a:pt x="374" y="236"/>
                  </a:lnTo>
                  <a:lnTo>
                    <a:pt x="374" y="240"/>
                  </a:lnTo>
                  <a:lnTo>
                    <a:pt x="374" y="245"/>
                  </a:lnTo>
                  <a:lnTo>
                    <a:pt x="375" y="250"/>
                  </a:lnTo>
                  <a:lnTo>
                    <a:pt x="375" y="250"/>
                  </a:lnTo>
                  <a:lnTo>
                    <a:pt x="377" y="253"/>
                  </a:lnTo>
                  <a:lnTo>
                    <a:pt x="380" y="255"/>
                  </a:lnTo>
                  <a:lnTo>
                    <a:pt x="383" y="255"/>
                  </a:lnTo>
                  <a:lnTo>
                    <a:pt x="384" y="253"/>
                  </a:lnTo>
                  <a:lnTo>
                    <a:pt x="388" y="250"/>
                  </a:lnTo>
                  <a:lnTo>
                    <a:pt x="390" y="246"/>
                  </a:lnTo>
                  <a:lnTo>
                    <a:pt x="390" y="246"/>
                  </a:lnTo>
                  <a:lnTo>
                    <a:pt x="391" y="246"/>
                  </a:lnTo>
                  <a:lnTo>
                    <a:pt x="393" y="245"/>
                  </a:lnTo>
                  <a:lnTo>
                    <a:pt x="397" y="243"/>
                  </a:lnTo>
                  <a:lnTo>
                    <a:pt x="401" y="243"/>
                  </a:lnTo>
                  <a:lnTo>
                    <a:pt x="402" y="242"/>
                  </a:lnTo>
                  <a:lnTo>
                    <a:pt x="402" y="240"/>
                  </a:lnTo>
                  <a:lnTo>
                    <a:pt x="402" y="240"/>
                  </a:lnTo>
                  <a:lnTo>
                    <a:pt x="402" y="238"/>
                  </a:lnTo>
                  <a:lnTo>
                    <a:pt x="404" y="235"/>
                  </a:lnTo>
                  <a:lnTo>
                    <a:pt x="404" y="232"/>
                  </a:lnTo>
                  <a:lnTo>
                    <a:pt x="402" y="228"/>
                  </a:lnTo>
                  <a:lnTo>
                    <a:pt x="402" y="228"/>
                  </a:lnTo>
                  <a:lnTo>
                    <a:pt x="402" y="226"/>
                  </a:lnTo>
                  <a:lnTo>
                    <a:pt x="402" y="225"/>
                  </a:lnTo>
                  <a:lnTo>
                    <a:pt x="405" y="223"/>
                  </a:lnTo>
                  <a:lnTo>
                    <a:pt x="410" y="222"/>
                  </a:lnTo>
                  <a:lnTo>
                    <a:pt x="412" y="219"/>
                  </a:lnTo>
                  <a:lnTo>
                    <a:pt x="412" y="219"/>
                  </a:lnTo>
                  <a:lnTo>
                    <a:pt x="414" y="219"/>
                  </a:lnTo>
                  <a:lnTo>
                    <a:pt x="414" y="218"/>
                  </a:lnTo>
                  <a:lnTo>
                    <a:pt x="411" y="216"/>
                  </a:lnTo>
                  <a:lnTo>
                    <a:pt x="405" y="216"/>
                  </a:lnTo>
                  <a:lnTo>
                    <a:pt x="400" y="212"/>
                  </a:lnTo>
                  <a:lnTo>
                    <a:pt x="400" y="212"/>
                  </a:lnTo>
                  <a:lnTo>
                    <a:pt x="398" y="211"/>
                  </a:lnTo>
                  <a:lnTo>
                    <a:pt x="395" y="211"/>
                  </a:lnTo>
                  <a:lnTo>
                    <a:pt x="394" y="211"/>
                  </a:lnTo>
                  <a:lnTo>
                    <a:pt x="393" y="212"/>
                  </a:lnTo>
                  <a:lnTo>
                    <a:pt x="391" y="215"/>
                  </a:lnTo>
                  <a:lnTo>
                    <a:pt x="390" y="219"/>
                  </a:lnTo>
                  <a:lnTo>
                    <a:pt x="390" y="219"/>
                  </a:lnTo>
                  <a:lnTo>
                    <a:pt x="390" y="221"/>
                  </a:lnTo>
                  <a:lnTo>
                    <a:pt x="388" y="221"/>
                  </a:lnTo>
                  <a:lnTo>
                    <a:pt x="383" y="221"/>
                  </a:lnTo>
                  <a:lnTo>
                    <a:pt x="368" y="216"/>
                  </a:lnTo>
                  <a:lnTo>
                    <a:pt x="368" y="216"/>
                  </a:lnTo>
                  <a:lnTo>
                    <a:pt x="365" y="216"/>
                  </a:lnTo>
                  <a:lnTo>
                    <a:pt x="363" y="218"/>
                  </a:lnTo>
                  <a:lnTo>
                    <a:pt x="356" y="221"/>
                  </a:lnTo>
                  <a:lnTo>
                    <a:pt x="348" y="226"/>
                  </a:lnTo>
                  <a:lnTo>
                    <a:pt x="340" y="232"/>
                  </a:lnTo>
                  <a:lnTo>
                    <a:pt x="340" y="232"/>
                  </a:lnTo>
                  <a:lnTo>
                    <a:pt x="333" y="236"/>
                  </a:lnTo>
                  <a:lnTo>
                    <a:pt x="328" y="242"/>
                  </a:lnTo>
                  <a:lnTo>
                    <a:pt x="323" y="246"/>
                  </a:lnTo>
                  <a:lnTo>
                    <a:pt x="320" y="246"/>
                  </a:lnTo>
                  <a:lnTo>
                    <a:pt x="317" y="246"/>
                  </a:lnTo>
                  <a:lnTo>
                    <a:pt x="317" y="246"/>
                  </a:lnTo>
                  <a:lnTo>
                    <a:pt x="309" y="248"/>
                  </a:lnTo>
                  <a:lnTo>
                    <a:pt x="300" y="252"/>
                  </a:lnTo>
                  <a:lnTo>
                    <a:pt x="296" y="255"/>
                  </a:lnTo>
                  <a:lnTo>
                    <a:pt x="294" y="258"/>
                  </a:lnTo>
                  <a:lnTo>
                    <a:pt x="296" y="258"/>
                  </a:lnTo>
                  <a:lnTo>
                    <a:pt x="296" y="258"/>
                  </a:lnTo>
                  <a:close/>
                  <a:moveTo>
                    <a:pt x="407" y="255"/>
                  </a:moveTo>
                  <a:lnTo>
                    <a:pt x="407" y="255"/>
                  </a:lnTo>
                  <a:lnTo>
                    <a:pt x="404" y="255"/>
                  </a:lnTo>
                  <a:lnTo>
                    <a:pt x="401" y="256"/>
                  </a:lnTo>
                  <a:lnTo>
                    <a:pt x="400" y="259"/>
                  </a:lnTo>
                  <a:lnTo>
                    <a:pt x="400" y="260"/>
                  </a:lnTo>
                  <a:lnTo>
                    <a:pt x="401" y="262"/>
                  </a:lnTo>
                  <a:lnTo>
                    <a:pt x="402" y="263"/>
                  </a:lnTo>
                  <a:lnTo>
                    <a:pt x="405" y="265"/>
                  </a:lnTo>
                  <a:lnTo>
                    <a:pt x="408" y="265"/>
                  </a:lnTo>
                  <a:lnTo>
                    <a:pt x="408" y="265"/>
                  </a:lnTo>
                  <a:lnTo>
                    <a:pt x="415" y="266"/>
                  </a:lnTo>
                  <a:lnTo>
                    <a:pt x="418" y="268"/>
                  </a:lnTo>
                  <a:lnTo>
                    <a:pt x="415" y="268"/>
                  </a:lnTo>
                  <a:lnTo>
                    <a:pt x="407" y="268"/>
                  </a:lnTo>
                  <a:lnTo>
                    <a:pt x="407" y="268"/>
                  </a:lnTo>
                  <a:lnTo>
                    <a:pt x="401" y="269"/>
                  </a:lnTo>
                  <a:lnTo>
                    <a:pt x="397" y="270"/>
                  </a:lnTo>
                  <a:lnTo>
                    <a:pt x="393" y="272"/>
                  </a:lnTo>
                  <a:lnTo>
                    <a:pt x="391" y="275"/>
                  </a:lnTo>
                  <a:lnTo>
                    <a:pt x="390" y="276"/>
                  </a:lnTo>
                  <a:lnTo>
                    <a:pt x="390" y="279"/>
                  </a:lnTo>
                  <a:lnTo>
                    <a:pt x="391" y="279"/>
                  </a:lnTo>
                  <a:lnTo>
                    <a:pt x="395" y="279"/>
                  </a:lnTo>
                  <a:lnTo>
                    <a:pt x="395" y="279"/>
                  </a:lnTo>
                  <a:lnTo>
                    <a:pt x="404" y="277"/>
                  </a:lnTo>
                  <a:lnTo>
                    <a:pt x="411" y="276"/>
                  </a:lnTo>
                  <a:lnTo>
                    <a:pt x="414" y="277"/>
                  </a:lnTo>
                  <a:lnTo>
                    <a:pt x="411" y="279"/>
                  </a:lnTo>
                  <a:lnTo>
                    <a:pt x="411" y="279"/>
                  </a:lnTo>
                  <a:lnTo>
                    <a:pt x="393" y="283"/>
                  </a:lnTo>
                  <a:lnTo>
                    <a:pt x="385" y="285"/>
                  </a:lnTo>
                  <a:lnTo>
                    <a:pt x="383" y="286"/>
                  </a:lnTo>
                  <a:lnTo>
                    <a:pt x="383" y="287"/>
                  </a:lnTo>
                  <a:lnTo>
                    <a:pt x="383" y="287"/>
                  </a:lnTo>
                  <a:lnTo>
                    <a:pt x="385" y="290"/>
                  </a:lnTo>
                  <a:lnTo>
                    <a:pt x="391" y="290"/>
                  </a:lnTo>
                  <a:lnTo>
                    <a:pt x="397" y="292"/>
                  </a:lnTo>
                  <a:lnTo>
                    <a:pt x="404" y="293"/>
                  </a:lnTo>
                  <a:lnTo>
                    <a:pt x="404" y="293"/>
                  </a:lnTo>
                  <a:lnTo>
                    <a:pt x="410" y="296"/>
                  </a:lnTo>
                  <a:lnTo>
                    <a:pt x="415" y="297"/>
                  </a:lnTo>
                  <a:lnTo>
                    <a:pt x="421" y="296"/>
                  </a:lnTo>
                  <a:lnTo>
                    <a:pt x="425" y="292"/>
                  </a:lnTo>
                  <a:lnTo>
                    <a:pt x="425" y="292"/>
                  </a:lnTo>
                  <a:lnTo>
                    <a:pt x="431" y="286"/>
                  </a:lnTo>
                  <a:lnTo>
                    <a:pt x="437" y="282"/>
                  </a:lnTo>
                  <a:lnTo>
                    <a:pt x="438" y="282"/>
                  </a:lnTo>
                  <a:lnTo>
                    <a:pt x="439" y="282"/>
                  </a:lnTo>
                  <a:lnTo>
                    <a:pt x="439" y="283"/>
                  </a:lnTo>
                  <a:lnTo>
                    <a:pt x="438" y="286"/>
                  </a:lnTo>
                  <a:lnTo>
                    <a:pt x="438" y="286"/>
                  </a:lnTo>
                  <a:lnTo>
                    <a:pt x="438" y="290"/>
                  </a:lnTo>
                  <a:lnTo>
                    <a:pt x="439" y="292"/>
                  </a:lnTo>
                  <a:lnTo>
                    <a:pt x="441" y="292"/>
                  </a:lnTo>
                  <a:lnTo>
                    <a:pt x="445" y="292"/>
                  </a:lnTo>
                  <a:lnTo>
                    <a:pt x="455" y="290"/>
                  </a:lnTo>
                  <a:lnTo>
                    <a:pt x="469" y="289"/>
                  </a:lnTo>
                  <a:lnTo>
                    <a:pt x="469" y="289"/>
                  </a:lnTo>
                  <a:lnTo>
                    <a:pt x="475" y="289"/>
                  </a:lnTo>
                  <a:lnTo>
                    <a:pt x="476" y="290"/>
                  </a:lnTo>
                  <a:lnTo>
                    <a:pt x="475" y="292"/>
                  </a:lnTo>
                  <a:lnTo>
                    <a:pt x="472" y="295"/>
                  </a:lnTo>
                  <a:lnTo>
                    <a:pt x="461" y="299"/>
                  </a:lnTo>
                  <a:lnTo>
                    <a:pt x="445" y="302"/>
                  </a:lnTo>
                  <a:lnTo>
                    <a:pt x="445" y="302"/>
                  </a:lnTo>
                  <a:lnTo>
                    <a:pt x="439" y="303"/>
                  </a:lnTo>
                  <a:lnTo>
                    <a:pt x="435" y="305"/>
                  </a:lnTo>
                  <a:lnTo>
                    <a:pt x="432" y="306"/>
                  </a:lnTo>
                  <a:lnTo>
                    <a:pt x="432" y="309"/>
                  </a:lnTo>
                  <a:lnTo>
                    <a:pt x="432" y="310"/>
                  </a:lnTo>
                  <a:lnTo>
                    <a:pt x="435" y="313"/>
                  </a:lnTo>
                  <a:lnTo>
                    <a:pt x="439" y="314"/>
                  </a:lnTo>
                  <a:lnTo>
                    <a:pt x="445" y="316"/>
                  </a:lnTo>
                  <a:lnTo>
                    <a:pt x="445" y="316"/>
                  </a:lnTo>
                  <a:lnTo>
                    <a:pt x="451" y="317"/>
                  </a:lnTo>
                  <a:lnTo>
                    <a:pt x="459" y="316"/>
                  </a:lnTo>
                  <a:lnTo>
                    <a:pt x="476" y="312"/>
                  </a:lnTo>
                  <a:lnTo>
                    <a:pt x="492" y="306"/>
                  </a:lnTo>
                  <a:lnTo>
                    <a:pt x="502" y="299"/>
                  </a:lnTo>
                  <a:lnTo>
                    <a:pt x="502" y="299"/>
                  </a:lnTo>
                  <a:lnTo>
                    <a:pt x="505" y="296"/>
                  </a:lnTo>
                  <a:lnTo>
                    <a:pt x="508" y="296"/>
                  </a:lnTo>
                  <a:lnTo>
                    <a:pt x="513" y="297"/>
                  </a:lnTo>
                  <a:lnTo>
                    <a:pt x="519" y="299"/>
                  </a:lnTo>
                  <a:lnTo>
                    <a:pt x="522" y="299"/>
                  </a:lnTo>
                  <a:lnTo>
                    <a:pt x="525" y="297"/>
                  </a:lnTo>
                  <a:lnTo>
                    <a:pt x="525" y="297"/>
                  </a:lnTo>
                  <a:lnTo>
                    <a:pt x="528" y="296"/>
                  </a:lnTo>
                  <a:lnTo>
                    <a:pt x="532" y="295"/>
                  </a:lnTo>
                  <a:lnTo>
                    <a:pt x="540" y="295"/>
                  </a:lnTo>
                  <a:lnTo>
                    <a:pt x="550" y="296"/>
                  </a:lnTo>
                  <a:lnTo>
                    <a:pt x="560" y="295"/>
                  </a:lnTo>
                  <a:lnTo>
                    <a:pt x="560" y="295"/>
                  </a:lnTo>
                  <a:lnTo>
                    <a:pt x="566" y="293"/>
                  </a:lnTo>
                  <a:lnTo>
                    <a:pt x="569" y="289"/>
                  </a:lnTo>
                  <a:lnTo>
                    <a:pt x="572" y="285"/>
                  </a:lnTo>
                  <a:lnTo>
                    <a:pt x="573" y="279"/>
                  </a:lnTo>
                  <a:lnTo>
                    <a:pt x="573" y="273"/>
                  </a:lnTo>
                  <a:lnTo>
                    <a:pt x="572" y="269"/>
                  </a:lnTo>
                  <a:lnTo>
                    <a:pt x="570" y="265"/>
                  </a:lnTo>
                  <a:lnTo>
                    <a:pt x="566" y="262"/>
                  </a:lnTo>
                  <a:lnTo>
                    <a:pt x="566" y="262"/>
                  </a:lnTo>
                  <a:lnTo>
                    <a:pt x="563" y="262"/>
                  </a:lnTo>
                  <a:lnTo>
                    <a:pt x="560" y="262"/>
                  </a:lnTo>
                  <a:lnTo>
                    <a:pt x="558" y="263"/>
                  </a:lnTo>
                  <a:lnTo>
                    <a:pt x="553" y="266"/>
                  </a:lnTo>
                  <a:lnTo>
                    <a:pt x="549" y="269"/>
                  </a:lnTo>
                  <a:lnTo>
                    <a:pt x="549" y="269"/>
                  </a:lnTo>
                  <a:lnTo>
                    <a:pt x="546" y="269"/>
                  </a:lnTo>
                  <a:lnTo>
                    <a:pt x="543" y="268"/>
                  </a:lnTo>
                  <a:lnTo>
                    <a:pt x="539" y="265"/>
                  </a:lnTo>
                  <a:lnTo>
                    <a:pt x="531" y="253"/>
                  </a:lnTo>
                  <a:lnTo>
                    <a:pt x="531" y="253"/>
                  </a:lnTo>
                  <a:lnTo>
                    <a:pt x="528" y="252"/>
                  </a:lnTo>
                  <a:lnTo>
                    <a:pt x="528" y="248"/>
                  </a:lnTo>
                  <a:lnTo>
                    <a:pt x="526" y="242"/>
                  </a:lnTo>
                  <a:lnTo>
                    <a:pt x="523" y="238"/>
                  </a:lnTo>
                  <a:lnTo>
                    <a:pt x="522" y="236"/>
                  </a:lnTo>
                  <a:lnTo>
                    <a:pt x="519" y="236"/>
                  </a:lnTo>
                  <a:lnTo>
                    <a:pt x="519" y="236"/>
                  </a:lnTo>
                  <a:lnTo>
                    <a:pt x="511" y="240"/>
                  </a:lnTo>
                  <a:lnTo>
                    <a:pt x="502" y="246"/>
                  </a:lnTo>
                  <a:lnTo>
                    <a:pt x="499" y="249"/>
                  </a:lnTo>
                  <a:lnTo>
                    <a:pt x="498" y="252"/>
                  </a:lnTo>
                  <a:lnTo>
                    <a:pt x="499" y="253"/>
                  </a:lnTo>
                  <a:lnTo>
                    <a:pt x="502" y="255"/>
                  </a:lnTo>
                  <a:lnTo>
                    <a:pt x="502" y="255"/>
                  </a:lnTo>
                  <a:lnTo>
                    <a:pt x="508" y="256"/>
                  </a:lnTo>
                  <a:lnTo>
                    <a:pt x="509" y="258"/>
                  </a:lnTo>
                  <a:lnTo>
                    <a:pt x="509" y="259"/>
                  </a:lnTo>
                  <a:lnTo>
                    <a:pt x="508" y="263"/>
                  </a:lnTo>
                  <a:lnTo>
                    <a:pt x="503" y="265"/>
                  </a:lnTo>
                  <a:lnTo>
                    <a:pt x="503" y="265"/>
                  </a:lnTo>
                  <a:lnTo>
                    <a:pt x="502" y="266"/>
                  </a:lnTo>
                  <a:lnTo>
                    <a:pt x="503" y="268"/>
                  </a:lnTo>
                  <a:lnTo>
                    <a:pt x="508" y="270"/>
                  </a:lnTo>
                  <a:lnTo>
                    <a:pt x="513" y="275"/>
                  </a:lnTo>
                  <a:lnTo>
                    <a:pt x="515" y="276"/>
                  </a:lnTo>
                  <a:lnTo>
                    <a:pt x="515" y="277"/>
                  </a:lnTo>
                  <a:lnTo>
                    <a:pt x="515" y="277"/>
                  </a:lnTo>
                  <a:lnTo>
                    <a:pt x="513" y="279"/>
                  </a:lnTo>
                  <a:lnTo>
                    <a:pt x="509" y="279"/>
                  </a:lnTo>
                  <a:lnTo>
                    <a:pt x="496" y="279"/>
                  </a:lnTo>
                  <a:lnTo>
                    <a:pt x="485" y="276"/>
                  </a:lnTo>
                  <a:lnTo>
                    <a:pt x="481" y="273"/>
                  </a:lnTo>
                  <a:lnTo>
                    <a:pt x="478" y="270"/>
                  </a:lnTo>
                  <a:lnTo>
                    <a:pt x="478" y="270"/>
                  </a:lnTo>
                  <a:lnTo>
                    <a:pt x="476" y="268"/>
                  </a:lnTo>
                  <a:lnTo>
                    <a:pt x="474" y="265"/>
                  </a:lnTo>
                  <a:lnTo>
                    <a:pt x="464" y="259"/>
                  </a:lnTo>
                  <a:lnTo>
                    <a:pt x="451" y="255"/>
                  </a:lnTo>
                  <a:lnTo>
                    <a:pt x="445" y="253"/>
                  </a:lnTo>
                  <a:lnTo>
                    <a:pt x="441" y="253"/>
                  </a:lnTo>
                  <a:lnTo>
                    <a:pt x="441" y="253"/>
                  </a:lnTo>
                  <a:lnTo>
                    <a:pt x="437" y="255"/>
                  </a:lnTo>
                  <a:lnTo>
                    <a:pt x="435" y="253"/>
                  </a:lnTo>
                  <a:lnTo>
                    <a:pt x="432" y="250"/>
                  </a:lnTo>
                  <a:lnTo>
                    <a:pt x="430" y="246"/>
                  </a:lnTo>
                  <a:lnTo>
                    <a:pt x="427" y="245"/>
                  </a:lnTo>
                  <a:lnTo>
                    <a:pt x="424" y="245"/>
                  </a:lnTo>
                  <a:lnTo>
                    <a:pt x="424" y="245"/>
                  </a:lnTo>
                  <a:lnTo>
                    <a:pt x="420" y="245"/>
                  </a:lnTo>
                  <a:lnTo>
                    <a:pt x="418" y="246"/>
                  </a:lnTo>
                  <a:lnTo>
                    <a:pt x="415" y="249"/>
                  </a:lnTo>
                  <a:lnTo>
                    <a:pt x="412" y="253"/>
                  </a:lnTo>
                  <a:lnTo>
                    <a:pt x="410" y="253"/>
                  </a:lnTo>
                  <a:lnTo>
                    <a:pt x="407" y="255"/>
                  </a:lnTo>
                  <a:lnTo>
                    <a:pt x="407" y="255"/>
                  </a:lnTo>
                  <a:close/>
                  <a:moveTo>
                    <a:pt x="444" y="203"/>
                  </a:moveTo>
                  <a:lnTo>
                    <a:pt x="444" y="203"/>
                  </a:lnTo>
                  <a:lnTo>
                    <a:pt x="444" y="201"/>
                  </a:lnTo>
                  <a:lnTo>
                    <a:pt x="441" y="199"/>
                  </a:lnTo>
                  <a:lnTo>
                    <a:pt x="438" y="198"/>
                  </a:lnTo>
                  <a:lnTo>
                    <a:pt x="434" y="196"/>
                  </a:lnTo>
                  <a:lnTo>
                    <a:pt x="425" y="198"/>
                  </a:lnTo>
                  <a:lnTo>
                    <a:pt x="422" y="198"/>
                  </a:lnTo>
                  <a:lnTo>
                    <a:pt x="422" y="199"/>
                  </a:lnTo>
                  <a:lnTo>
                    <a:pt x="422" y="199"/>
                  </a:lnTo>
                  <a:lnTo>
                    <a:pt x="427" y="203"/>
                  </a:lnTo>
                  <a:lnTo>
                    <a:pt x="434" y="206"/>
                  </a:lnTo>
                  <a:lnTo>
                    <a:pt x="437" y="208"/>
                  </a:lnTo>
                  <a:lnTo>
                    <a:pt x="439" y="208"/>
                  </a:lnTo>
                  <a:lnTo>
                    <a:pt x="442" y="206"/>
                  </a:lnTo>
                  <a:lnTo>
                    <a:pt x="444" y="203"/>
                  </a:lnTo>
                  <a:lnTo>
                    <a:pt x="444" y="203"/>
                  </a:lnTo>
                  <a:close/>
                  <a:moveTo>
                    <a:pt x="502" y="199"/>
                  </a:moveTo>
                  <a:lnTo>
                    <a:pt x="502" y="199"/>
                  </a:lnTo>
                  <a:lnTo>
                    <a:pt x="505" y="199"/>
                  </a:lnTo>
                  <a:lnTo>
                    <a:pt x="506" y="198"/>
                  </a:lnTo>
                  <a:lnTo>
                    <a:pt x="508" y="196"/>
                  </a:lnTo>
                  <a:lnTo>
                    <a:pt x="506" y="195"/>
                  </a:lnTo>
                  <a:lnTo>
                    <a:pt x="502" y="194"/>
                  </a:lnTo>
                  <a:lnTo>
                    <a:pt x="492" y="194"/>
                  </a:lnTo>
                  <a:lnTo>
                    <a:pt x="492" y="194"/>
                  </a:lnTo>
                  <a:lnTo>
                    <a:pt x="479" y="195"/>
                  </a:lnTo>
                  <a:lnTo>
                    <a:pt x="466" y="196"/>
                  </a:lnTo>
                  <a:lnTo>
                    <a:pt x="461" y="198"/>
                  </a:lnTo>
                  <a:lnTo>
                    <a:pt x="457" y="201"/>
                  </a:lnTo>
                  <a:lnTo>
                    <a:pt x="454" y="202"/>
                  </a:lnTo>
                  <a:lnTo>
                    <a:pt x="452" y="206"/>
                  </a:lnTo>
                  <a:lnTo>
                    <a:pt x="452" y="206"/>
                  </a:lnTo>
                  <a:lnTo>
                    <a:pt x="454" y="212"/>
                  </a:lnTo>
                  <a:lnTo>
                    <a:pt x="457" y="216"/>
                  </a:lnTo>
                  <a:lnTo>
                    <a:pt x="464" y="219"/>
                  </a:lnTo>
                  <a:lnTo>
                    <a:pt x="474" y="221"/>
                  </a:lnTo>
                  <a:lnTo>
                    <a:pt x="474" y="221"/>
                  </a:lnTo>
                  <a:lnTo>
                    <a:pt x="479" y="221"/>
                  </a:lnTo>
                  <a:lnTo>
                    <a:pt x="485" y="219"/>
                  </a:lnTo>
                  <a:lnTo>
                    <a:pt x="489" y="216"/>
                  </a:lnTo>
                  <a:lnTo>
                    <a:pt x="494" y="213"/>
                  </a:lnTo>
                  <a:lnTo>
                    <a:pt x="496" y="211"/>
                  </a:lnTo>
                  <a:lnTo>
                    <a:pt x="498" y="209"/>
                  </a:lnTo>
                  <a:lnTo>
                    <a:pt x="498" y="206"/>
                  </a:lnTo>
                  <a:lnTo>
                    <a:pt x="496" y="206"/>
                  </a:lnTo>
                  <a:lnTo>
                    <a:pt x="496" y="206"/>
                  </a:lnTo>
                  <a:lnTo>
                    <a:pt x="492" y="205"/>
                  </a:lnTo>
                  <a:lnTo>
                    <a:pt x="492" y="205"/>
                  </a:lnTo>
                  <a:lnTo>
                    <a:pt x="494" y="203"/>
                  </a:lnTo>
                  <a:lnTo>
                    <a:pt x="496" y="202"/>
                  </a:lnTo>
                  <a:lnTo>
                    <a:pt x="502" y="199"/>
                  </a:lnTo>
                  <a:lnTo>
                    <a:pt x="502" y="199"/>
                  </a:lnTo>
                  <a:close/>
                  <a:moveTo>
                    <a:pt x="468" y="186"/>
                  </a:moveTo>
                  <a:lnTo>
                    <a:pt x="468" y="186"/>
                  </a:lnTo>
                  <a:lnTo>
                    <a:pt x="471" y="186"/>
                  </a:lnTo>
                  <a:lnTo>
                    <a:pt x="474" y="186"/>
                  </a:lnTo>
                  <a:lnTo>
                    <a:pt x="478" y="185"/>
                  </a:lnTo>
                  <a:lnTo>
                    <a:pt x="482" y="184"/>
                  </a:lnTo>
                  <a:lnTo>
                    <a:pt x="485" y="184"/>
                  </a:lnTo>
                  <a:lnTo>
                    <a:pt x="486" y="184"/>
                  </a:lnTo>
                  <a:lnTo>
                    <a:pt x="486" y="184"/>
                  </a:lnTo>
                  <a:lnTo>
                    <a:pt x="494" y="186"/>
                  </a:lnTo>
                  <a:lnTo>
                    <a:pt x="502" y="188"/>
                  </a:lnTo>
                  <a:lnTo>
                    <a:pt x="506" y="188"/>
                  </a:lnTo>
                  <a:lnTo>
                    <a:pt x="511" y="186"/>
                  </a:lnTo>
                  <a:lnTo>
                    <a:pt x="513" y="184"/>
                  </a:lnTo>
                  <a:lnTo>
                    <a:pt x="513" y="181"/>
                  </a:lnTo>
                  <a:lnTo>
                    <a:pt x="513" y="181"/>
                  </a:lnTo>
                  <a:lnTo>
                    <a:pt x="513" y="176"/>
                  </a:lnTo>
                  <a:lnTo>
                    <a:pt x="509" y="174"/>
                  </a:lnTo>
                  <a:lnTo>
                    <a:pt x="505" y="172"/>
                  </a:lnTo>
                  <a:lnTo>
                    <a:pt x="499" y="171"/>
                  </a:lnTo>
                  <a:lnTo>
                    <a:pt x="488" y="169"/>
                  </a:lnTo>
                  <a:lnTo>
                    <a:pt x="482" y="171"/>
                  </a:lnTo>
                  <a:lnTo>
                    <a:pt x="479" y="172"/>
                  </a:lnTo>
                  <a:lnTo>
                    <a:pt x="479" y="172"/>
                  </a:lnTo>
                  <a:lnTo>
                    <a:pt x="469" y="175"/>
                  </a:lnTo>
                  <a:lnTo>
                    <a:pt x="458" y="178"/>
                  </a:lnTo>
                  <a:lnTo>
                    <a:pt x="448" y="181"/>
                  </a:lnTo>
                  <a:lnTo>
                    <a:pt x="447" y="182"/>
                  </a:lnTo>
                  <a:lnTo>
                    <a:pt x="448" y="185"/>
                  </a:lnTo>
                  <a:lnTo>
                    <a:pt x="448" y="185"/>
                  </a:lnTo>
                  <a:lnTo>
                    <a:pt x="452" y="186"/>
                  </a:lnTo>
                  <a:lnTo>
                    <a:pt x="458" y="186"/>
                  </a:lnTo>
                  <a:lnTo>
                    <a:pt x="462" y="185"/>
                  </a:lnTo>
                  <a:lnTo>
                    <a:pt x="468" y="186"/>
                  </a:lnTo>
                  <a:lnTo>
                    <a:pt x="468" y="186"/>
                  </a:lnTo>
                  <a:close/>
                  <a:moveTo>
                    <a:pt x="586" y="164"/>
                  </a:moveTo>
                  <a:lnTo>
                    <a:pt x="586" y="164"/>
                  </a:lnTo>
                  <a:lnTo>
                    <a:pt x="590" y="162"/>
                  </a:lnTo>
                  <a:lnTo>
                    <a:pt x="595" y="162"/>
                  </a:lnTo>
                  <a:lnTo>
                    <a:pt x="602" y="165"/>
                  </a:lnTo>
                  <a:lnTo>
                    <a:pt x="607" y="169"/>
                  </a:lnTo>
                  <a:lnTo>
                    <a:pt x="609" y="172"/>
                  </a:lnTo>
                  <a:lnTo>
                    <a:pt x="607" y="174"/>
                  </a:lnTo>
                  <a:lnTo>
                    <a:pt x="607" y="174"/>
                  </a:lnTo>
                  <a:lnTo>
                    <a:pt x="606" y="176"/>
                  </a:lnTo>
                  <a:lnTo>
                    <a:pt x="603" y="176"/>
                  </a:lnTo>
                  <a:lnTo>
                    <a:pt x="593" y="176"/>
                  </a:lnTo>
                  <a:lnTo>
                    <a:pt x="585" y="176"/>
                  </a:lnTo>
                  <a:lnTo>
                    <a:pt x="583" y="176"/>
                  </a:lnTo>
                  <a:lnTo>
                    <a:pt x="582" y="178"/>
                  </a:lnTo>
                  <a:lnTo>
                    <a:pt x="582" y="178"/>
                  </a:lnTo>
                  <a:lnTo>
                    <a:pt x="583" y="181"/>
                  </a:lnTo>
                  <a:lnTo>
                    <a:pt x="586" y="184"/>
                  </a:lnTo>
                  <a:lnTo>
                    <a:pt x="589" y="185"/>
                  </a:lnTo>
                  <a:lnTo>
                    <a:pt x="593" y="185"/>
                  </a:lnTo>
                  <a:lnTo>
                    <a:pt x="597" y="185"/>
                  </a:lnTo>
                  <a:lnTo>
                    <a:pt x="603" y="184"/>
                  </a:lnTo>
                  <a:lnTo>
                    <a:pt x="603" y="184"/>
                  </a:lnTo>
                  <a:lnTo>
                    <a:pt x="614" y="182"/>
                  </a:lnTo>
                  <a:lnTo>
                    <a:pt x="626" y="182"/>
                  </a:lnTo>
                  <a:lnTo>
                    <a:pt x="636" y="186"/>
                  </a:lnTo>
                  <a:lnTo>
                    <a:pt x="646" y="192"/>
                  </a:lnTo>
                  <a:lnTo>
                    <a:pt x="646" y="192"/>
                  </a:lnTo>
                  <a:lnTo>
                    <a:pt x="654" y="198"/>
                  </a:lnTo>
                  <a:lnTo>
                    <a:pt x="661" y="201"/>
                  </a:lnTo>
                  <a:lnTo>
                    <a:pt x="666" y="201"/>
                  </a:lnTo>
                  <a:lnTo>
                    <a:pt x="668" y="201"/>
                  </a:lnTo>
                  <a:lnTo>
                    <a:pt x="673" y="198"/>
                  </a:lnTo>
                  <a:lnTo>
                    <a:pt x="676" y="195"/>
                  </a:lnTo>
                  <a:lnTo>
                    <a:pt x="676" y="195"/>
                  </a:lnTo>
                  <a:lnTo>
                    <a:pt x="677" y="192"/>
                  </a:lnTo>
                  <a:lnTo>
                    <a:pt x="677" y="189"/>
                  </a:lnTo>
                  <a:lnTo>
                    <a:pt x="676" y="188"/>
                  </a:lnTo>
                  <a:lnTo>
                    <a:pt x="674" y="186"/>
                  </a:lnTo>
                  <a:lnTo>
                    <a:pt x="670" y="182"/>
                  </a:lnTo>
                  <a:lnTo>
                    <a:pt x="668" y="181"/>
                  </a:lnTo>
                  <a:lnTo>
                    <a:pt x="668" y="178"/>
                  </a:lnTo>
                  <a:lnTo>
                    <a:pt x="668" y="178"/>
                  </a:lnTo>
                  <a:lnTo>
                    <a:pt x="670" y="175"/>
                  </a:lnTo>
                  <a:lnTo>
                    <a:pt x="668" y="174"/>
                  </a:lnTo>
                  <a:lnTo>
                    <a:pt x="664" y="169"/>
                  </a:lnTo>
                  <a:lnTo>
                    <a:pt x="657" y="167"/>
                  </a:lnTo>
                  <a:lnTo>
                    <a:pt x="650" y="167"/>
                  </a:lnTo>
                  <a:lnTo>
                    <a:pt x="650" y="167"/>
                  </a:lnTo>
                  <a:lnTo>
                    <a:pt x="647" y="165"/>
                  </a:lnTo>
                  <a:lnTo>
                    <a:pt x="644" y="164"/>
                  </a:lnTo>
                  <a:lnTo>
                    <a:pt x="640" y="159"/>
                  </a:lnTo>
                  <a:lnTo>
                    <a:pt x="637" y="155"/>
                  </a:lnTo>
                  <a:lnTo>
                    <a:pt x="634" y="155"/>
                  </a:lnTo>
                  <a:lnTo>
                    <a:pt x="633" y="155"/>
                  </a:lnTo>
                  <a:lnTo>
                    <a:pt x="633" y="155"/>
                  </a:lnTo>
                  <a:lnTo>
                    <a:pt x="624" y="159"/>
                  </a:lnTo>
                  <a:lnTo>
                    <a:pt x="624" y="159"/>
                  </a:lnTo>
                  <a:lnTo>
                    <a:pt x="623" y="158"/>
                  </a:lnTo>
                  <a:lnTo>
                    <a:pt x="622" y="154"/>
                  </a:lnTo>
                  <a:lnTo>
                    <a:pt x="622" y="154"/>
                  </a:lnTo>
                  <a:lnTo>
                    <a:pt x="620" y="151"/>
                  </a:lnTo>
                  <a:lnTo>
                    <a:pt x="616" y="148"/>
                  </a:lnTo>
                  <a:lnTo>
                    <a:pt x="610" y="147"/>
                  </a:lnTo>
                  <a:lnTo>
                    <a:pt x="603" y="145"/>
                  </a:lnTo>
                  <a:lnTo>
                    <a:pt x="587" y="145"/>
                  </a:lnTo>
                  <a:lnTo>
                    <a:pt x="576" y="147"/>
                  </a:lnTo>
                  <a:lnTo>
                    <a:pt x="576" y="147"/>
                  </a:lnTo>
                  <a:lnTo>
                    <a:pt x="573" y="149"/>
                  </a:lnTo>
                  <a:lnTo>
                    <a:pt x="572" y="152"/>
                  </a:lnTo>
                  <a:lnTo>
                    <a:pt x="573" y="155"/>
                  </a:lnTo>
                  <a:lnTo>
                    <a:pt x="575" y="159"/>
                  </a:lnTo>
                  <a:lnTo>
                    <a:pt x="577" y="162"/>
                  </a:lnTo>
                  <a:lnTo>
                    <a:pt x="580" y="165"/>
                  </a:lnTo>
                  <a:lnTo>
                    <a:pt x="583" y="165"/>
                  </a:lnTo>
                  <a:lnTo>
                    <a:pt x="586" y="164"/>
                  </a:lnTo>
                  <a:lnTo>
                    <a:pt x="586" y="164"/>
                  </a:lnTo>
                  <a:close/>
                  <a:moveTo>
                    <a:pt x="592" y="223"/>
                  </a:moveTo>
                  <a:lnTo>
                    <a:pt x="592" y="223"/>
                  </a:lnTo>
                  <a:lnTo>
                    <a:pt x="592" y="221"/>
                  </a:lnTo>
                  <a:lnTo>
                    <a:pt x="590" y="216"/>
                  </a:lnTo>
                  <a:lnTo>
                    <a:pt x="586" y="212"/>
                  </a:lnTo>
                  <a:lnTo>
                    <a:pt x="582" y="208"/>
                  </a:lnTo>
                  <a:lnTo>
                    <a:pt x="577" y="205"/>
                  </a:lnTo>
                  <a:lnTo>
                    <a:pt x="572" y="202"/>
                  </a:lnTo>
                  <a:lnTo>
                    <a:pt x="569" y="202"/>
                  </a:lnTo>
                  <a:lnTo>
                    <a:pt x="567" y="203"/>
                  </a:lnTo>
                  <a:lnTo>
                    <a:pt x="567" y="205"/>
                  </a:lnTo>
                  <a:lnTo>
                    <a:pt x="567" y="205"/>
                  </a:lnTo>
                  <a:lnTo>
                    <a:pt x="567" y="209"/>
                  </a:lnTo>
                  <a:lnTo>
                    <a:pt x="569" y="213"/>
                  </a:lnTo>
                  <a:lnTo>
                    <a:pt x="573" y="218"/>
                  </a:lnTo>
                  <a:lnTo>
                    <a:pt x="576" y="221"/>
                  </a:lnTo>
                  <a:lnTo>
                    <a:pt x="580" y="223"/>
                  </a:lnTo>
                  <a:lnTo>
                    <a:pt x="585" y="226"/>
                  </a:lnTo>
                  <a:lnTo>
                    <a:pt x="589" y="226"/>
                  </a:lnTo>
                  <a:lnTo>
                    <a:pt x="592" y="223"/>
                  </a:lnTo>
                  <a:lnTo>
                    <a:pt x="592" y="223"/>
                  </a:lnTo>
                  <a:close/>
                  <a:moveTo>
                    <a:pt x="684" y="131"/>
                  </a:moveTo>
                  <a:lnTo>
                    <a:pt x="684" y="131"/>
                  </a:lnTo>
                  <a:lnTo>
                    <a:pt x="684" y="128"/>
                  </a:lnTo>
                  <a:lnTo>
                    <a:pt x="681" y="125"/>
                  </a:lnTo>
                  <a:lnTo>
                    <a:pt x="677" y="122"/>
                  </a:lnTo>
                  <a:lnTo>
                    <a:pt x="671" y="121"/>
                  </a:lnTo>
                  <a:lnTo>
                    <a:pt x="663" y="120"/>
                  </a:lnTo>
                  <a:lnTo>
                    <a:pt x="661" y="121"/>
                  </a:lnTo>
                  <a:lnTo>
                    <a:pt x="663" y="122"/>
                  </a:lnTo>
                  <a:lnTo>
                    <a:pt x="663" y="122"/>
                  </a:lnTo>
                  <a:lnTo>
                    <a:pt x="667" y="127"/>
                  </a:lnTo>
                  <a:lnTo>
                    <a:pt x="673" y="132"/>
                  </a:lnTo>
                  <a:lnTo>
                    <a:pt x="676" y="134"/>
                  </a:lnTo>
                  <a:lnTo>
                    <a:pt x="680" y="134"/>
                  </a:lnTo>
                  <a:lnTo>
                    <a:pt x="681" y="134"/>
                  </a:lnTo>
                  <a:lnTo>
                    <a:pt x="684" y="131"/>
                  </a:lnTo>
                  <a:lnTo>
                    <a:pt x="684" y="131"/>
                  </a:lnTo>
                  <a:close/>
                  <a:moveTo>
                    <a:pt x="603" y="292"/>
                  </a:moveTo>
                  <a:lnTo>
                    <a:pt x="603" y="292"/>
                  </a:lnTo>
                  <a:lnTo>
                    <a:pt x="604" y="290"/>
                  </a:lnTo>
                  <a:lnTo>
                    <a:pt x="604" y="287"/>
                  </a:lnTo>
                  <a:lnTo>
                    <a:pt x="602" y="285"/>
                  </a:lnTo>
                  <a:lnTo>
                    <a:pt x="600" y="283"/>
                  </a:lnTo>
                  <a:lnTo>
                    <a:pt x="596" y="282"/>
                  </a:lnTo>
                  <a:lnTo>
                    <a:pt x="593" y="280"/>
                  </a:lnTo>
                  <a:lnTo>
                    <a:pt x="590" y="282"/>
                  </a:lnTo>
                  <a:lnTo>
                    <a:pt x="589" y="285"/>
                  </a:lnTo>
                  <a:lnTo>
                    <a:pt x="589" y="285"/>
                  </a:lnTo>
                  <a:lnTo>
                    <a:pt x="587" y="287"/>
                  </a:lnTo>
                  <a:lnTo>
                    <a:pt x="589" y="290"/>
                  </a:lnTo>
                  <a:lnTo>
                    <a:pt x="590" y="293"/>
                  </a:lnTo>
                  <a:lnTo>
                    <a:pt x="593" y="295"/>
                  </a:lnTo>
                  <a:lnTo>
                    <a:pt x="599" y="295"/>
                  </a:lnTo>
                  <a:lnTo>
                    <a:pt x="602" y="295"/>
                  </a:lnTo>
                  <a:lnTo>
                    <a:pt x="603" y="292"/>
                  </a:lnTo>
                  <a:lnTo>
                    <a:pt x="603" y="292"/>
                  </a:lnTo>
                  <a:close/>
                  <a:moveTo>
                    <a:pt x="684" y="242"/>
                  </a:moveTo>
                  <a:lnTo>
                    <a:pt x="684" y="242"/>
                  </a:lnTo>
                  <a:lnTo>
                    <a:pt x="683" y="245"/>
                  </a:lnTo>
                  <a:lnTo>
                    <a:pt x="681" y="245"/>
                  </a:lnTo>
                  <a:lnTo>
                    <a:pt x="674" y="243"/>
                  </a:lnTo>
                  <a:lnTo>
                    <a:pt x="654" y="236"/>
                  </a:lnTo>
                  <a:lnTo>
                    <a:pt x="654" y="236"/>
                  </a:lnTo>
                  <a:lnTo>
                    <a:pt x="650" y="235"/>
                  </a:lnTo>
                  <a:lnTo>
                    <a:pt x="649" y="236"/>
                  </a:lnTo>
                  <a:lnTo>
                    <a:pt x="647" y="238"/>
                  </a:lnTo>
                  <a:lnTo>
                    <a:pt x="649" y="240"/>
                  </a:lnTo>
                  <a:lnTo>
                    <a:pt x="653" y="248"/>
                  </a:lnTo>
                  <a:lnTo>
                    <a:pt x="659" y="255"/>
                  </a:lnTo>
                  <a:lnTo>
                    <a:pt x="659" y="255"/>
                  </a:lnTo>
                  <a:lnTo>
                    <a:pt x="661" y="258"/>
                  </a:lnTo>
                  <a:lnTo>
                    <a:pt x="663" y="259"/>
                  </a:lnTo>
                  <a:lnTo>
                    <a:pt x="661" y="259"/>
                  </a:lnTo>
                  <a:lnTo>
                    <a:pt x="659" y="259"/>
                  </a:lnTo>
                  <a:lnTo>
                    <a:pt x="650" y="256"/>
                  </a:lnTo>
                  <a:lnTo>
                    <a:pt x="640" y="249"/>
                  </a:lnTo>
                  <a:lnTo>
                    <a:pt x="640" y="249"/>
                  </a:lnTo>
                  <a:lnTo>
                    <a:pt x="636" y="248"/>
                  </a:lnTo>
                  <a:lnTo>
                    <a:pt x="633" y="246"/>
                  </a:lnTo>
                  <a:lnTo>
                    <a:pt x="632" y="248"/>
                  </a:lnTo>
                  <a:lnTo>
                    <a:pt x="630" y="250"/>
                  </a:lnTo>
                  <a:lnTo>
                    <a:pt x="632" y="256"/>
                  </a:lnTo>
                  <a:lnTo>
                    <a:pt x="633" y="259"/>
                  </a:lnTo>
                  <a:lnTo>
                    <a:pt x="634" y="260"/>
                  </a:lnTo>
                  <a:lnTo>
                    <a:pt x="634" y="260"/>
                  </a:lnTo>
                  <a:lnTo>
                    <a:pt x="637" y="263"/>
                  </a:lnTo>
                  <a:lnTo>
                    <a:pt x="637" y="265"/>
                  </a:lnTo>
                  <a:lnTo>
                    <a:pt x="637" y="266"/>
                  </a:lnTo>
                  <a:lnTo>
                    <a:pt x="636" y="268"/>
                  </a:lnTo>
                  <a:lnTo>
                    <a:pt x="633" y="268"/>
                  </a:lnTo>
                  <a:lnTo>
                    <a:pt x="632" y="268"/>
                  </a:lnTo>
                  <a:lnTo>
                    <a:pt x="629" y="265"/>
                  </a:lnTo>
                  <a:lnTo>
                    <a:pt x="624" y="262"/>
                  </a:lnTo>
                  <a:lnTo>
                    <a:pt x="624" y="262"/>
                  </a:lnTo>
                  <a:lnTo>
                    <a:pt x="613" y="246"/>
                  </a:lnTo>
                  <a:lnTo>
                    <a:pt x="607" y="240"/>
                  </a:lnTo>
                  <a:lnTo>
                    <a:pt x="603" y="238"/>
                  </a:lnTo>
                  <a:lnTo>
                    <a:pt x="599" y="238"/>
                  </a:lnTo>
                  <a:lnTo>
                    <a:pt x="599" y="238"/>
                  </a:lnTo>
                  <a:lnTo>
                    <a:pt x="595" y="238"/>
                  </a:lnTo>
                  <a:lnTo>
                    <a:pt x="592" y="239"/>
                  </a:lnTo>
                  <a:lnTo>
                    <a:pt x="590" y="242"/>
                  </a:lnTo>
                  <a:lnTo>
                    <a:pt x="590" y="245"/>
                  </a:lnTo>
                  <a:lnTo>
                    <a:pt x="593" y="252"/>
                  </a:lnTo>
                  <a:lnTo>
                    <a:pt x="596" y="258"/>
                  </a:lnTo>
                  <a:lnTo>
                    <a:pt x="596" y="258"/>
                  </a:lnTo>
                  <a:lnTo>
                    <a:pt x="602" y="263"/>
                  </a:lnTo>
                  <a:lnTo>
                    <a:pt x="607" y="268"/>
                  </a:lnTo>
                  <a:lnTo>
                    <a:pt x="622" y="275"/>
                  </a:lnTo>
                  <a:lnTo>
                    <a:pt x="622" y="275"/>
                  </a:lnTo>
                  <a:lnTo>
                    <a:pt x="627" y="277"/>
                  </a:lnTo>
                  <a:lnTo>
                    <a:pt x="632" y="277"/>
                  </a:lnTo>
                  <a:lnTo>
                    <a:pt x="643" y="276"/>
                  </a:lnTo>
                  <a:lnTo>
                    <a:pt x="653" y="275"/>
                  </a:lnTo>
                  <a:lnTo>
                    <a:pt x="660" y="275"/>
                  </a:lnTo>
                  <a:lnTo>
                    <a:pt x="660" y="275"/>
                  </a:lnTo>
                  <a:lnTo>
                    <a:pt x="663" y="276"/>
                  </a:lnTo>
                  <a:lnTo>
                    <a:pt x="663" y="277"/>
                  </a:lnTo>
                  <a:lnTo>
                    <a:pt x="660" y="283"/>
                  </a:lnTo>
                  <a:lnTo>
                    <a:pt x="656" y="289"/>
                  </a:lnTo>
                  <a:lnTo>
                    <a:pt x="656" y="292"/>
                  </a:lnTo>
                  <a:lnTo>
                    <a:pt x="657" y="295"/>
                  </a:lnTo>
                  <a:lnTo>
                    <a:pt x="657" y="295"/>
                  </a:lnTo>
                  <a:lnTo>
                    <a:pt x="660" y="296"/>
                  </a:lnTo>
                  <a:lnTo>
                    <a:pt x="663" y="297"/>
                  </a:lnTo>
                  <a:lnTo>
                    <a:pt x="671" y="297"/>
                  </a:lnTo>
                  <a:lnTo>
                    <a:pt x="690" y="296"/>
                  </a:lnTo>
                  <a:lnTo>
                    <a:pt x="690" y="296"/>
                  </a:lnTo>
                  <a:lnTo>
                    <a:pt x="694" y="296"/>
                  </a:lnTo>
                  <a:lnTo>
                    <a:pt x="697" y="295"/>
                  </a:lnTo>
                  <a:lnTo>
                    <a:pt x="698" y="292"/>
                  </a:lnTo>
                  <a:lnTo>
                    <a:pt x="700" y="287"/>
                  </a:lnTo>
                  <a:lnTo>
                    <a:pt x="704" y="283"/>
                  </a:lnTo>
                  <a:lnTo>
                    <a:pt x="704" y="283"/>
                  </a:lnTo>
                  <a:lnTo>
                    <a:pt x="705" y="282"/>
                  </a:lnTo>
                  <a:lnTo>
                    <a:pt x="705" y="280"/>
                  </a:lnTo>
                  <a:lnTo>
                    <a:pt x="704" y="277"/>
                  </a:lnTo>
                  <a:lnTo>
                    <a:pt x="701" y="273"/>
                  </a:lnTo>
                  <a:lnTo>
                    <a:pt x="701" y="270"/>
                  </a:lnTo>
                  <a:lnTo>
                    <a:pt x="703" y="266"/>
                  </a:lnTo>
                  <a:lnTo>
                    <a:pt x="703" y="266"/>
                  </a:lnTo>
                  <a:lnTo>
                    <a:pt x="703" y="262"/>
                  </a:lnTo>
                  <a:lnTo>
                    <a:pt x="703" y="256"/>
                  </a:lnTo>
                  <a:lnTo>
                    <a:pt x="700" y="252"/>
                  </a:lnTo>
                  <a:lnTo>
                    <a:pt x="696" y="248"/>
                  </a:lnTo>
                  <a:lnTo>
                    <a:pt x="691" y="243"/>
                  </a:lnTo>
                  <a:lnTo>
                    <a:pt x="688" y="242"/>
                  </a:lnTo>
                  <a:lnTo>
                    <a:pt x="686" y="240"/>
                  </a:lnTo>
                  <a:lnTo>
                    <a:pt x="684" y="242"/>
                  </a:lnTo>
                  <a:lnTo>
                    <a:pt x="684" y="242"/>
                  </a:lnTo>
                  <a:close/>
                  <a:moveTo>
                    <a:pt x="714" y="201"/>
                  </a:moveTo>
                  <a:lnTo>
                    <a:pt x="714" y="201"/>
                  </a:lnTo>
                  <a:lnTo>
                    <a:pt x="728" y="199"/>
                  </a:lnTo>
                  <a:lnTo>
                    <a:pt x="742" y="195"/>
                  </a:lnTo>
                  <a:lnTo>
                    <a:pt x="742" y="195"/>
                  </a:lnTo>
                  <a:lnTo>
                    <a:pt x="745" y="194"/>
                  </a:lnTo>
                  <a:lnTo>
                    <a:pt x="744" y="191"/>
                  </a:lnTo>
                  <a:lnTo>
                    <a:pt x="742" y="188"/>
                  </a:lnTo>
                  <a:lnTo>
                    <a:pt x="742" y="186"/>
                  </a:lnTo>
                  <a:lnTo>
                    <a:pt x="744" y="184"/>
                  </a:lnTo>
                  <a:lnTo>
                    <a:pt x="744" y="184"/>
                  </a:lnTo>
                  <a:lnTo>
                    <a:pt x="745" y="181"/>
                  </a:lnTo>
                  <a:lnTo>
                    <a:pt x="744" y="178"/>
                  </a:lnTo>
                  <a:lnTo>
                    <a:pt x="741" y="176"/>
                  </a:lnTo>
                  <a:lnTo>
                    <a:pt x="738" y="176"/>
                  </a:lnTo>
                  <a:lnTo>
                    <a:pt x="731" y="175"/>
                  </a:lnTo>
                  <a:lnTo>
                    <a:pt x="727" y="176"/>
                  </a:lnTo>
                  <a:lnTo>
                    <a:pt x="727" y="176"/>
                  </a:lnTo>
                  <a:lnTo>
                    <a:pt x="725" y="176"/>
                  </a:lnTo>
                  <a:lnTo>
                    <a:pt x="721" y="175"/>
                  </a:lnTo>
                  <a:lnTo>
                    <a:pt x="711" y="171"/>
                  </a:lnTo>
                  <a:lnTo>
                    <a:pt x="700" y="165"/>
                  </a:lnTo>
                  <a:lnTo>
                    <a:pt x="696" y="165"/>
                  </a:lnTo>
                  <a:lnTo>
                    <a:pt x="693" y="167"/>
                  </a:lnTo>
                  <a:lnTo>
                    <a:pt x="693" y="167"/>
                  </a:lnTo>
                  <a:lnTo>
                    <a:pt x="693" y="169"/>
                  </a:lnTo>
                  <a:lnTo>
                    <a:pt x="693" y="175"/>
                  </a:lnTo>
                  <a:lnTo>
                    <a:pt x="698" y="186"/>
                  </a:lnTo>
                  <a:lnTo>
                    <a:pt x="701" y="192"/>
                  </a:lnTo>
                  <a:lnTo>
                    <a:pt x="705" y="196"/>
                  </a:lnTo>
                  <a:lnTo>
                    <a:pt x="710" y="199"/>
                  </a:lnTo>
                  <a:lnTo>
                    <a:pt x="714" y="201"/>
                  </a:lnTo>
                  <a:lnTo>
                    <a:pt x="714" y="201"/>
                  </a:lnTo>
                  <a:close/>
                  <a:moveTo>
                    <a:pt x="771" y="203"/>
                  </a:moveTo>
                  <a:lnTo>
                    <a:pt x="771" y="203"/>
                  </a:lnTo>
                  <a:lnTo>
                    <a:pt x="768" y="203"/>
                  </a:lnTo>
                  <a:lnTo>
                    <a:pt x="762" y="202"/>
                  </a:lnTo>
                  <a:lnTo>
                    <a:pt x="744" y="205"/>
                  </a:lnTo>
                  <a:lnTo>
                    <a:pt x="728" y="208"/>
                  </a:lnTo>
                  <a:lnTo>
                    <a:pt x="724" y="211"/>
                  </a:lnTo>
                  <a:lnTo>
                    <a:pt x="724" y="212"/>
                  </a:lnTo>
                  <a:lnTo>
                    <a:pt x="724" y="212"/>
                  </a:lnTo>
                  <a:lnTo>
                    <a:pt x="724" y="212"/>
                  </a:lnTo>
                  <a:lnTo>
                    <a:pt x="731" y="215"/>
                  </a:lnTo>
                  <a:lnTo>
                    <a:pt x="738" y="216"/>
                  </a:lnTo>
                  <a:lnTo>
                    <a:pt x="745" y="216"/>
                  </a:lnTo>
                  <a:lnTo>
                    <a:pt x="754" y="213"/>
                  </a:lnTo>
                  <a:lnTo>
                    <a:pt x="767" y="209"/>
                  </a:lnTo>
                  <a:lnTo>
                    <a:pt x="771" y="206"/>
                  </a:lnTo>
                  <a:lnTo>
                    <a:pt x="771" y="203"/>
                  </a:lnTo>
                  <a:lnTo>
                    <a:pt x="771" y="203"/>
                  </a:lnTo>
                  <a:close/>
                  <a:moveTo>
                    <a:pt x="764" y="307"/>
                  </a:moveTo>
                  <a:lnTo>
                    <a:pt x="764" y="307"/>
                  </a:lnTo>
                  <a:lnTo>
                    <a:pt x="768" y="307"/>
                  </a:lnTo>
                  <a:lnTo>
                    <a:pt x="769" y="305"/>
                  </a:lnTo>
                  <a:lnTo>
                    <a:pt x="771" y="302"/>
                  </a:lnTo>
                  <a:lnTo>
                    <a:pt x="769" y="299"/>
                  </a:lnTo>
                  <a:lnTo>
                    <a:pt x="768" y="295"/>
                  </a:lnTo>
                  <a:lnTo>
                    <a:pt x="765" y="289"/>
                  </a:lnTo>
                  <a:lnTo>
                    <a:pt x="755" y="280"/>
                  </a:lnTo>
                  <a:lnTo>
                    <a:pt x="755" y="280"/>
                  </a:lnTo>
                  <a:lnTo>
                    <a:pt x="750" y="279"/>
                  </a:lnTo>
                  <a:lnTo>
                    <a:pt x="742" y="279"/>
                  </a:lnTo>
                  <a:lnTo>
                    <a:pt x="735" y="280"/>
                  </a:lnTo>
                  <a:lnTo>
                    <a:pt x="728" y="283"/>
                  </a:lnTo>
                  <a:lnTo>
                    <a:pt x="721" y="287"/>
                  </a:lnTo>
                  <a:lnTo>
                    <a:pt x="717" y="290"/>
                  </a:lnTo>
                  <a:lnTo>
                    <a:pt x="715" y="295"/>
                  </a:lnTo>
                  <a:lnTo>
                    <a:pt x="714" y="296"/>
                  </a:lnTo>
                  <a:lnTo>
                    <a:pt x="715" y="296"/>
                  </a:lnTo>
                  <a:lnTo>
                    <a:pt x="715" y="296"/>
                  </a:lnTo>
                  <a:lnTo>
                    <a:pt x="724" y="300"/>
                  </a:lnTo>
                  <a:lnTo>
                    <a:pt x="737" y="305"/>
                  </a:lnTo>
                  <a:lnTo>
                    <a:pt x="751" y="307"/>
                  </a:lnTo>
                  <a:lnTo>
                    <a:pt x="764" y="307"/>
                  </a:lnTo>
                  <a:lnTo>
                    <a:pt x="764" y="307"/>
                  </a:lnTo>
                  <a:close/>
                  <a:moveTo>
                    <a:pt x="673" y="407"/>
                  </a:moveTo>
                  <a:lnTo>
                    <a:pt x="673" y="407"/>
                  </a:lnTo>
                  <a:lnTo>
                    <a:pt x="677" y="410"/>
                  </a:lnTo>
                  <a:lnTo>
                    <a:pt x="681" y="411"/>
                  </a:lnTo>
                  <a:lnTo>
                    <a:pt x="684" y="410"/>
                  </a:lnTo>
                  <a:lnTo>
                    <a:pt x="686" y="407"/>
                  </a:lnTo>
                  <a:lnTo>
                    <a:pt x="691" y="403"/>
                  </a:lnTo>
                  <a:lnTo>
                    <a:pt x="696" y="400"/>
                  </a:lnTo>
                  <a:lnTo>
                    <a:pt x="701" y="400"/>
                  </a:lnTo>
                  <a:lnTo>
                    <a:pt x="701" y="400"/>
                  </a:lnTo>
                  <a:lnTo>
                    <a:pt x="707" y="398"/>
                  </a:lnTo>
                  <a:lnTo>
                    <a:pt x="711" y="396"/>
                  </a:lnTo>
                  <a:lnTo>
                    <a:pt x="715" y="390"/>
                  </a:lnTo>
                  <a:lnTo>
                    <a:pt x="717" y="384"/>
                  </a:lnTo>
                  <a:lnTo>
                    <a:pt x="720" y="371"/>
                  </a:lnTo>
                  <a:lnTo>
                    <a:pt x="723" y="360"/>
                  </a:lnTo>
                  <a:lnTo>
                    <a:pt x="723" y="360"/>
                  </a:lnTo>
                  <a:lnTo>
                    <a:pt x="723" y="357"/>
                  </a:lnTo>
                  <a:lnTo>
                    <a:pt x="721" y="354"/>
                  </a:lnTo>
                  <a:lnTo>
                    <a:pt x="720" y="353"/>
                  </a:lnTo>
                  <a:lnTo>
                    <a:pt x="717" y="353"/>
                  </a:lnTo>
                  <a:lnTo>
                    <a:pt x="714" y="353"/>
                  </a:lnTo>
                  <a:lnTo>
                    <a:pt x="713" y="354"/>
                  </a:lnTo>
                  <a:lnTo>
                    <a:pt x="711" y="356"/>
                  </a:lnTo>
                  <a:lnTo>
                    <a:pt x="713" y="359"/>
                  </a:lnTo>
                  <a:lnTo>
                    <a:pt x="713" y="359"/>
                  </a:lnTo>
                  <a:lnTo>
                    <a:pt x="714" y="364"/>
                  </a:lnTo>
                  <a:lnTo>
                    <a:pt x="714" y="369"/>
                  </a:lnTo>
                  <a:lnTo>
                    <a:pt x="713" y="369"/>
                  </a:lnTo>
                  <a:lnTo>
                    <a:pt x="711" y="369"/>
                  </a:lnTo>
                  <a:lnTo>
                    <a:pt x="710" y="364"/>
                  </a:lnTo>
                  <a:lnTo>
                    <a:pt x="710" y="364"/>
                  </a:lnTo>
                  <a:lnTo>
                    <a:pt x="710" y="363"/>
                  </a:lnTo>
                  <a:lnTo>
                    <a:pt x="707" y="361"/>
                  </a:lnTo>
                  <a:lnTo>
                    <a:pt x="701" y="360"/>
                  </a:lnTo>
                  <a:lnTo>
                    <a:pt x="696" y="360"/>
                  </a:lnTo>
                  <a:lnTo>
                    <a:pt x="693" y="359"/>
                  </a:lnTo>
                  <a:lnTo>
                    <a:pt x="690" y="357"/>
                  </a:lnTo>
                  <a:lnTo>
                    <a:pt x="690" y="357"/>
                  </a:lnTo>
                  <a:lnTo>
                    <a:pt x="690" y="354"/>
                  </a:lnTo>
                  <a:lnTo>
                    <a:pt x="691" y="353"/>
                  </a:lnTo>
                  <a:lnTo>
                    <a:pt x="697" y="349"/>
                  </a:lnTo>
                  <a:lnTo>
                    <a:pt x="705" y="346"/>
                  </a:lnTo>
                  <a:lnTo>
                    <a:pt x="708" y="343"/>
                  </a:lnTo>
                  <a:lnTo>
                    <a:pt x="711" y="340"/>
                  </a:lnTo>
                  <a:lnTo>
                    <a:pt x="711" y="340"/>
                  </a:lnTo>
                  <a:lnTo>
                    <a:pt x="711" y="337"/>
                  </a:lnTo>
                  <a:lnTo>
                    <a:pt x="711" y="334"/>
                  </a:lnTo>
                  <a:lnTo>
                    <a:pt x="705" y="332"/>
                  </a:lnTo>
                  <a:lnTo>
                    <a:pt x="700" y="329"/>
                  </a:lnTo>
                  <a:lnTo>
                    <a:pt x="698" y="327"/>
                  </a:lnTo>
                  <a:lnTo>
                    <a:pt x="700" y="324"/>
                  </a:lnTo>
                  <a:lnTo>
                    <a:pt x="700" y="324"/>
                  </a:lnTo>
                  <a:lnTo>
                    <a:pt x="700" y="324"/>
                  </a:lnTo>
                  <a:lnTo>
                    <a:pt x="700" y="323"/>
                  </a:lnTo>
                  <a:lnTo>
                    <a:pt x="697" y="322"/>
                  </a:lnTo>
                  <a:lnTo>
                    <a:pt x="687" y="323"/>
                  </a:lnTo>
                  <a:lnTo>
                    <a:pt x="678" y="326"/>
                  </a:lnTo>
                  <a:lnTo>
                    <a:pt x="677" y="329"/>
                  </a:lnTo>
                  <a:lnTo>
                    <a:pt x="678" y="330"/>
                  </a:lnTo>
                  <a:lnTo>
                    <a:pt x="678" y="330"/>
                  </a:lnTo>
                  <a:lnTo>
                    <a:pt x="683" y="332"/>
                  </a:lnTo>
                  <a:lnTo>
                    <a:pt x="683" y="333"/>
                  </a:lnTo>
                  <a:lnTo>
                    <a:pt x="683" y="334"/>
                  </a:lnTo>
                  <a:lnTo>
                    <a:pt x="683" y="336"/>
                  </a:lnTo>
                  <a:lnTo>
                    <a:pt x="677" y="336"/>
                  </a:lnTo>
                  <a:lnTo>
                    <a:pt x="673" y="334"/>
                  </a:lnTo>
                  <a:lnTo>
                    <a:pt x="670" y="333"/>
                  </a:lnTo>
                  <a:lnTo>
                    <a:pt x="670" y="333"/>
                  </a:lnTo>
                  <a:lnTo>
                    <a:pt x="666" y="332"/>
                  </a:lnTo>
                  <a:lnTo>
                    <a:pt x="660" y="330"/>
                  </a:lnTo>
                  <a:lnTo>
                    <a:pt x="654" y="332"/>
                  </a:lnTo>
                  <a:lnTo>
                    <a:pt x="649" y="333"/>
                  </a:lnTo>
                  <a:lnTo>
                    <a:pt x="644" y="336"/>
                  </a:lnTo>
                  <a:lnTo>
                    <a:pt x="641" y="339"/>
                  </a:lnTo>
                  <a:lnTo>
                    <a:pt x="640" y="343"/>
                  </a:lnTo>
                  <a:lnTo>
                    <a:pt x="641" y="346"/>
                  </a:lnTo>
                  <a:lnTo>
                    <a:pt x="641" y="346"/>
                  </a:lnTo>
                  <a:lnTo>
                    <a:pt x="646" y="347"/>
                  </a:lnTo>
                  <a:lnTo>
                    <a:pt x="650" y="349"/>
                  </a:lnTo>
                  <a:lnTo>
                    <a:pt x="659" y="349"/>
                  </a:lnTo>
                  <a:lnTo>
                    <a:pt x="663" y="349"/>
                  </a:lnTo>
                  <a:lnTo>
                    <a:pt x="664" y="350"/>
                  </a:lnTo>
                  <a:lnTo>
                    <a:pt x="663" y="354"/>
                  </a:lnTo>
                  <a:lnTo>
                    <a:pt x="660" y="360"/>
                  </a:lnTo>
                  <a:lnTo>
                    <a:pt x="660" y="360"/>
                  </a:lnTo>
                  <a:lnTo>
                    <a:pt x="656" y="364"/>
                  </a:lnTo>
                  <a:lnTo>
                    <a:pt x="651" y="367"/>
                  </a:lnTo>
                  <a:lnTo>
                    <a:pt x="647" y="367"/>
                  </a:lnTo>
                  <a:lnTo>
                    <a:pt x="643" y="364"/>
                  </a:lnTo>
                  <a:lnTo>
                    <a:pt x="636" y="359"/>
                  </a:lnTo>
                  <a:lnTo>
                    <a:pt x="633" y="357"/>
                  </a:lnTo>
                  <a:lnTo>
                    <a:pt x="627" y="357"/>
                  </a:lnTo>
                  <a:lnTo>
                    <a:pt x="627" y="357"/>
                  </a:lnTo>
                  <a:lnTo>
                    <a:pt x="624" y="359"/>
                  </a:lnTo>
                  <a:lnTo>
                    <a:pt x="622" y="361"/>
                  </a:lnTo>
                  <a:lnTo>
                    <a:pt x="622" y="364"/>
                  </a:lnTo>
                  <a:lnTo>
                    <a:pt x="622" y="367"/>
                  </a:lnTo>
                  <a:lnTo>
                    <a:pt x="624" y="371"/>
                  </a:lnTo>
                  <a:lnTo>
                    <a:pt x="629" y="374"/>
                  </a:lnTo>
                  <a:lnTo>
                    <a:pt x="633" y="378"/>
                  </a:lnTo>
                  <a:lnTo>
                    <a:pt x="640" y="380"/>
                  </a:lnTo>
                  <a:lnTo>
                    <a:pt x="640" y="380"/>
                  </a:lnTo>
                  <a:lnTo>
                    <a:pt x="646" y="383"/>
                  </a:lnTo>
                  <a:lnTo>
                    <a:pt x="651" y="386"/>
                  </a:lnTo>
                  <a:lnTo>
                    <a:pt x="657" y="393"/>
                  </a:lnTo>
                  <a:lnTo>
                    <a:pt x="664" y="400"/>
                  </a:lnTo>
                  <a:lnTo>
                    <a:pt x="667" y="404"/>
                  </a:lnTo>
                  <a:lnTo>
                    <a:pt x="673" y="407"/>
                  </a:lnTo>
                  <a:lnTo>
                    <a:pt x="673" y="407"/>
                  </a:lnTo>
                  <a:close/>
                  <a:moveTo>
                    <a:pt x="788" y="293"/>
                  </a:moveTo>
                  <a:lnTo>
                    <a:pt x="788" y="293"/>
                  </a:lnTo>
                  <a:lnTo>
                    <a:pt x="791" y="297"/>
                  </a:lnTo>
                  <a:lnTo>
                    <a:pt x="792" y="300"/>
                  </a:lnTo>
                  <a:lnTo>
                    <a:pt x="795" y="302"/>
                  </a:lnTo>
                  <a:lnTo>
                    <a:pt x="797" y="302"/>
                  </a:lnTo>
                  <a:lnTo>
                    <a:pt x="801" y="302"/>
                  </a:lnTo>
                  <a:lnTo>
                    <a:pt x="804" y="302"/>
                  </a:lnTo>
                  <a:lnTo>
                    <a:pt x="806" y="303"/>
                  </a:lnTo>
                  <a:lnTo>
                    <a:pt x="806" y="303"/>
                  </a:lnTo>
                  <a:lnTo>
                    <a:pt x="814" y="307"/>
                  </a:lnTo>
                  <a:lnTo>
                    <a:pt x="821" y="310"/>
                  </a:lnTo>
                  <a:lnTo>
                    <a:pt x="828" y="310"/>
                  </a:lnTo>
                  <a:lnTo>
                    <a:pt x="831" y="309"/>
                  </a:lnTo>
                  <a:lnTo>
                    <a:pt x="834" y="307"/>
                  </a:lnTo>
                  <a:lnTo>
                    <a:pt x="834" y="307"/>
                  </a:lnTo>
                  <a:lnTo>
                    <a:pt x="841" y="300"/>
                  </a:lnTo>
                  <a:lnTo>
                    <a:pt x="843" y="300"/>
                  </a:lnTo>
                  <a:lnTo>
                    <a:pt x="845" y="302"/>
                  </a:lnTo>
                  <a:lnTo>
                    <a:pt x="845" y="302"/>
                  </a:lnTo>
                  <a:lnTo>
                    <a:pt x="846" y="305"/>
                  </a:lnTo>
                  <a:lnTo>
                    <a:pt x="849" y="307"/>
                  </a:lnTo>
                  <a:lnTo>
                    <a:pt x="861" y="310"/>
                  </a:lnTo>
                  <a:lnTo>
                    <a:pt x="876" y="312"/>
                  </a:lnTo>
                  <a:lnTo>
                    <a:pt x="898" y="312"/>
                  </a:lnTo>
                  <a:lnTo>
                    <a:pt x="898" y="312"/>
                  </a:lnTo>
                  <a:lnTo>
                    <a:pt x="909" y="312"/>
                  </a:lnTo>
                  <a:lnTo>
                    <a:pt x="916" y="310"/>
                  </a:lnTo>
                  <a:lnTo>
                    <a:pt x="922" y="309"/>
                  </a:lnTo>
                  <a:lnTo>
                    <a:pt x="925" y="306"/>
                  </a:lnTo>
                  <a:lnTo>
                    <a:pt x="929" y="303"/>
                  </a:lnTo>
                  <a:lnTo>
                    <a:pt x="930" y="303"/>
                  </a:lnTo>
                  <a:lnTo>
                    <a:pt x="933" y="303"/>
                  </a:lnTo>
                  <a:lnTo>
                    <a:pt x="933" y="303"/>
                  </a:lnTo>
                  <a:lnTo>
                    <a:pt x="943" y="307"/>
                  </a:lnTo>
                  <a:lnTo>
                    <a:pt x="954" y="309"/>
                  </a:lnTo>
                  <a:lnTo>
                    <a:pt x="967" y="309"/>
                  </a:lnTo>
                  <a:lnTo>
                    <a:pt x="976" y="307"/>
                  </a:lnTo>
                  <a:lnTo>
                    <a:pt x="976" y="307"/>
                  </a:lnTo>
                  <a:lnTo>
                    <a:pt x="980" y="306"/>
                  </a:lnTo>
                  <a:lnTo>
                    <a:pt x="983" y="303"/>
                  </a:lnTo>
                  <a:lnTo>
                    <a:pt x="987" y="296"/>
                  </a:lnTo>
                  <a:lnTo>
                    <a:pt x="990" y="289"/>
                  </a:lnTo>
                  <a:lnTo>
                    <a:pt x="990" y="282"/>
                  </a:lnTo>
                  <a:lnTo>
                    <a:pt x="990" y="282"/>
                  </a:lnTo>
                  <a:lnTo>
                    <a:pt x="990" y="280"/>
                  </a:lnTo>
                  <a:lnTo>
                    <a:pt x="987" y="279"/>
                  </a:lnTo>
                  <a:lnTo>
                    <a:pt x="979" y="276"/>
                  </a:lnTo>
                  <a:lnTo>
                    <a:pt x="966" y="275"/>
                  </a:lnTo>
                  <a:lnTo>
                    <a:pt x="950" y="273"/>
                  </a:lnTo>
                  <a:lnTo>
                    <a:pt x="935" y="272"/>
                  </a:lnTo>
                  <a:lnTo>
                    <a:pt x="920" y="272"/>
                  </a:lnTo>
                  <a:lnTo>
                    <a:pt x="907" y="273"/>
                  </a:lnTo>
                  <a:lnTo>
                    <a:pt x="900" y="275"/>
                  </a:lnTo>
                  <a:lnTo>
                    <a:pt x="900" y="275"/>
                  </a:lnTo>
                  <a:lnTo>
                    <a:pt x="895" y="277"/>
                  </a:lnTo>
                  <a:lnTo>
                    <a:pt x="889" y="277"/>
                  </a:lnTo>
                  <a:lnTo>
                    <a:pt x="876" y="277"/>
                  </a:lnTo>
                  <a:lnTo>
                    <a:pt x="865" y="276"/>
                  </a:lnTo>
                  <a:lnTo>
                    <a:pt x="859" y="276"/>
                  </a:lnTo>
                  <a:lnTo>
                    <a:pt x="855" y="277"/>
                  </a:lnTo>
                  <a:lnTo>
                    <a:pt x="855" y="277"/>
                  </a:lnTo>
                  <a:lnTo>
                    <a:pt x="851" y="279"/>
                  </a:lnTo>
                  <a:lnTo>
                    <a:pt x="849" y="279"/>
                  </a:lnTo>
                  <a:lnTo>
                    <a:pt x="845" y="276"/>
                  </a:lnTo>
                  <a:lnTo>
                    <a:pt x="839" y="272"/>
                  </a:lnTo>
                  <a:lnTo>
                    <a:pt x="835" y="270"/>
                  </a:lnTo>
                  <a:lnTo>
                    <a:pt x="828" y="269"/>
                  </a:lnTo>
                  <a:lnTo>
                    <a:pt x="828" y="269"/>
                  </a:lnTo>
                  <a:lnTo>
                    <a:pt x="824" y="269"/>
                  </a:lnTo>
                  <a:lnTo>
                    <a:pt x="821" y="268"/>
                  </a:lnTo>
                  <a:lnTo>
                    <a:pt x="821" y="266"/>
                  </a:lnTo>
                  <a:lnTo>
                    <a:pt x="822" y="263"/>
                  </a:lnTo>
                  <a:lnTo>
                    <a:pt x="834" y="255"/>
                  </a:lnTo>
                  <a:lnTo>
                    <a:pt x="834" y="255"/>
                  </a:lnTo>
                  <a:lnTo>
                    <a:pt x="834" y="253"/>
                  </a:lnTo>
                  <a:lnTo>
                    <a:pt x="831" y="250"/>
                  </a:lnTo>
                  <a:lnTo>
                    <a:pt x="818" y="246"/>
                  </a:lnTo>
                  <a:lnTo>
                    <a:pt x="804" y="242"/>
                  </a:lnTo>
                  <a:lnTo>
                    <a:pt x="797" y="242"/>
                  </a:lnTo>
                  <a:lnTo>
                    <a:pt x="791" y="242"/>
                  </a:lnTo>
                  <a:lnTo>
                    <a:pt x="791" y="242"/>
                  </a:lnTo>
                  <a:lnTo>
                    <a:pt x="781" y="242"/>
                  </a:lnTo>
                  <a:lnTo>
                    <a:pt x="774" y="240"/>
                  </a:lnTo>
                  <a:lnTo>
                    <a:pt x="757" y="232"/>
                  </a:lnTo>
                  <a:lnTo>
                    <a:pt x="757" y="232"/>
                  </a:lnTo>
                  <a:lnTo>
                    <a:pt x="751" y="231"/>
                  </a:lnTo>
                  <a:lnTo>
                    <a:pt x="744" y="229"/>
                  </a:lnTo>
                  <a:lnTo>
                    <a:pt x="728" y="229"/>
                  </a:lnTo>
                  <a:lnTo>
                    <a:pt x="723" y="229"/>
                  </a:lnTo>
                  <a:lnTo>
                    <a:pt x="717" y="232"/>
                  </a:lnTo>
                  <a:lnTo>
                    <a:pt x="715" y="235"/>
                  </a:lnTo>
                  <a:lnTo>
                    <a:pt x="715" y="238"/>
                  </a:lnTo>
                  <a:lnTo>
                    <a:pt x="715" y="238"/>
                  </a:lnTo>
                  <a:lnTo>
                    <a:pt x="720" y="240"/>
                  </a:lnTo>
                  <a:lnTo>
                    <a:pt x="725" y="243"/>
                  </a:lnTo>
                  <a:lnTo>
                    <a:pt x="741" y="250"/>
                  </a:lnTo>
                  <a:lnTo>
                    <a:pt x="758" y="255"/>
                  </a:lnTo>
                  <a:lnTo>
                    <a:pt x="764" y="255"/>
                  </a:lnTo>
                  <a:lnTo>
                    <a:pt x="767" y="252"/>
                  </a:lnTo>
                  <a:lnTo>
                    <a:pt x="767" y="252"/>
                  </a:lnTo>
                  <a:lnTo>
                    <a:pt x="768" y="250"/>
                  </a:lnTo>
                  <a:lnTo>
                    <a:pt x="771" y="250"/>
                  </a:lnTo>
                  <a:lnTo>
                    <a:pt x="777" y="255"/>
                  </a:lnTo>
                  <a:lnTo>
                    <a:pt x="788" y="269"/>
                  </a:lnTo>
                  <a:lnTo>
                    <a:pt x="788" y="269"/>
                  </a:lnTo>
                  <a:lnTo>
                    <a:pt x="789" y="272"/>
                  </a:lnTo>
                  <a:lnTo>
                    <a:pt x="789" y="275"/>
                  </a:lnTo>
                  <a:lnTo>
                    <a:pt x="788" y="279"/>
                  </a:lnTo>
                  <a:lnTo>
                    <a:pt x="787" y="285"/>
                  </a:lnTo>
                  <a:lnTo>
                    <a:pt x="788" y="289"/>
                  </a:lnTo>
                  <a:lnTo>
                    <a:pt x="788" y="293"/>
                  </a:lnTo>
                  <a:lnTo>
                    <a:pt x="788" y="293"/>
                  </a:lnTo>
                  <a:close/>
                  <a:moveTo>
                    <a:pt x="825" y="209"/>
                  </a:moveTo>
                  <a:lnTo>
                    <a:pt x="825" y="209"/>
                  </a:lnTo>
                  <a:lnTo>
                    <a:pt x="819" y="208"/>
                  </a:lnTo>
                  <a:lnTo>
                    <a:pt x="815" y="208"/>
                  </a:lnTo>
                  <a:lnTo>
                    <a:pt x="811" y="209"/>
                  </a:lnTo>
                  <a:lnTo>
                    <a:pt x="806" y="212"/>
                  </a:lnTo>
                  <a:lnTo>
                    <a:pt x="805" y="215"/>
                  </a:lnTo>
                  <a:lnTo>
                    <a:pt x="804" y="216"/>
                  </a:lnTo>
                  <a:lnTo>
                    <a:pt x="805" y="219"/>
                  </a:lnTo>
                  <a:lnTo>
                    <a:pt x="809" y="222"/>
                  </a:lnTo>
                  <a:lnTo>
                    <a:pt x="809" y="222"/>
                  </a:lnTo>
                  <a:lnTo>
                    <a:pt x="814" y="223"/>
                  </a:lnTo>
                  <a:lnTo>
                    <a:pt x="818" y="222"/>
                  </a:lnTo>
                  <a:lnTo>
                    <a:pt x="822" y="222"/>
                  </a:lnTo>
                  <a:lnTo>
                    <a:pt x="826" y="219"/>
                  </a:lnTo>
                  <a:lnTo>
                    <a:pt x="828" y="218"/>
                  </a:lnTo>
                  <a:lnTo>
                    <a:pt x="829" y="215"/>
                  </a:lnTo>
                  <a:lnTo>
                    <a:pt x="828" y="212"/>
                  </a:lnTo>
                  <a:lnTo>
                    <a:pt x="825" y="209"/>
                  </a:lnTo>
                  <a:lnTo>
                    <a:pt x="825" y="209"/>
                  </a:lnTo>
                  <a:close/>
                  <a:moveTo>
                    <a:pt x="723" y="130"/>
                  </a:moveTo>
                  <a:lnTo>
                    <a:pt x="723" y="130"/>
                  </a:lnTo>
                  <a:lnTo>
                    <a:pt x="725" y="132"/>
                  </a:lnTo>
                  <a:lnTo>
                    <a:pt x="728" y="134"/>
                  </a:lnTo>
                  <a:lnTo>
                    <a:pt x="730" y="138"/>
                  </a:lnTo>
                  <a:lnTo>
                    <a:pt x="733" y="144"/>
                  </a:lnTo>
                  <a:lnTo>
                    <a:pt x="734" y="145"/>
                  </a:lnTo>
                  <a:lnTo>
                    <a:pt x="738" y="147"/>
                  </a:lnTo>
                  <a:lnTo>
                    <a:pt x="738" y="147"/>
                  </a:lnTo>
                  <a:lnTo>
                    <a:pt x="742" y="148"/>
                  </a:lnTo>
                  <a:lnTo>
                    <a:pt x="750" y="148"/>
                  </a:lnTo>
                  <a:lnTo>
                    <a:pt x="765" y="147"/>
                  </a:lnTo>
                  <a:lnTo>
                    <a:pt x="778" y="145"/>
                  </a:lnTo>
                  <a:lnTo>
                    <a:pt x="782" y="147"/>
                  </a:lnTo>
                  <a:lnTo>
                    <a:pt x="785" y="148"/>
                  </a:lnTo>
                  <a:lnTo>
                    <a:pt x="785" y="148"/>
                  </a:lnTo>
                  <a:lnTo>
                    <a:pt x="784" y="151"/>
                  </a:lnTo>
                  <a:lnTo>
                    <a:pt x="781" y="154"/>
                  </a:lnTo>
                  <a:lnTo>
                    <a:pt x="769" y="157"/>
                  </a:lnTo>
                  <a:lnTo>
                    <a:pt x="760" y="159"/>
                  </a:lnTo>
                  <a:lnTo>
                    <a:pt x="757" y="161"/>
                  </a:lnTo>
                  <a:lnTo>
                    <a:pt x="757" y="161"/>
                  </a:lnTo>
                  <a:lnTo>
                    <a:pt x="757" y="162"/>
                  </a:lnTo>
                  <a:lnTo>
                    <a:pt x="757" y="162"/>
                  </a:lnTo>
                  <a:lnTo>
                    <a:pt x="762" y="167"/>
                  </a:lnTo>
                  <a:lnTo>
                    <a:pt x="771" y="171"/>
                  </a:lnTo>
                  <a:lnTo>
                    <a:pt x="778" y="175"/>
                  </a:lnTo>
                  <a:lnTo>
                    <a:pt x="779" y="178"/>
                  </a:lnTo>
                  <a:lnTo>
                    <a:pt x="779" y="179"/>
                  </a:lnTo>
                  <a:lnTo>
                    <a:pt x="779" y="179"/>
                  </a:lnTo>
                  <a:lnTo>
                    <a:pt x="779" y="181"/>
                  </a:lnTo>
                  <a:lnTo>
                    <a:pt x="784" y="184"/>
                  </a:lnTo>
                  <a:lnTo>
                    <a:pt x="795" y="188"/>
                  </a:lnTo>
                  <a:lnTo>
                    <a:pt x="809" y="191"/>
                  </a:lnTo>
                  <a:lnTo>
                    <a:pt x="814" y="191"/>
                  </a:lnTo>
                  <a:lnTo>
                    <a:pt x="816" y="189"/>
                  </a:lnTo>
                  <a:lnTo>
                    <a:pt x="816" y="189"/>
                  </a:lnTo>
                  <a:lnTo>
                    <a:pt x="821" y="186"/>
                  </a:lnTo>
                  <a:lnTo>
                    <a:pt x="826" y="186"/>
                  </a:lnTo>
                  <a:lnTo>
                    <a:pt x="832" y="186"/>
                  </a:lnTo>
                  <a:lnTo>
                    <a:pt x="839" y="189"/>
                  </a:lnTo>
                  <a:lnTo>
                    <a:pt x="839" y="189"/>
                  </a:lnTo>
                  <a:lnTo>
                    <a:pt x="843" y="189"/>
                  </a:lnTo>
                  <a:lnTo>
                    <a:pt x="845" y="188"/>
                  </a:lnTo>
                  <a:lnTo>
                    <a:pt x="849" y="179"/>
                  </a:lnTo>
                  <a:lnTo>
                    <a:pt x="852" y="172"/>
                  </a:lnTo>
                  <a:lnTo>
                    <a:pt x="853" y="171"/>
                  </a:lnTo>
                  <a:lnTo>
                    <a:pt x="856" y="171"/>
                  </a:lnTo>
                  <a:lnTo>
                    <a:pt x="856" y="171"/>
                  </a:lnTo>
                  <a:lnTo>
                    <a:pt x="858" y="172"/>
                  </a:lnTo>
                  <a:lnTo>
                    <a:pt x="859" y="172"/>
                  </a:lnTo>
                  <a:lnTo>
                    <a:pt x="862" y="168"/>
                  </a:lnTo>
                  <a:lnTo>
                    <a:pt x="866" y="162"/>
                  </a:lnTo>
                  <a:lnTo>
                    <a:pt x="869" y="159"/>
                  </a:lnTo>
                  <a:lnTo>
                    <a:pt x="872" y="158"/>
                  </a:lnTo>
                  <a:lnTo>
                    <a:pt x="872" y="158"/>
                  </a:lnTo>
                  <a:lnTo>
                    <a:pt x="880" y="155"/>
                  </a:lnTo>
                  <a:lnTo>
                    <a:pt x="889" y="154"/>
                  </a:lnTo>
                  <a:lnTo>
                    <a:pt x="896" y="151"/>
                  </a:lnTo>
                  <a:lnTo>
                    <a:pt x="899" y="151"/>
                  </a:lnTo>
                  <a:lnTo>
                    <a:pt x="899" y="148"/>
                  </a:lnTo>
                  <a:lnTo>
                    <a:pt x="899" y="148"/>
                  </a:lnTo>
                  <a:lnTo>
                    <a:pt x="899" y="145"/>
                  </a:lnTo>
                  <a:lnTo>
                    <a:pt x="896" y="144"/>
                  </a:lnTo>
                  <a:lnTo>
                    <a:pt x="892" y="141"/>
                  </a:lnTo>
                  <a:lnTo>
                    <a:pt x="883" y="141"/>
                  </a:lnTo>
                  <a:lnTo>
                    <a:pt x="883" y="141"/>
                  </a:lnTo>
                  <a:lnTo>
                    <a:pt x="875" y="141"/>
                  </a:lnTo>
                  <a:lnTo>
                    <a:pt x="869" y="139"/>
                  </a:lnTo>
                  <a:lnTo>
                    <a:pt x="868" y="138"/>
                  </a:lnTo>
                  <a:lnTo>
                    <a:pt x="866" y="135"/>
                  </a:lnTo>
                  <a:lnTo>
                    <a:pt x="866" y="134"/>
                  </a:lnTo>
                  <a:lnTo>
                    <a:pt x="868" y="131"/>
                  </a:lnTo>
                  <a:lnTo>
                    <a:pt x="868" y="131"/>
                  </a:lnTo>
                  <a:lnTo>
                    <a:pt x="869" y="128"/>
                  </a:lnTo>
                  <a:lnTo>
                    <a:pt x="869" y="127"/>
                  </a:lnTo>
                  <a:lnTo>
                    <a:pt x="863" y="122"/>
                  </a:lnTo>
                  <a:lnTo>
                    <a:pt x="861" y="120"/>
                  </a:lnTo>
                  <a:lnTo>
                    <a:pt x="859" y="118"/>
                  </a:lnTo>
                  <a:lnTo>
                    <a:pt x="861" y="115"/>
                  </a:lnTo>
                  <a:lnTo>
                    <a:pt x="861" y="115"/>
                  </a:lnTo>
                  <a:lnTo>
                    <a:pt x="862" y="114"/>
                  </a:lnTo>
                  <a:lnTo>
                    <a:pt x="862" y="112"/>
                  </a:lnTo>
                  <a:lnTo>
                    <a:pt x="861" y="110"/>
                  </a:lnTo>
                  <a:lnTo>
                    <a:pt x="858" y="110"/>
                  </a:lnTo>
                  <a:lnTo>
                    <a:pt x="855" y="108"/>
                  </a:lnTo>
                  <a:lnTo>
                    <a:pt x="852" y="110"/>
                  </a:lnTo>
                  <a:lnTo>
                    <a:pt x="849" y="111"/>
                  </a:lnTo>
                  <a:lnTo>
                    <a:pt x="849" y="112"/>
                  </a:lnTo>
                  <a:lnTo>
                    <a:pt x="849" y="112"/>
                  </a:lnTo>
                  <a:lnTo>
                    <a:pt x="849" y="115"/>
                  </a:lnTo>
                  <a:lnTo>
                    <a:pt x="849" y="117"/>
                  </a:lnTo>
                  <a:lnTo>
                    <a:pt x="846" y="117"/>
                  </a:lnTo>
                  <a:lnTo>
                    <a:pt x="843" y="115"/>
                  </a:lnTo>
                  <a:lnTo>
                    <a:pt x="838" y="111"/>
                  </a:lnTo>
                  <a:lnTo>
                    <a:pt x="836" y="108"/>
                  </a:lnTo>
                  <a:lnTo>
                    <a:pt x="835" y="105"/>
                  </a:lnTo>
                  <a:lnTo>
                    <a:pt x="835" y="105"/>
                  </a:lnTo>
                  <a:lnTo>
                    <a:pt x="832" y="102"/>
                  </a:lnTo>
                  <a:lnTo>
                    <a:pt x="829" y="101"/>
                  </a:lnTo>
                  <a:lnTo>
                    <a:pt x="816" y="95"/>
                  </a:lnTo>
                  <a:lnTo>
                    <a:pt x="799" y="88"/>
                  </a:lnTo>
                  <a:lnTo>
                    <a:pt x="792" y="84"/>
                  </a:lnTo>
                  <a:lnTo>
                    <a:pt x="784" y="78"/>
                  </a:lnTo>
                  <a:lnTo>
                    <a:pt x="784" y="78"/>
                  </a:lnTo>
                  <a:lnTo>
                    <a:pt x="777" y="73"/>
                  </a:lnTo>
                  <a:lnTo>
                    <a:pt x="769" y="70"/>
                  </a:lnTo>
                  <a:lnTo>
                    <a:pt x="764" y="68"/>
                  </a:lnTo>
                  <a:lnTo>
                    <a:pt x="760" y="70"/>
                  </a:lnTo>
                  <a:lnTo>
                    <a:pt x="755" y="70"/>
                  </a:lnTo>
                  <a:lnTo>
                    <a:pt x="754" y="71"/>
                  </a:lnTo>
                  <a:lnTo>
                    <a:pt x="754" y="74"/>
                  </a:lnTo>
                  <a:lnTo>
                    <a:pt x="757" y="74"/>
                  </a:lnTo>
                  <a:lnTo>
                    <a:pt x="757" y="74"/>
                  </a:lnTo>
                  <a:lnTo>
                    <a:pt x="762" y="77"/>
                  </a:lnTo>
                  <a:lnTo>
                    <a:pt x="765" y="80"/>
                  </a:lnTo>
                  <a:lnTo>
                    <a:pt x="764" y="80"/>
                  </a:lnTo>
                  <a:lnTo>
                    <a:pt x="764" y="81"/>
                  </a:lnTo>
                  <a:lnTo>
                    <a:pt x="758" y="81"/>
                  </a:lnTo>
                  <a:lnTo>
                    <a:pt x="758" y="81"/>
                  </a:lnTo>
                  <a:lnTo>
                    <a:pt x="750" y="81"/>
                  </a:lnTo>
                  <a:lnTo>
                    <a:pt x="744" y="83"/>
                  </a:lnTo>
                  <a:lnTo>
                    <a:pt x="741" y="84"/>
                  </a:lnTo>
                  <a:lnTo>
                    <a:pt x="741" y="84"/>
                  </a:lnTo>
                  <a:lnTo>
                    <a:pt x="742" y="87"/>
                  </a:lnTo>
                  <a:lnTo>
                    <a:pt x="747" y="88"/>
                  </a:lnTo>
                  <a:lnTo>
                    <a:pt x="747" y="88"/>
                  </a:lnTo>
                  <a:lnTo>
                    <a:pt x="751" y="90"/>
                  </a:lnTo>
                  <a:lnTo>
                    <a:pt x="752" y="91"/>
                  </a:lnTo>
                  <a:lnTo>
                    <a:pt x="752" y="93"/>
                  </a:lnTo>
                  <a:lnTo>
                    <a:pt x="751" y="94"/>
                  </a:lnTo>
                  <a:lnTo>
                    <a:pt x="742" y="95"/>
                  </a:lnTo>
                  <a:lnTo>
                    <a:pt x="734" y="95"/>
                  </a:lnTo>
                  <a:lnTo>
                    <a:pt x="734" y="95"/>
                  </a:lnTo>
                  <a:lnTo>
                    <a:pt x="730" y="97"/>
                  </a:lnTo>
                  <a:lnTo>
                    <a:pt x="727" y="98"/>
                  </a:lnTo>
                  <a:lnTo>
                    <a:pt x="725" y="101"/>
                  </a:lnTo>
                  <a:lnTo>
                    <a:pt x="725" y="104"/>
                  </a:lnTo>
                  <a:lnTo>
                    <a:pt x="725" y="107"/>
                  </a:lnTo>
                  <a:lnTo>
                    <a:pt x="728" y="110"/>
                  </a:lnTo>
                  <a:lnTo>
                    <a:pt x="731" y="112"/>
                  </a:lnTo>
                  <a:lnTo>
                    <a:pt x="737" y="114"/>
                  </a:lnTo>
                  <a:lnTo>
                    <a:pt x="737" y="114"/>
                  </a:lnTo>
                  <a:lnTo>
                    <a:pt x="741" y="115"/>
                  </a:lnTo>
                  <a:lnTo>
                    <a:pt x="744" y="117"/>
                  </a:lnTo>
                  <a:lnTo>
                    <a:pt x="744" y="118"/>
                  </a:lnTo>
                  <a:lnTo>
                    <a:pt x="742" y="120"/>
                  </a:lnTo>
                  <a:lnTo>
                    <a:pt x="741" y="121"/>
                  </a:lnTo>
                  <a:lnTo>
                    <a:pt x="737" y="122"/>
                  </a:lnTo>
                  <a:lnTo>
                    <a:pt x="733" y="122"/>
                  </a:lnTo>
                  <a:lnTo>
                    <a:pt x="728" y="121"/>
                  </a:lnTo>
                  <a:lnTo>
                    <a:pt x="728" y="121"/>
                  </a:lnTo>
                  <a:lnTo>
                    <a:pt x="720" y="121"/>
                  </a:lnTo>
                  <a:lnTo>
                    <a:pt x="718" y="121"/>
                  </a:lnTo>
                  <a:lnTo>
                    <a:pt x="715" y="122"/>
                  </a:lnTo>
                  <a:lnTo>
                    <a:pt x="715" y="124"/>
                  </a:lnTo>
                  <a:lnTo>
                    <a:pt x="717" y="125"/>
                  </a:lnTo>
                  <a:lnTo>
                    <a:pt x="723" y="130"/>
                  </a:lnTo>
                  <a:lnTo>
                    <a:pt x="723" y="130"/>
                  </a:lnTo>
                  <a:close/>
                  <a:moveTo>
                    <a:pt x="808" y="60"/>
                  </a:moveTo>
                  <a:lnTo>
                    <a:pt x="808" y="60"/>
                  </a:lnTo>
                  <a:lnTo>
                    <a:pt x="815" y="57"/>
                  </a:lnTo>
                  <a:lnTo>
                    <a:pt x="819" y="57"/>
                  </a:lnTo>
                  <a:lnTo>
                    <a:pt x="821" y="57"/>
                  </a:lnTo>
                  <a:lnTo>
                    <a:pt x="821" y="58"/>
                  </a:lnTo>
                  <a:lnTo>
                    <a:pt x="821" y="60"/>
                  </a:lnTo>
                  <a:lnTo>
                    <a:pt x="818" y="61"/>
                  </a:lnTo>
                  <a:lnTo>
                    <a:pt x="818" y="61"/>
                  </a:lnTo>
                  <a:lnTo>
                    <a:pt x="814" y="64"/>
                  </a:lnTo>
                  <a:lnTo>
                    <a:pt x="812" y="66"/>
                  </a:lnTo>
                  <a:lnTo>
                    <a:pt x="814" y="67"/>
                  </a:lnTo>
                  <a:lnTo>
                    <a:pt x="816" y="68"/>
                  </a:lnTo>
                  <a:lnTo>
                    <a:pt x="824" y="68"/>
                  </a:lnTo>
                  <a:lnTo>
                    <a:pt x="824" y="68"/>
                  </a:lnTo>
                  <a:lnTo>
                    <a:pt x="828" y="68"/>
                  </a:lnTo>
                  <a:lnTo>
                    <a:pt x="826" y="71"/>
                  </a:lnTo>
                  <a:lnTo>
                    <a:pt x="822" y="74"/>
                  </a:lnTo>
                  <a:lnTo>
                    <a:pt x="819" y="77"/>
                  </a:lnTo>
                  <a:lnTo>
                    <a:pt x="819" y="78"/>
                  </a:lnTo>
                  <a:lnTo>
                    <a:pt x="819" y="78"/>
                  </a:lnTo>
                  <a:lnTo>
                    <a:pt x="819" y="81"/>
                  </a:lnTo>
                  <a:lnTo>
                    <a:pt x="821" y="83"/>
                  </a:lnTo>
                  <a:lnTo>
                    <a:pt x="826" y="84"/>
                  </a:lnTo>
                  <a:lnTo>
                    <a:pt x="831" y="85"/>
                  </a:lnTo>
                  <a:lnTo>
                    <a:pt x="834" y="87"/>
                  </a:lnTo>
                  <a:lnTo>
                    <a:pt x="834" y="88"/>
                  </a:lnTo>
                  <a:lnTo>
                    <a:pt x="834" y="88"/>
                  </a:lnTo>
                  <a:lnTo>
                    <a:pt x="835" y="91"/>
                  </a:lnTo>
                  <a:lnTo>
                    <a:pt x="839" y="94"/>
                  </a:lnTo>
                  <a:lnTo>
                    <a:pt x="851" y="95"/>
                  </a:lnTo>
                  <a:lnTo>
                    <a:pt x="858" y="95"/>
                  </a:lnTo>
                  <a:lnTo>
                    <a:pt x="865" y="94"/>
                  </a:lnTo>
                  <a:lnTo>
                    <a:pt x="870" y="93"/>
                  </a:lnTo>
                  <a:lnTo>
                    <a:pt x="875" y="90"/>
                  </a:lnTo>
                  <a:lnTo>
                    <a:pt x="875" y="90"/>
                  </a:lnTo>
                  <a:lnTo>
                    <a:pt x="879" y="87"/>
                  </a:lnTo>
                  <a:lnTo>
                    <a:pt x="880" y="87"/>
                  </a:lnTo>
                  <a:lnTo>
                    <a:pt x="880" y="88"/>
                  </a:lnTo>
                  <a:lnTo>
                    <a:pt x="879" y="98"/>
                  </a:lnTo>
                  <a:lnTo>
                    <a:pt x="879" y="98"/>
                  </a:lnTo>
                  <a:lnTo>
                    <a:pt x="882" y="100"/>
                  </a:lnTo>
                  <a:lnTo>
                    <a:pt x="886" y="102"/>
                  </a:lnTo>
                  <a:lnTo>
                    <a:pt x="902" y="105"/>
                  </a:lnTo>
                  <a:lnTo>
                    <a:pt x="917" y="105"/>
                  </a:lnTo>
                  <a:lnTo>
                    <a:pt x="923" y="104"/>
                  </a:lnTo>
                  <a:lnTo>
                    <a:pt x="925" y="101"/>
                  </a:lnTo>
                  <a:lnTo>
                    <a:pt x="925" y="101"/>
                  </a:lnTo>
                  <a:lnTo>
                    <a:pt x="927" y="98"/>
                  </a:lnTo>
                  <a:lnTo>
                    <a:pt x="932" y="97"/>
                  </a:lnTo>
                  <a:lnTo>
                    <a:pt x="942" y="100"/>
                  </a:lnTo>
                  <a:lnTo>
                    <a:pt x="942" y="100"/>
                  </a:lnTo>
                  <a:lnTo>
                    <a:pt x="947" y="100"/>
                  </a:lnTo>
                  <a:lnTo>
                    <a:pt x="953" y="100"/>
                  </a:lnTo>
                  <a:lnTo>
                    <a:pt x="970" y="95"/>
                  </a:lnTo>
                  <a:lnTo>
                    <a:pt x="986" y="90"/>
                  </a:lnTo>
                  <a:lnTo>
                    <a:pt x="991" y="87"/>
                  </a:lnTo>
                  <a:lnTo>
                    <a:pt x="993" y="83"/>
                  </a:lnTo>
                  <a:lnTo>
                    <a:pt x="993" y="83"/>
                  </a:lnTo>
                  <a:lnTo>
                    <a:pt x="994" y="81"/>
                  </a:lnTo>
                  <a:lnTo>
                    <a:pt x="996" y="80"/>
                  </a:lnTo>
                  <a:lnTo>
                    <a:pt x="997" y="81"/>
                  </a:lnTo>
                  <a:lnTo>
                    <a:pt x="999" y="83"/>
                  </a:lnTo>
                  <a:lnTo>
                    <a:pt x="1000" y="85"/>
                  </a:lnTo>
                  <a:lnTo>
                    <a:pt x="999" y="90"/>
                  </a:lnTo>
                  <a:lnTo>
                    <a:pt x="997" y="93"/>
                  </a:lnTo>
                  <a:lnTo>
                    <a:pt x="993" y="97"/>
                  </a:lnTo>
                  <a:lnTo>
                    <a:pt x="993" y="97"/>
                  </a:lnTo>
                  <a:lnTo>
                    <a:pt x="987" y="100"/>
                  </a:lnTo>
                  <a:lnTo>
                    <a:pt x="981" y="102"/>
                  </a:lnTo>
                  <a:lnTo>
                    <a:pt x="966" y="104"/>
                  </a:lnTo>
                  <a:lnTo>
                    <a:pt x="952" y="107"/>
                  </a:lnTo>
                  <a:lnTo>
                    <a:pt x="940" y="108"/>
                  </a:lnTo>
                  <a:lnTo>
                    <a:pt x="940" y="108"/>
                  </a:lnTo>
                  <a:lnTo>
                    <a:pt x="937" y="110"/>
                  </a:lnTo>
                  <a:lnTo>
                    <a:pt x="937" y="111"/>
                  </a:lnTo>
                  <a:lnTo>
                    <a:pt x="939" y="114"/>
                  </a:lnTo>
                  <a:lnTo>
                    <a:pt x="942" y="117"/>
                  </a:lnTo>
                  <a:lnTo>
                    <a:pt x="960" y="130"/>
                  </a:lnTo>
                  <a:lnTo>
                    <a:pt x="960" y="130"/>
                  </a:lnTo>
                  <a:lnTo>
                    <a:pt x="963" y="132"/>
                  </a:lnTo>
                  <a:lnTo>
                    <a:pt x="963" y="134"/>
                  </a:lnTo>
                  <a:lnTo>
                    <a:pt x="960" y="134"/>
                  </a:lnTo>
                  <a:lnTo>
                    <a:pt x="956" y="134"/>
                  </a:lnTo>
                  <a:lnTo>
                    <a:pt x="944" y="130"/>
                  </a:lnTo>
                  <a:lnTo>
                    <a:pt x="939" y="125"/>
                  </a:lnTo>
                  <a:lnTo>
                    <a:pt x="933" y="121"/>
                  </a:lnTo>
                  <a:lnTo>
                    <a:pt x="933" y="121"/>
                  </a:lnTo>
                  <a:lnTo>
                    <a:pt x="929" y="118"/>
                  </a:lnTo>
                  <a:lnTo>
                    <a:pt x="923" y="115"/>
                  </a:lnTo>
                  <a:lnTo>
                    <a:pt x="916" y="112"/>
                  </a:lnTo>
                  <a:lnTo>
                    <a:pt x="909" y="111"/>
                  </a:lnTo>
                  <a:lnTo>
                    <a:pt x="895" y="110"/>
                  </a:lnTo>
                  <a:lnTo>
                    <a:pt x="883" y="110"/>
                  </a:lnTo>
                  <a:lnTo>
                    <a:pt x="883" y="110"/>
                  </a:lnTo>
                  <a:lnTo>
                    <a:pt x="879" y="111"/>
                  </a:lnTo>
                  <a:lnTo>
                    <a:pt x="876" y="114"/>
                  </a:lnTo>
                  <a:lnTo>
                    <a:pt x="875" y="118"/>
                  </a:lnTo>
                  <a:lnTo>
                    <a:pt x="875" y="124"/>
                  </a:lnTo>
                  <a:lnTo>
                    <a:pt x="876" y="128"/>
                  </a:lnTo>
                  <a:lnTo>
                    <a:pt x="878" y="132"/>
                  </a:lnTo>
                  <a:lnTo>
                    <a:pt x="880" y="135"/>
                  </a:lnTo>
                  <a:lnTo>
                    <a:pt x="883" y="135"/>
                  </a:lnTo>
                  <a:lnTo>
                    <a:pt x="883" y="135"/>
                  </a:lnTo>
                  <a:lnTo>
                    <a:pt x="892" y="137"/>
                  </a:lnTo>
                  <a:lnTo>
                    <a:pt x="899" y="139"/>
                  </a:lnTo>
                  <a:lnTo>
                    <a:pt x="906" y="145"/>
                  </a:lnTo>
                  <a:lnTo>
                    <a:pt x="913" y="155"/>
                  </a:lnTo>
                  <a:lnTo>
                    <a:pt x="913" y="155"/>
                  </a:lnTo>
                  <a:lnTo>
                    <a:pt x="917" y="159"/>
                  </a:lnTo>
                  <a:lnTo>
                    <a:pt x="923" y="164"/>
                  </a:lnTo>
                  <a:lnTo>
                    <a:pt x="933" y="168"/>
                  </a:lnTo>
                  <a:lnTo>
                    <a:pt x="942" y="171"/>
                  </a:lnTo>
                  <a:lnTo>
                    <a:pt x="944" y="172"/>
                  </a:lnTo>
                  <a:lnTo>
                    <a:pt x="944" y="174"/>
                  </a:lnTo>
                  <a:lnTo>
                    <a:pt x="944" y="174"/>
                  </a:lnTo>
                  <a:lnTo>
                    <a:pt x="943" y="176"/>
                  </a:lnTo>
                  <a:lnTo>
                    <a:pt x="940" y="176"/>
                  </a:lnTo>
                  <a:lnTo>
                    <a:pt x="929" y="174"/>
                  </a:lnTo>
                  <a:lnTo>
                    <a:pt x="915" y="169"/>
                  </a:lnTo>
                  <a:lnTo>
                    <a:pt x="902" y="165"/>
                  </a:lnTo>
                  <a:lnTo>
                    <a:pt x="902" y="165"/>
                  </a:lnTo>
                  <a:lnTo>
                    <a:pt x="895" y="165"/>
                  </a:lnTo>
                  <a:lnTo>
                    <a:pt x="889" y="165"/>
                  </a:lnTo>
                  <a:lnTo>
                    <a:pt x="882" y="168"/>
                  </a:lnTo>
                  <a:lnTo>
                    <a:pt x="875" y="169"/>
                  </a:lnTo>
                  <a:lnTo>
                    <a:pt x="869" y="172"/>
                  </a:lnTo>
                  <a:lnTo>
                    <a:pt x="865" y="176"/>
                  </a:lnTo>
                  <a:lnTo>
                    <a:pt x="862" y="179"/>
                  </a:lnTo>
                  <a:lnTo>
                    <a:pt x="861" y="184"/>
                  </a:lnTo>
                  <a:lnTo>
                    <a:pt x="861" y="184"/>
                  </a:lnTo>
                  <a:lnTo>
                    <a:pt x="861" y="188"/>
                  </a:lnTo>
                  <a:lnTo>
                    <a:pt x="863" y="191"/>
                  </a:lnTo>
                  <a:lnTo>
                    <a:pt x="868" y="192"/>
                  </a:lnTo>
                  <a:lnTo>
                    <a:pt x="873" y="192"/>
                  </a:lnTo>
                  <a:lnTo>
                    <a:pt x="886" y="191"/>
                  </a:lnTo>
                  <a:lnTo>
                    <a:pt x="893" y="188"/>
                  </a:lnTo>
                  <a:lnTo>
                    <a:pt x="899" y="185"/>
                  </a:lnTo>
                  <a:lnTo>
                    <a:pt x="899" y="185"/>
                  </a:lnTo>
                  <a:lnTo>
                    <a:pt x="906" y="182"/>
                  </a:lnTo>
                  <a:lnTo>
                    <a:pt x="906" y="182"/>
                  </a:lnTo>
                  <a:lnTo>
                    <a:pt x="906" y="184"/>
                  </a:lnTo>
                  <a:lnTo>
                    <a:pt x="895" y="195"/>
                  </a:lnTo>
                  <a:lnTo>
                    <a:pt x="895" y="195"/>
                  </a:lnTo>
                  <a:lnTo>
                    <a:pt x="893" y="198"/>
                  </a:lnTo>
                  <a:lnTo>
                    <a:pt x="895" y="201"/>
                  </a:lnTo>
                  <a:lnTo>
                    <a:pt x="902" y="205"/>
                  </a:lnTo>
                  <a:lnTo>
                    <a:pt x="910" y="211"/>
                  </a:lnTo>
                  <a:lnTo>
                    <a:pt x="913" y="213"/>
                  </a:lnTo>
                  <a:lnTo>
                    <a:pt x="913" y="216"/>
                  </a:lnTo>
                  <a:lnTo>
                    <a:pt x="913" y="216"/>
                  </a:lnTo>
                  <a:lnTo>
                    <a:pt x="913" y="219"/>
                  </a:lnTo>
                  <a:lnTo>
                    <a:pt x="910" y="221"/>
                  </a:lnTo>
                  <a:lnTo>
                    <a:pt x="907" y="222"/>
                  </a:lnTo>
                  <a:lnTo>
                    <a:pt x="903" y="221"/>
                  </a:lnTo>
                  <a:lnTo>
                    <a:pt x="896" y="219"/>
                  </a:lnTo>
                  <a:lnTo>
                    <a:pt x="893" y="216"/>
                  </a:lnTo>
                  <a:lnTo>
                    <a:pt x="892" y="213"/>
                  </a:lnTo>
                  <a:lnTo>
                    <a:pt x="892" y="213"/>
                  </a:lnTo>
                  <a:lnTo>
                    <a:pt x="889" y="208"/>
                  </a:lnTo>
                  <a:lnTo>
                    <a:pt x="885" y="203"/>
                  </a:lnTo>
                  <a:lnTo>
                    <a:pt x="876" y="201"/>
                  </a:lnTo>
                  <a:lnTo>
                    <a:pt x="865" y="199"/>
                  </a:lnTo>
                  <a:lnTo>
                    <a:pt x="865" y="199"/>
                  </a:lnTo>
                  <a:lnTo>
                    <a:pt x="859" y="201"/>
                  </a:lnTo>
                  <a:lnTo>
                    <a:pt x="855" y="202"/>
                  </a:lnTo>
                  <a:lnTo>
                    <a:pt x="853" y="205"/>
                  </a:lnTo>
                  <a:lnTo>
                    <a:pt x="852" y="208"/>
                  </a:lnTo>
                  <a:lnTo>
                    <a:pt x="853" y="211"/>
                  </a:lnTo>
                  <a:lnTo>
                    <a:pt x="855" y="212"/>
                  </a:lnTo>
                  <a:lnTo>
                    <a:pt x="859" y="215"/>
                  </a:lnTo>
                  <a:lnTo>
                    <a:pt x="862" y="215"/>
                  </a:lnTo>
                  <a:lnTo>
                    <a:pt x="862" y="215"/>
                  </a:lnTo>
                  <a:lnTo>
                    <a:pt x="869" y="218"/>
                  </a:lnTo>
                  <a:lnTo>
                    <a:pt x="870" y="219"/>
                  </a:lnTo>
                  <a:lnTo>
                    <a:pt x="870" y="221"/>
                  </a:lnTo>
                  <a:lnTo>
                    <a:pt x="870" y="222"/>
                  </a:lnTo>
                  <a:lnTo>
                    <a:pt x="869" y="223"/>
                  </a:lnTo>
                  <a:lnTo>
                    <a:pt x="866" y="225"/>
                  </a:lnTo>
                  <a:lnTo>
                    <a:pt x="862" y="225"/>
                  </a:lnTo>
                  <a:lnTo>
                    <a:pt x="862" y="225"/>
                  </a:lnTo>
                  <a:lnTo>
                    <a:pt x="851" y="226"/>
                  </a:lnTo>
                  <a:lnTo>
                    <a:pt x="838" y="231"/>
                  </a:lnTo>
                  <a:lnTo>
                    <a:pt x="832" y="233"/>
                  </a:lnTo>
                  <a:lnTo>
                    <a:pt x="829" y="236"/>
                  </a:lnTo>
                  <a:lnTo>
                    <a:pt x="828" y="239"/>
                  </a:lnTo>
                  <a:lnTo>
                    <a:pt x="829" y="242"/>
                  </a:lnTo>
                  <a:lnTo>
                    <a:pt x="829" y="242"/>
                  </a:lnTo>
                  <a:lnTo>
                    <a:pt x="834" y="245"/>
                  </a:lnTo>
                  <a:lnTo>
                    <a:pt x="841" y="246"/>
                  </a:lnTo>
                  <a:lnTo>
                    <a:pt x="856" y="246"/>
                  </a:lnTo>
                  <a:lnTo>
                    <a:pt x="872" y="246"/>
                  </a:lnTo>
                  <a:lnTo>
                    <a:pt x="878" y="246"/>
                  </a:lnTo>
                  <a:lnTo>
                    <a:pt x="882" y="248"/>
                  </a:lnTo>
                  <a:lnTo>
                    <a:pt x="882" y="248"/>
                  </a:lnTo>
                  <a:lnTo>
                    <a:pt x="888" y="250"/>
                  </a:lnTo>
                  <a:lnTo>
                    <a:pt x="896" y="253"/>
                  </a:lnTo>
                  <a:lnTo>
                    <a:pt x="905" y="252"/>
                  </a:lnTo>
                  <a:lnTo>
                    <a:pt x="907" y="250"/>
                  </a:lnTo>
                  <a:lnTo>
                    <a:pt x="910" y="249"/>
                  </a:lnTo>
                  <a:lnTo>
                    <a:pt x="910" y="249"/>
                  </a:lnTo>
                  <a:lnTo>
                    <a:pt x="912" y="248"/>
                  </a:lnTo>
                  <a:lnTo>
                    <a:pt x="915" y="246"/>
                  </a:lnTo>
                  <a:lnTo>
                    <a:pt x="923" y="245"/>
                  </a:lnTo>
                  <a:lnTo>
                    <a:pt x="943" y="245"/>
                  </a:lnTo>
                  <a:lnTo>
                    <a:pt x="943" y="245"/>
                  </a:lnTo>
                  <a:lnTo>
                    <a:pt x="952" y="246"/>
                  </a:lnTo>
                  <a:lnTo>
                    <a:pt x="957" y="248"/>
                  </a:lnTo>
                  <a:lnTo>
                    <a:pt x="963" y="249"/>
                  </a:lnTo>
                  <a:lnTo>
                    <a:pt x="967" y="253"/>
                  </a:lnTo>
                  <a:lnTo>
                    <a:pt x="967" y="253"/>
                  </a:lnTo>
                  <a:lnTo>
                    <a:pt x="973" y="256"/>
                  </a:lnTo>
                  <a:lnTo>
                    <a:pt x="979" y="256"/>
                  </a:lnTo>
                  <a:lnTo>
                    <a:pt x="986" y="255"/>
                  </a:lnTo>
                  <a:lnTo>
                    <a:pt x="993" y="250"/>
                  </a:lnTo>
                  <a:lnTo>
                    <a:pt x="993" y="250"/>
                  </a:lnTo>
                  <a:lnTo>
                    <a:pt x="1001" y="246"/>
                  </a:lnTo>
                  <a:lnTo>
                    <a:pt x="1010" y="245"/>
                  </a:lnTo>
                  <a:lnTo>
                    <a:pt x="1010" y="245"/>
                  </a:lnTo>
                  <a:lnTo>
                    <a:pt x="1017" y="245"/>
                  </a:lnTo>
                  <a:lnTo>
                    <a:pt x="1020" y="240"/>
                  </a:lnTo>
                  <a:lnTo>
                    <a:pt x="1020" y="236"/>
                  </a:lnTo>
                  <a:lnTo>
                    <a:pt x="1017" y="231"/>
                  </a:lnTo>
                  <a:lnTo>
                    <a:pt x="1017" y="231"/>
                  </a:lnTo>
                  <a:lnTo>
                    <a:pt x="1016" y="229"/>
                  </a:lnTo>
                  <a:lnTo>
                    <a:pt x="1013" y="229"/>
                  </a:lnTo>
                  <a:lnTo>
                    <a:pt x="1007" y="231"/>
                  </a:lnTo>
                  <a:lnTo>
                    <a:pt x="1001" y="232"/>
                  </a:lnTo>
                  <a:lnTo>
                    <a:pt x="1000" y="232"/>
                  </a:lnTo>
                  <a:lnTo>
                    <a:pt x="999" y="231"/>
                  </a:lnTo>
                  <a:lnTo>
                    <a:pt x="999" y="231"/>
                  </a:lnTo>
                  <a:lnTo>
                    <a:pt x="997" y="229"/>
                  </a:lnTo>
                  <a:lnTo>
                    <a:pt x="996" y="226"/>
                  </a:lnTo>
                  <a:lnTo>
                    <a:pt x="989" y="225"/>
                  </a:lnTo>
                  <a:lnTo>
                    <a:pt x="979" y="223"/>
                  </a:lnTo>
                  <a:lnTo>
                    <a:pt x="964" y="225"/>
                  </a:lnTo>
                  <a:lnTo>
                    <a:pt x="964" y="225"/>
                  </a:lnTo>
                  <a:lnTo>
                    <a:pt x="959" y="225"/>
                  </a:lnTo>
                  <a:lnTo>
                    <a:pt x="954" y="223"/>
                  </a:lnTo>
                  <a:lnTo>
                    <a:pt x="953" y="222"/>
                  </a:lnTo>
                  <a:lnTo>
                    <a:pt x="953" y="219"/>
                  </a:lnTo>
                  <a:lnTo>
                    <a:pt x="954" y="218"/>
                  </a:lnTo>
                  <a:lnTo>
                    <a:pt x="957" y="216"/>
                  </a:lnTo>
                  <a:lnTo>
                    <a:pt x="962" y="215"/>
                  </a:lnTo>
                  <a:lnTo>
                    <a:pt x="966" y="215"/>
                  </a:lnTo>
                  <a:lnTo>
                    <a:pt x="966" y="215"/>
                  </a:lnTo>
                  <a:lnTo>
                    <a:pt x="976" y="218"/>
                  </a:lnTo>
                  <a:lnTo>
                    <a:pt x="986" y="218"/>
                  </a:lnTo>
                  <a:lnTo>
                    <a:pt x="997" y="216"/>
                  </a:lnTo>
                  <a:lnTo>
                    <a:pt x="1007" y="213"/>
                  </a:lnTo>
                  <a:lnTo>
                    <a:pt x="1007" y="213"/>
                  </a:lnTo>
                  <a:lnTo>
                    <a:pt x="1011" y="212"/>
                  </a:lnTo>
                  <a:lnTo>
                    <a:pt x="1014" y="211"/>
                  </a:lnTo>
                  <a:lnTo>
                    <a:pt x="1014" y="209"/>
                  </a:lnTo>
                  <a:lnTo>
                    <a:pt x="1014" y="206"/>
                  </a:lnTo>
                  <a:lnTo>
                    <a:pt x="1011" y="202"/>
                  </a:lnTo>
                  <a:lnTo>
                    <a:pt x="1010" y="198"/>
                  </a:lnTo>
                  <a:lnTo>
                    <a:pt x="1010" y="198"/>
                  </a:lnTo>
                  <a:lnTo>
                    <a:pt x="1011" y="196"/>
                  </a:lnTo>
                  <a:lnTo>
                    <a:pt x="1013" y="195"/>
                  </a:lnTo>
                  <a:lnTo>
                    <a:pt x="1020" y="195"/>
                  </a:lnTo>
                  <a:lnTo>
                    <a:pt x="1040" y="196"/>
                  </a:lnTo>
                  <a:lnTo>
                    <a:pt x="1040" y="196"/>
                  </a:lnTo>
                  <a:lnTo>
                    <a:pt x="1045" y="195"/>
                  </a:lnTo>
                  <a:lnTo>
                    <a:pt x="1051" y="194"/>
                  </a:lnTo>
                  <a:lnTo>
                    <a:pt x="1055" y="189"/>
                  </a:lnTo>
                  <a:lnTo>
                    <a:pt x="1061" y="185"/>
                  </a:lnTo>
                  <a:lnTo>
                    <a:pt x="1068" y="174"/>
                  </a:lnTo>
                  <a:lnTo>
                    <a:pt x="1071" y="168"/>
                  </a:lnTo>
                  <a:lnTo>
                    <a:pt x="1073" y="164"/>
                  </a:lnTo>
                  <a:lnTo>
                    <a:pt x="1073" y="164"/>
                  </a:lnTo>
                  <a:lnTo>
                    <a:pt x="1071" y="159"/>
                  </a:lnTo>
                  <a:lnTo>
                    <a:pt x="1068" y="157"/>
                  </a:lnTo>
                  <a:lnTo>
                    <a:pt x="1063" y="155"/>
                  </a:lnTo>
                  <a:lnTo>
                    <a:pt x="1057" y="154"/>
                  </a:lnTo>
                  <a:lnTo>
                    <a:pt x="1043" y="154"/>
                  </a:lnTo>
                  <a:lnTo>
                    <a:pt x="1030" y="154"/>
                  </a:lnTo>
                  <a:lnTo>
                    <a:pt x="1030" y="154"/>
                  </a:lnTo>
                  <a:lnTo>
                    <a:pt x="1026" y="154"/>
                  </a:lnTo>
                  <a:lnTo>
                    <a:pt x="1026" y="152"/>
                  </a:lnTo>
                  <a:lnTo>
                    <a:pt x="1028" y="151"/>
                  </a:lnTo>
                  <a:lnTo>
                    <a:pt x="1033" y="149"/>
                  </a:lnTo>
                  <a:lnTo>
                    <a:pt x="1047" y="147"/>
                  </a:lnTo>
                  <a:lnTo>
                    <a:pt x="1055" y="145"/>
                  </a:lnTo>
                  <a:lnTo>
                    <a:pt x="1065" y="145"/>
                  </a:lnTo>
                  <a:lnTo>
                    <a:pt x="1065" y="145"/>
                  </a:lnTo>
                  <a:lnTo>
                    <a:pt x="1074" y="145"/>
                  </a:lnTo>
                  <a:lnTo>
                    <a:pt x="1080" y="144"/>
                  </a:lnTo>
                  <a:lnTo>
                    <a:pt x="1082" y="142"/>
                  </a:lnTo>
                  <a:lnTo>
                    <a:pt x="1084" y="139"/>
                  </a:lnTo>
                  <a:lnTo>
                    <a:pt x="1084" y="134"/>
                  </a:lnTo>
                  <a:lnTo>
                    <a:pt x="1085" y="132"/>
                  </a:lnTo>
                  <a:lnTo>
                    <a:pt x="1085" y="130"/>
                  </a:lnTo>
                  <a:lnTo>
                    <a:pt x="1085" y="130"/>
                  </a:lnTo>
                  <a:lnTo>
                    <a:pt x="1088" y="130"/>
                  </a:lnTo>
                  <a:lnTo>
                    <a:pt x="1091" y="130"/>
                  </a:lnTo>
                  <a:lnTo>
                    <a:pt x="1098" y="131"/>
                  </a:lnTo>
                  <a:lnTo>
                    <a:pt x="1107" y="132"/>
                  </a:lnTo>
                  <a:lnTo>
                    <a:pt x="1112" y="132"/>
                  </a:lnTo>
                  <a:lnTo>
                    <a:pt x="1117" y="132"/>
                  </a:lnTo>
                  <a:lnTo>
                    <a:pt x="1117" y="132"/>
                  </a:lnTo>
                  <a:lnTo>
                    <a:pt x="1121" y="131"/>
                  </a:lnTo>
                  <a:lnTo>
                    <a:pt x="1124" y="130"/>
                  </a:lnTo>
                  <a:lnTo>
                    <a:pt x="1125" y="124"/>
                  </a:lnTo>
                  <a:lnTo>
                    <a:pt x="1127" y="120"/>
                  </a:lnTo>
                  <a:lnTo>
                    <a:pt x="1128" y="118"/>
                  </a:lnTo>
                  <a:lnTo>
                    <a:pt x="1131" y="118"/>
                  </a:lnTo>
                  <a:lnTo>
                    <a:pt x="1131" y="118"/>
                  </a:lnTo>
                  <a:lnTo>
                    <a:pt x="1137" y="117"/>
                  </a:lnTo>
                  <a:lnTo>
                    <a:pt x="1148" y="111"/>
                  </a:lnTo>
                  <a:lnTo>
                    <a:pt x="1181" y="91"/>
                  </a:lnTo>
                  <a:lnTo>
                    <a:pt x="1181" y="91"/>
                  </a:lnTo>
                  <a:lnTo>
                    <a:pt x="1192" y="87"/>
                  </a:lnTo>
                  <a:lnTo>
                    <a:pt x="1202" y="83"/>
                  </a:lnTo>
                  <a:lnTo>
                    <a:pt x="1218" y="78"/>
                  </a:lnTo>
                  <a:lnTo>
                    <a:pt x="1229" y="74"/>
                  </a:lnTo>
                  <a:lnTo>
                    <a:pt x="1233" y="71"/>
                  </a:lnTo>
                  <a:lnTo>
                    <a:pt x="1235" y="68"/>
                  </a:lnTo>
                  <a:lnTo>
                    <a:pt x="1235" y="68"/>
                  </a:lnTo>
                  <a:lnTo>
                    <a:pt x="1235" y="67"/>
                  </a:lnTo>
                  <a:lnTo>
                    <a:pt x="1233" y="67"/>
                  </a:lnTo>
                  <a:lnTo>
                    <a:pt x="1229" y="66"/>
                  </a:lnTo>
                  <a:lnTo>
                    <a:pt x="1213" y="66"/>
                  </a:lnTo>
                  <a:lnTo>
                    <a:pt x="1198" y="67"/>
                  </a:lnTo>
                  <a:lnTo>
                    <a:pt x="1191" y="67"/>
                  </a:lnTo>
                  <a:lnTo>
                    <a:pt x="1186" y="66"/>
                  </a:lnTo>
                  <a:lnTo>
                    <a:pt x="1186" y="66"/>
                  </a:lnTo>
                  <a:lnTo>
                    <a:pt x="1186" y="66"/>
                  </a:lnTo>
                  <a:lnTo>
                    <a:pt x="1186" y="66"/>
                  </a:lnTo>
                  <a:lnTo>
                    <a:pt x="1189" y="63"/>
                  </a:lnTo>
                  <a:lnTo>
                    <a:pt x="1199" y="60"/>
                  </a:lnTo>
                  <a:lnTo>
                    <a:pt x="1213" y="57"/>
                  </a:lnTo>
                  <a:lnTo>
                    <a:pt x="1225" y="57"/>
                  </a:lnTo>
                  <a:lnTo>
                    <a:pt x="1225" y="57"/>
                  </a:lnTo>
                  <a:lnTo>
                    <a:pt x="1232" y="58"/>
                  </a:lnTo>
                  <a:lnTo>
                    <a:pt x="1242" y="57"/>
                  </a:lnTo>
                  <a:lnTo>
                    <a:pt x="1255" y="51"/>
                  </a:lnTo>
                  <a:lnTo>
                    <a:pt x="1273" y="43"/>
                  </a:lnTo>
                  <a:lnTo>
                    <a:pt x="1273" y="43"/>
                  </a:lnTo>
                  <a:lnTo>
                    <a:pt x="1283" y="38"/>
                  </a:lnTo>
                  <a:lnTo>
                    <a:pt x="1289" y="34"/>
                  </a:lnTo>
                  <a:lnTo>
                    <a:pt x="1292" y="31"/>
                  </a:lnTo>
                  <a:lnTo>
                    <a:pt x="1292" y="30"/>
                  </a:lnTo>
                  <a:lnTo>
                    <a:pt x="1290" y="29"/>
                  </a:lnTo>
                  <a:lnTo>
                    <a:pt x="1286" y="27"/>
                  </a:lnTo>
                  <a:lnTo>
                    <a:pt x="1277" y="27"/>
                  </a:lnTo>
                  <a:lnTo>
                    <a:pt x="1277" y="27"/>
                  </a:lnTo>
                  <a:lnTo>
                    <a:pt x="1269" y="29"/>
                  </a:lnTo>
                  <a:lnTo>
                    <a:pt x="1260" y="27"/>
                  </a:lnTo>
                  <a:lnTo>
                    <a:pt x="1255" y="23"/>
                  </a:lnTo>
                  <a:lnTo>
                    <a:pt x="1253" y="20"/>
                  </a:lnTo>
                  <a:lnTo>
                    <a:pt x="1253" y="17"/>
                  </a:lnTo>
                  <a:lnTo>
                    <a:pt x="1253" y="17"/>
                  </a:lnTo>
                  <a:lnTo>
                    <a:pt x="1252" y="16"/>
                  </a:lnTo>
                  <a:lnTo>
                    <a:pt x="1250" y="14"/>
                  </a:lnTo>
                  <a:lnTo>
                    <a:pt x="1245" y="14"/>
                  </a:lnTo>
                  <a:lnTo>
                    <a:pt x="1238" y="14"/>
                  </a:lnTo>
                  <a:lnTo>
                    <a:pt x="1236" y="14"/>
                  </a:lnTo>
                  <a:lnTo>
                    <a:pt x="1235" y="13"/>
                  </a:lnTo>
                  <a:lnTo>
                    <a:pt x="1235" y="13"/>
                  </a:lnTo>
                  <a:lnTo>
                    <a:pt x="1233" y="11"/>
                  </a:lnTo>
                  <a:lnTo>
                    <a:pt x="1230" y="10"/>
                  </a:lnTo>
                  <a:lnTo>
                    <a:pt x="1223" y="11"/>
                  </a:lnTo>
                  <a:lnTo>
                    <a:pt x="1212" y="13"/>
                  </a:lnTo>
                  <a:lnTo>
                    <a:pt x="1198" y="17"/>
                  </a:lnTo>
                  <a:lnTo>
                    <a:pt x="1198" y="17"/>
                  </a:lnTo>
                  <a:lnTo>
                    <a:pt x="1193" y="20"/>
                  </a:lnTo>
                  <a:lnTo>
                    <a:pt x="1191" y="20"/>
                  </a:lnTo>
                  <a:lnTo>
                    <a:pt x="1191" y="19"/>
                  </a:lnTo>
                  <a:lnTo>
                    <a:pt x="1192" y="17"/>
                  </a:lnTo>
                  <a:lnTo>
                    <a:pt x="1198" y="11"/>
                  </a:lnTo>
                  <a:lnTo>
                    <a:pt x="1205" y="7"/>
                  </a:lnTo>
                  <a:lnTo>
                    <a:pt x="1205" y="7"/>
                  </a:lnTo>
                  <a:lnTo>
                    <a:pt x="1205" y="7"/>
                  </a:lnTo>
                  <a:lnTo>
                    <a:pt x="1205" y="7"/>
                  </a:lnTo>
                  <a:lnTo>
                    <a:pt x="1201" y="6"/>
                  </a:lnTo>
                  <a:lnTo>
                    <a:pt x="1183" y="6"/>
                  </a:lnTo>
                  <a:lnTo>
                    <a:pt x="1162" y="4"/>
                  </a:lnTo>
                  <a:lnTo>
                    <a:pt x="1154" y="3"/>
                  </a:lnTo>
                  <a:lnTo>
                    <a:pt x="1148" y="1"/>
                  </a:lnTo>
                  <a:lnTo>
                    <a:pt x="1148" y="1"/>
                  </a:lnTo>
                  <a:lnTo>
                    <a:pt x="1145" y="0"/>
                  </a:lnTo>
                  <a:lnTo>
                    <a:pt x="1141" y="0"/>
                  </a:lnTo>
                  <a:lnTo>
                    <a:pt x="1134" y="3"/>
                  </a:lnTo>
                  <a:lnTo>
                    <a:pt x="1127" y="6"/>
                  </a:lnTo>
                  <a:lnTo>
                    <a:pt x="1124" y="6"/>
                  </a:lnTo>
                  <a:lnTo>
                    <a:pt x="1119" y="3"/>
                  </a:lnTo>
                  <a:lnTo>
                    <a:pt x="1119" y="3"/>
                  </a:lnTo>
                  <a:lnTo>
                    <a:pt x="1117" y="1"/>
                  </a:lnTo>
                  <a:lnTo>
                    <a:pt x="1111" y="0"/>
                  </a:lnTo>
                  <a:lnTo>
                    <a:pt x="1107" y="0"/>
                  </a:lnTo>
                  <a:lnTo>
                    <a:pt x="1102" y="0"/>
                  </a:lnTo>
                  <a:lnTo>
                    <a:pt x="1098" y="1"/>
                  </a:lnTo>
                  <a:lnTo>
                    <a:pt x="1094" y="4"/>
                  </a:lnTo>
                  <a:lnTo>
                    <a:pt x="1092" y="6"/>
                  </a:lnTo>
                  <a:lnTo>
                    <a:pt x="1092" y="9"/>
                  </a:lnTo>
                  <a:lnTo>
                    <a:pt x="1092" y="9"/>
                  </a:lnTo>
                  <a:lnTo>
                    <a:pt x="1092" y="11"/>
                  </a:lnTo>
                  <a:lnTo>
                    <a:pt x="1091" y="13"/>
                  </a:lnTo>
                  <a:lnTo>
                    <a:pt x="1085" y="11"/>
                  </a:lnTo>
                  <a:lnTo>
                    <a:pt x="1080" y="7"/>
                  </a:lnTo>
                  <a:lnTo>
                    <a:pt x="1080" y="7"/>
                  </a:lnTo>
                  <a:lnTo>
                    <a:pt x="1077" y="6"/>
                  </a:lnTo>
                  <a:lnTo>
                    <a:pt x="1073" y="4"/>
                  </a:lnTo>
                  <a:lnTo>
                    <a:pt x="1063" y="6"/>
                  </a:lnTo>
                  <a:lnTo>
                    <a:pt x="1051" y="6"/>
                  </a:lnTo>
                  <a:lnTo>
                    <a:pt x="1040" y="6"/>
                  </a:lnTo>
                  <a:lnTo>
                    <a:pt x="1040" y="6"/>
                  </a:lnTo>
                  <a:lnTo>
                    <a:pt x="1036" y="6"/>
                  </a:lnTo>
                  <a:lnTo>
                    <a:pt x="1033" y="7"/>
                  </a:lnTo>
                  <a:lnTo>
                    <a:pt x="1028" y="10"/>
                  </a:lnTo>
                  <a:lnTo>
                    <a:pt x="1027" y="13"/>
                  </a:lnTo>
                  <a:lnTo>
                    <a:pt x="1024" y="13"/>
                  </a:lnTo>
                  <a:lnTo>
                    <a:pt x="1020" y="13"/>
                  </a:lnTo>
                  <a:lnTo>
                    <a:pt x="1016" y="11"/>
                  </a:lnTo>
                  <a:lnTo>
                    <a:pt x="1016" y="11"/>
                  </a:lnTo>
                  <a:lnTo>
                    <a:pt x="1010" y="9"/>
                  </a:lnTo>
                  <a:lnTo>
                    <a:pt x="1003" y="7"/>
                  </a:lnTo>
                  <a:lnTo>
                    <a:pt x="993" y="7"/>
                  </a:lnTo>
                  <a:lnTo>
                    <a:pt x="986" y="9"/>
                  </a:lnTo>
                  <a:lnTo>
                    <a:pt x="986" y="9"/>
                  </a:lnTo>
                  <a:lnTo>
                    <a:pt x="986" y="10"/>
                  </a:lnTo>
                  <a:lnTo>
                    <a:pt x="986" y="10"/>
                  </a:lnTo>
                  <a:lnTo>
                    <a:pt x="989" y="11"/>
                  </a:lnTo>
                  <a:lnTo>
                    <a:pt x="987" y="14"/>
                  </a:lnTo>
                  <a:lnTo>
                    <a:pt x="983" y="14"/>
                  </a:lnTo>
                  <a:lnTo>
                    <a:pt x="977" y="14"/>
                  </a:lnTo>
                  <a:lnTo>
                    <a:pt x="977" y="14"/>
                  </a:lnTo>
                  <a:lnTo>
                    <a:pt x="973" y="13"/>
                  </a:lnTo>
                  <a:lnTo>
                    <a:pt x="969" y="14"/>
                  </a:lnTo>
                  <a:lnTo>
                    <a:pt x="967" y="17"/>
                  </a:lnTo>
                  <a:lnTo>
                    <a:pt x="967" y="21"/>
                  </a:lnTo>
                  <a:lnTo>
                    <a:pt x="967" y="21"/>
                  </a:lnTo>
                  <a:lnTo>
                    <a:pt x="967" y="24"/>
                  </a:lnTo>
                  <a:lnTo>
                    <a:pt x="966" y="24"/>
                  </a:lnTo>
                  <a:lnTo>
                    <a:pt x="956" y="24"/>
                  </a:lnTo>
                  <a:lnTo>
                    <a:pt x="946" y="24"/>
                  </a:lnTo>
                  <a:lnTo>
                    <a:pt x="943" y="26"/>
                  </a:lnTo>
                  <a:lnTo>
                    <a:pt x="942" y="27"/>
                  </a:lnTo>
                  <a:lnTo>
                    <a:pt x="942" y="27"/>
                  </a:lnTo>
                  <a:lnTo>
                    <a:pt x="942" y="30"/>
                  </a:lnTo>
                  <a:lnTo>
                    <a:pt x="940" y="33"/>
                  </a:lnTo>
                  <a:lnTo>
                    <a:pt x="935" y="36"/>
                  </a:lnTo>
                  <a:lnTo>
                    <a:pt x="929" y="36"/>
                  </a:lnTo>
                  <a:lnTo>
                    <a:pt x="926" y="34"/>
                  </a:lnTo>
                  <a:lnTo>
                    <a:pt x="922" y="33"/>
                  </a:lnTo>
                  <a:lnTo>
                    <a:pt x="922" y="33"/>
                  </a:lnTo>
                  <a:lnTo>
                    <a:pt x="919" y="30"/>
                  </a:lnTo>
                  <a:lnTo>
                    <a:pt x="913" y="29"/>
                  </a:lnTo>
                  <a:lnTo>
                    <a:pt x="902" y="26"/>
                  </a:lnTo>
                  <a:lnTo>
                    <a:pt x="895" y="27"/>
                  </a:lnTo>
                  <a:lnTo>
                    <a:pt x="893" y="29"/>
                  </a:lnTo>
                  <a:lnTo>
                    <a:pt x="895" y="30"/>
                  </a:lnTo>
                  <a:lnTo>
                    <a:pt x="895" y="30"/>
                  </a:lnTo>
                  <a:lnTo>
                    <a:pt x="896" y="31"/>
                  </a:lnTo>
                  <a:lnTo>
                    <a:pt x="895" y="33"/>
                  </a:lnTo>
                  <a:lnTo>
                    <a:pt x="886" y="34"/>
                  </a:lnTo>
                  <a:lnTo>
                    <a:pt x="879" y="36"/>
                  </a:lnTo>
                  <a:lnTo>
                    <a:pt x="878" y="37"/>
                  </a:lnTo>
                  <a:lnTo>
                    <a:pt x="879" y="38"/>
                  </a:lnTo>
                  <a:lnTo>
                    <a:pt x="879" y="38"/>
                  </a:lnTo>
                  <a:lnTo>
                    <a:pt x="880" y="41"/>
                  </a:lnTo>
                  <a:lnTo>
                    <a:pt x="880" y="44"/>
                  </a:lnTo>
                  <a:lnTo>
                    <a:pt x="879" y="46"/>
                  </a:lnTo>
                  <a:lnTo>
                    <a:pt x="876" y="47"/>
                  </a:lnTo>
                  <a:lnTo>
                    <a:pt x="870" y="48"/>
                  </a:lnTo>
                  <a:lnTo>
                    <a:pt x="869" y="48"/>
                  </a:lnTo>
                  <a:lnTo>
                    <a:pt x="868" y="47"/>
                  </a:lnTo>
                  <a:lnTo>
                    <a:pt x="868" y="47"/>
                  </a:lnTo>
                  <a:lnTo>
                    <a:pt x="868" y="46"/>
                  </a:lnTo>
                  <a:lnTo>
                    <a:pt x="865" y="44"/>
                  </a:lnTo>
                  <a:lnTo>
                    <a:pt x="858" y="41"/>
                  </a:lnTo>
                  <a:lnTo>
                    <a:pt x="851" y="41"/>
                  </a:lnTo>
                  <a:lnTo>
                    <a:pt x="846" y="41"/>
                  </a:lnTo>
                  <a:lnTo>
                    <a:pt x="843" y="43"/>
                  </a:lnTo>
                  <a:lnTo>
                    <a:pt x="843" y="43"/>
                  </a:lnTo>
                  <a:lnTo>
                    <a:pt x="839" y="48"/>
                  </a:lnTo>
                  <a:lnTo>
                    <a:pt x="835" y="53"/>
                  </a:lnTo>
                  <a:lnTo>
                    <a:pt x="834" y="54"/>
                  </a:lnTo>
                  <a:lnTo>
                    <a:pt x="832" y="54"/>
                  </a:lnTo>
                  <a:lnTo>
                    <a:pt x="831" y="53"/>
                  </a:lnTo>
                  <a:lnTo>
                    <a:pt x="831" y="53"/>
                  </a:lnTo>
                  <a:lnTo>
                    <a:pt x="829" y="51"/>
                  </a:lnTo>
                  <a:lnTo>
                    <a:pt x="826" y="51"/>
                  </a:lnTo>
                  <a:lnTo>
                    <a:pt x="818" y="51"/>
                  </a:lnTo>
                  <a:lnTo>
                    <a:pt x="808" y="53"/>
                  </a:lnTo>
                  <a:lnTo>
                    <a:pt x="797" y="56"/>
                  </a:lnTo>
                  <a:lnTo>
                    <a:pt x="797" y="56"/>
                  </a:lnTo>
                  <a:lnTo>
                    <a:pt x="792" y="58"/>
                  </a:lnTo>
                  <a:lnTo>
                    <a:pt x="791" y="60"/>
                  </a:lnTo>
                  <a:lnTo>
                    <a:pt x="791" y="61"/>
                  </a:lnTo>
                  <a:lnTo>
                    <a:pt x="794" y="63"/>
                  </a:lnTo>
                  <a:lnTo>
                    <a:pt x="801" y="63"/>
                  </a:lnTo>
                  <a:lnTo>
                    <a:pt x="805" y="61"/>
                  </a:lnTo>
                  <a:lnTo>
                    <a:pt x="808" y="60"/>
                  </a:lnTo>
                  <a:lnTo>
                    <a:pt x="808" y="60"/>
                  </a:lnTo>
                  <a:close/>
                  <a:moveTo>
                    <a:pt x="987" y="673"/>
                  </a:moveTo>
                  <a:lnTo>
                    <a:pt x="987" y="673"/>
                  </a:lnTo>
                  <a:lnTo>
                    <a:pt x="990" y="673"/>
                  </a:lnTo>
                  <a:lnTo>
                    <a:pt x="991" y="670"/>
                  </a:lnTo>
                  <a:lnTo>
                    <a:pt x="996" y="664"/>
                  </a:lnTo>
                  <a:lnTo>
                    <a:pt x="996" y="662"/>
                  </a:lnTo>
                  <a:lnTo>
                    <a:pt x="996" y="659"/>
                  </a:lnTo>
                  <a:lnTo>
                    <a:pt x="994" y="656"/>
                  </a:lnTo>
                  <a:lnTo>
                    <a:pt x="990" y="656"/>
                  </a:lnTo>
                  <a:lnTo>
                    <a:pt x="990" y="656"/>
                  </a:lnTo>
                  <a:lnTo>
                    <a:pt x="986" y="657"/>
                  </a:lnTo>
                  <a:lnTo>
                    <a:pt x="983" y="659"/>
                  </a:lnTo>
                  <a:lnTo>
                    <a:pt x="981" y="662"/>
                  </a:lnTo>
                  <a:lnTo>
                    <a:pt x="981" y="666"/>
                  </a:lnTo>
                  <a:lnTo>
                    <a:pt x="981" y="669"/>
                  </a:lnTo>
                  <a:lnTo>
                    <a:pt x="983" y="672"/>
                  </a:lnTo>
                  <a:lnTo>
                    <a:pt x="984" y="673"/>
                  </a:lnTo>
                  <a:lnTo>
                    <a:pt x="987" y="673"/>
                  </a:lnTo>
                  <a:lnTo>
                    <a:pt x="987" y="673"/>
                  </a:lnTo>
                  <a:close/>
                  <a:moveTo>
                    <a:pt x="925" y="657"/>
                  </a:moveTo>
                  <a:lnTo>
                    <a:pt x="925" y="657"/>
                  </a:lnTo>
                  <a:lnTo>
                    <a:pt x="930" y="659"/>
                  </a:lnTo>
                  <a:lnTo>
                    <a:pt x="935" y="659"/>
                  </a:lnTo>
                  <a:lnTo>
                    <a:pt x="939" y="657"/>
                  </a:lnTo>
                  <a:lnTo>
                    <a:pt x="943" y="654"/>
                  </a:lnTo>
                  <a:lnTo>
                    <a:pt x="950" y="646"/>
                  </a:lnTo>
                  <a:lnTo>
                    <a:pt x="952" y="643"/>
                  </a:lnTo>
                  <a:lnTo>
                    <a:pt x="952" y="640"/>
                  </a:lnTo>
                  <a:lnTo>
                    <a:pt x="952" y="640"/>
                  </a:lnTo>
                  <a:lnTo>
                    <a:pt x="950" y="639"/>
                  </a:lnTo>
                  <a:lnTo>
                    <a:pt x="946" y="639"/>
                  </a:lnTo>
                  <a:lnTo>
                    <a:pt x="933" y="643"/>
                  </a:lnTo>
                  <a:lnTo>
                    <a:pt x="927" y="647"/>
                  </a:lnTo>
                  <a:lnTo>
                    <a:pt x="923" y="650"/>
                  </a:lnTo>
                  <a:lnTo>
                    <a:pt x="922" y="654"/>
                  </a:lnTo>
                  <a:lnTo>
                    <a:pt x="923" y="656"/>
                  </a:lnTo>
                  <a:lnTo>
                    <a:pt x="925" y="657"/>
                  </a:lnTo>
                  <a:lnTo>
                    <a:pt x="925" y="657"/>
                  </a:lnTo>
                  <a:close/>
                  <a:moveTo>
                    <a:pt x="976" y="619"/>
                  </a:moveTo>
                  <a:lnTo>
                    <a:pt x="976" y="619"/>
                  </a:lnTo>
                  <a:lnTo>
                    <a:pt x="976" y="616"/>
                  </a:lnTo>
                  <a:lnTo>
                    <a:pt x="973" y="615"/>
                  </a:lnTo>
                  <a:lnTo>
                    <a:pt x="966" y="610"/>
                  </a:lnTo>
                  <a:lnTo>
                    <a:pt x="957" y="606"/>
                  </a:lnTo>
                  <a:lnTo>
                    <a:pt x="954" y="603"/>
                  </a:lnTo>
                  <a:lnTo>
                    <a:pt x="954" y="600"/>
                  </a:lnTo>
                  <a:lnTo>
                    <a:pt x="954" y="600"/>
                  </a:lnTo>
                  <a:lnTo>
                    <a:pt x="953" y="598"/>
                  </a:lnTo>
                  <a:lnTo>
                    <a:pt x="952" y="595"/>
                  </a:lnTo>
                  <a:lnTo>
                    <a:pt x="942" y="590"/>
                  </a:lnTo>
                  <a:lnTo>
                    <a:pt x="923" y="582"/>
                  </a:lnTo>
                  <a:lnTo>
                    <a:pt x="923" y="582"/>
                  </a:lnTo>
                  <a:lnTo>
                    <a:pt x="910" y="576"/>
                  </a:lnTo>
                  <a:lnTo>
                    <a:pt x="905" y="573"/>
                  </a:lnTo>
                  <a:lnTo>
                    <a:pt x="903" y="571"/>
                  </a:lnTo>
                  <a:lnTo>
                    <a:pt x="903" y="568"/>
                  </a:lnTo>
                  <a:lnTo>
                    <a:pt x="903" y="568"/>
                  </a:lnTo>
                  <a:lnTo>
                    <a:pt x="902" y="565"/>
                  </a:lnTo>
                  <a:lnTo>
                    <a:pt x="900" y="563"/>
                  </a:lnTo>
                  <a:lnTo>
                    <a:pt x="898" y="563"/>
                  </a:lnTo>
                  <a:lnTo>
                    <a:pt x="895" y="565"/>
                  </a:lnTo>
                  <a:lnTo>
                    <a:pt x="892" y="568"/>
                  </a:lnTo>
                  <a:lnTo>
                    <a:pt x="889" y="571"/>
                  </a:lnTo>
                  <a:lnTo>
                    <a:pt x="886" y="573"/>
                  </a:lnTo>
                  <a:lnTo>
                    <a:pt x="885" y="578"/>
                  </a:lnTo>
                  <a:lnTo>
                    <a:pt x="885" y="578"/>
                  </a:lnTo>
                  <a:lnTo>
                    <a:pt x="883" y="585"/>
                  </a:lnTo>
                  <a:lnTo>
                    <a:pt x="882" y="589"/>
                  </a:lnTo>
                  <a:lnTo>
                    <a:pt x="880" y="593"/>
                  </a:lnTo>
                  <a:lnTo>
                    <a:pt x="880" y="600"/>
                  </a:lnTo>
                  <a:lnTo>
                    <a:pt x="880" y="600"/>
                  </a:lnTo>
                  <a:lnTo>
                    <a:pt x="882" y="605"/>
                  </a:lnTo>
                  <a:lnTo>
                    <a:pt x="880" y="608"/>
                  </a:lnTo>
                  <a:lnTo>
                    <a:pt x="878" y="610"/>
                  </a:lnTo>
                  <a:lnTo>
                    <a:pt x="875" y="613"/>
                  </a:lnTo>
                  <a:lnTo>
                    <a:pt x="869" y="617"/>
                  </a:lnTo>
                  <a:lnTo>
                    <a:pt x="868" y="619"/>
                  </a:lnTo>
                  <a:lnTo>
                    <a:pt x="868" y="622"/>
                  </a:lnTo>
                  <a:lnTo>
                    <a:pt x="868" y="622"/>
                  </a:lnTo>
                  <a:lnTo>
                    <a:pt x="869" y="623"/>
                  </a:lnTo>
                  <a:lnTo>
                    <a:pt x="870" y="625"/>
                  </a:lnTo>
                  <a:lnTo>
                    <a:pt x="875" y="623"/>
                  </a:lnTo>
                  <a:lnTo>
                    <a:pt x="880" y="622"/>
                  </a:lnTo>
                  <a:lnTo>
                    <a:pt x="888" y="620"/>
                  </a:lnTo>
                  <a:lnTo>
                    <a:pt x="888" y="620"/>
                  </a:lnTo>
                  <a:lnTo>
                    <a:pt x="890" y="622"/>
                  </a:lnTo>
                  <a:lnTo>
                    <a:pt x="890" y="623"/>
                  </a:lnTo>
                  <a:lnTo>
                    <a:pt x="890" y="627"/>
                  </a:lnTo>
                  <a:lnTo>
                    <a:pt x="892" y="632"/>
                  </a:lnTo>
                  <a:lnTo>
                    <a:pt x="893" y="633"/>
                  </a:lnTo>
                  <a:lnTo>
                    <a:pt x="896" y="633"/>
                  </a:lnTo>
                  <a:lnTo>
                    <a:pt x="896" y="633"/>
                  </a:lnTo>
                  <a:lnTo>
                    <a:pt x="903" y="633"/>
                  </a:lnTo>
                  <a:lnTo>
                    <a:pt x="912" y="629"/>
                  </a:lnTo>
                  <a:lnTo>
                    <a:pt x="919" y="623"/>
                  </a:lnTo>
                  <a:lnTo>
                    <a:pt x="923" y="619"/>
                  </a:lnTo>
                  <a:lnTo>
                    <a:pt x="923" y="619"/>
                  </a:lnTo>
                  <a:lnTo>
                    <a:pt x="926" y="615"/>
                  </a:lnTo>
                  <a:lnTo>
                    <a:pt x="930" y="613"/>
                  </a:lnTo>
                  <a:lnTo>
                    <a:pt x="936" y="615"/>
                  </a:lnTo>
                  <a:lnTo>
                    <a:pt x="943" y="617"/>
                  </a:lnTo>
                  <a:lnTo>
                    <a:pt x="943" y="617"/>
                  </a:lnTo>
                  <a:lnTo>
                    <a:pt x="947" y="620"/>
                  </a:lnTo>
                  <a:lnTo>
                    <a:pt x="953" y="622"/>
                  </a:lnTo>
                  <a:lnTo>
                    <a:pt x="963" y="623"/>
                  </a:lnTo>
                  <a:lnTo>
                    <a:pt x="972" y="623"/>
                  </a:lnTo>
                  <a:lnTo>
                    <a:pt x="974" y="622"/>
                  </a:lnTo>
                  <a:lnTo>
                    <a:pt x="976" y="619"/>
                  </a:lnTo>
                  <a:lnTo>
                    <a:pt x="976" y="619"/>
                  </a:lnTo>
                  <a:close/>
                  <a:moveTo>
                    <a:pt x="1209" y="556"/>
                  </a:moveTo>
                  <a:lnTo>
                    <a:pt x="1209" y="556"/>
                  </a:lnTo>
                  <a:lnTo>
                    <a:pt x="1212" y="556"/>
                  </a:lnTo>
                  <a:lnTo>
                    <a:pt x="1215" y="558"/>
                  </a:lnTo>
                  <a:lnTo>
                    <a:pt x="1219" y="563"/>
                  </a:lnTo>
                  <a:lnTo>
                    <a:pt x="1225" y="571"/>
                  </a:lnTo>
                  <a:lnTo>
                    <a:pt x="1232" y="579"/>
                  </a:lnTo>
                  <a:lnTo>
                    <a:pt x="1232" y="579"/>
                  </a:lnTo>
                  <a:lnTo>
                    <a:pt x="1240" y="585"/>
                  </a:lnTo>
                  <a:lnTo>
                    <a:pt x="1243" y="585"/>
                  </a:lnTo>
                  <a:lnTo>
                    <a:pt x="1245" y="583"/>
                  </a:lnTo>
                  <a:lnTo>
                    <a:pt x="1247" y="580"/>
                  </a:lnTo>
                  <a:lnTo>
                    <a:pt x="1249" y="575"/>
                  </a:lnTo>
                  <a:lnTo>
                    <a:pt x="1249" y="575"/>
                  </a:lnTo>
                  <a:lnTo>
                    <a:pt x="1250" y="572"/>
                  </a:lnTo>
                  <a:lnTo>
                    <a:pt x="1253" y="571"/>
                  </a:lnTo>
                  <a:lnTo>
                    <a:pt x="1259" y="571"/>
                  </a:lnTo>
                  <a:lnTo>
                    <a:pt x="1263" y="569"/>
                  </a:lnTo>
                  <a:lnTo>
                    <a:pt x="1266" y="568"/>
                  </a:lnTo>
                  <a:lnTo>
                    <a:pt x="1266" y="565"/>
                  </a:lnTo>
                  <a:lnTo>
                    <a:pt x="1266" y="565"/>
                  </a:lnTo>
                  <a:lnTo>
                    <a:pt x="1266" y="562"/>
                  </a:lnTo>
                  <a:lnTo>
                    <a:pt x="1267" y="559"/>
                  </a:lnTo>
                  <a:lnTo>
                    <a:pt x="1273" y="553"/>
                  </a:lnTo>
                  <a:lnTo>
                    <a:pt x="1279" y="548"/>
                  </a:lnTo>
                  <a:lnTo>
                    <a:pt x="1286" y="545"/>
                  </a:lnTo>
                  <a:lnTo>
                    <a:pt x="1286" y="545"/>
                  </a:lnTo>
                  <a:lnTo>
                    <a:pt x="1289" y="543"/>
                  </a:lnTo>
                  <a:lnTo>
                    <a:pt x="1289" y="542"/>
                  </a:lnTo>
                  <a:lnTo>
                    <a:pt x="1287" y="539"/>
                  </a:lnTo>
                  <a:lnTo>
                    <a:pt x="1284" y="538"/>
                  </a:lnTo>
                  <a:lnTo>
                    <a:pt x="1277" y="535"/>
                  </a:lnTo>
                  <a:lnTo>
                    <a:pt x="1267" y="534"/>
                  </a:lnTo>
                  <a:lnTo>
                    <a:pt x="1267" y="534"/>
                  </a:lnTo>
                  <a:lnTo>
                    <a:pt x="1260" y="532"/>
                  </a:lnTo>
                  <a:lnTo>
                    <a:pt x="1257" y="529"/>
                  </a:lnTo>
                  <a:lnTo>
                    <a:pt x="1255" y="525"/>
                  </a:lnTo>
                  <a:lnTo>
                    <a:pt x="1255" y="521"/>
                  </a:lnTo>
                  <a:lnTo>
                    <a:pt x="1255" y="521"/>
                  </a:lnTo>
                  <a:lnTo>
                    <a:pt x="1253" y="519"/>
                  </a:lnTo>
                  <a:lnTo>
                    <a:pt x="1250" y="516"/>
                  </a:lnTo>
                  <a:lnTo>
                    <a:pt x="1243" y="511"/>
                  </a:lnTo>
                  <a:lnTo>
                    <a:pt x="1233" y="507"/>
                  </a:lnTo>
                  <a:lnTo>
                    <a:pt x="1229" y="507"/>
                  </a:lnTo>
                  <a:lnTo>
                    <a:pt x="1226" y="507"/>
                  </a:lnTo>
                  <a:lnTo>
                    <a:pt x="1226" y="507"/>
                  </a:lnTo>
                  <a:lnTo>
                    <a:pt x="1223" y="507"/>
                  </a:lnTo>
                  <a:lnTo>
                    <a:pt x="1220" y="507"/>
                  </a:lnTo>
                  <a:lnTo>
                    <a:pt x="1212" y="502"/>
                  </a:lnTo>
                  <a:lnTo>
                    <a:pt x="1205" y="498"/>
                  </a:lnTo>
                  <a:lnTo>
                    <a:pt x="1198" y="497"/>
                  </a:lnTo>
                  <a:lnTo>
                    <a:pt x="1198" y="497"/>
                  </a:lnTo>
                  <a:lnTo>
                    <a:pt x="1191" y="495"/>
                  </a:lnTo>
                  <a:lnTo>
                    <a:pt x="1183" y="491"/>
                  </a:lnTo>
                  <a:lnTo>
                    <a:pt x="1178" y="485"/>
                  </a:lnTo>
                  <a:lnTo>
                    <a:pt x="1176" y="482"/>
                  </a:lnTo>
                  <a:lnTo>
                    <a:pt x="1176" y="478"/>
                  </a:lnTo>
                  <a:lnTo>
                    <a:pt x="1176" y="478"/>
                  </a:lnTo>
                  <a:lnTo>
                    <a:pt x="1178" y="475"/>
                  </a:lnTo>
                  <a:lnTo>
                    <a:pt x="1179" y="475"/>
                  </a:lnTo>
                  <a:lnTo>
                    <a:pt x="1186" y="475"/>
                  </a:lnTo>
                  <a:lnTo>
                    <a:pt x="1193" y="477"/>
                  </a:lnTo>
                  <a:lnTo>
                    <a:pt x="1196" y="475"/>
                  </a:lnTo>
                  <a:lnTo>
                    <a:pt x="1198" y="474"/>
                  </a:lnTo>
                  <a:lnTo>
                    <a:pt x="1198" y="474"/>
                  </a:lnTo>
                  <a:lnTo>
                    <a:pt x="1199" y="471"/>
                  </a:lnTo>
                  <a:lnTo>
                    <a:pt x="1196" y="470"/>
                  </a:lnTo>
                  <a:lnTo>
                    <a:pt x="1191" y="468"/>
                  </a:lnTo>
                  <a:lnTo>
                    <a:pt x="1183" y="467"/>
                  </a:lnTo>
                  <a:lnTo>
                    <a:pt x="1181" y="467"/>
                  </a:lnTo>
                  <a:lnTo>
                    <a:pt x="1179" y="464"/>
                  </a:lnTo>
                  <a:lnTo>
                    <a:pt x="1179" y="464"/>
                  </a:lnTo>
                  <a:lnTo>
                    <a:pt x="1181" y="461"/>
                  </a:lnTo>
                  <a:lnTo>
                    <a:pt x="1182" y="460"/>
                  </a:lnTo>
                  <a:lnTo>
                    <a:pt x="1185" y="460"/>
                  </a:lnTo>
                  <a:lnTo>
                    <a:pt x="1189" y="457"/>
                  </a:lnTo>
                  <a:lnTo>
                    <a:pt x="1189" y="457"/>
                  </a:lnTo>
                  <a:lnTo>
                    <a:pt x="1191" y="455"/>
                  </a:lnTo>
                  <a:lnTo>
                    <a:pt x="1191" y="454"/>
                  </a:lnTo>
                  <a:lnTo>
                    <a:pt x="1188" y="450"/>
                  </a:lnTo>
                  <a:lnTo>
                    <a:pt x="1185" y="447"/>
                  </a:lnTo>
                  <a:lnTo>
                    <a:pt x="1181" y="444"/>
                  </a:lnTo>
                  <a:lnTo>
                    <a:pt x="1181" y="444"/>
                  </a:lnTo>
                  <a:lnTo>
                    <a:pt x="1179" y="444"/>
                  </a:lnTo>
                  <a:lnTo>
                    <a:pt x="1178" y="444"/>
                  </a:lnTo>
                  <a:lnTo>
                    <a:pt x="1175" y="445"/>
                  </a:lnTo>
                  <a:lnTo>
                    <a:pt x="1172" y="448"/>
                  </a:lnTo>
                  <a:lnTo>
                    <a:pt x="1169" y="450"/>
                  </a:lnTo>
                  <a:lnTo>
                    <a:pt x="1169" y="450"/>
                  </a:lnTo>
                  <a:lnTo>
                    <a:pt x="1168" y="450"/>
                  </a:lnTo>
                  <a:lnTo>
                    <a:pt x="1166" y="448"/>
                  </a:lnTo>
                  <a:lnTo>
                    <a:pt x="1168" y="445"/>
                  </a:lnTo>
                  <a:lnTo>
                    <a:pt x="1172" y="437"/>
                  </a:lnTo>
                  <a:lnTo>
                    <a:pt x="1172" y="437"/>
                  </a:lnTo>
                  <a:lnTo>
                    <a:pt x="1172" y="435"/>
                  </a:lnTo>
                  <a:lnTo>
                    <a:pt x="1171" y="433"/>
                  </a:lnTo>
                  <a:lnTo>
                    <a:pt x="1164" y="430"/>
                  </a:lnTo>
                  <a:lnTo>
                    <a:pt x="1155" y="428"/>
                  </a:lnTo>
                  <a:lnTo>
                    <a:pt x="1146" y="428"/>
                  </a:lnTo>
                  <a:lnTo>
                    <a:pt x="1146" y="428"/>
                  </a:lnTo>
                  <a:lnTo>
                    <a:pt x="1142" y="430"/>
                  </a:lnTo>
                  <a:lnTo>
                    <a:pt x="1138" y="428"/>
                  </a:lnTo>
                  <a:lnTo>
                    <a:pt x="1137" y="425"/>
                  </a:lnTo>
                  <a:lnTo>
                    <a:pt x="1135" y="421"/>
                  </a:lnTo>
                  <a:lnTo>
                    <a:pt x="1135" y="421"/>
                  </a:lnTo>
                  <a:lnTo>
                    <a:pt x="1135" y="420"/>
                  </a:lnTo>
                  <a:lnTo>
                    <a:pt x="1134" y="418"/>
                  </a:lnTo>
                  <a:lnTo>
                    <a:pt x="1128" y="420"/>
                  </a:lnTo>
                  <a:lnTo>
                    <a:pt x="1121" y="423"/>
                  </a:lnTo>
                  <a:lnTo>
                    <a:pt x="1115" y="425"/>
                  </a:lnTo>
                  <a:lnTo>
                    <a:pt x="1115" y="425"/>
                  </a:lnTo>
                  <a:lnTo>
                    <a:pt x="1112" y="427"/>
                  </a:lnTo>
                  <a:lnTo>
                    <a:pt x="1111" y="427"/>
                  </a:lnTo>
                  <a:lnTo>
                    <a:pt x="1107" y="424"/>
                  </a:lnTo>
                  <a:lnTo>
                    <a:pt x="1107" y="423"/>
                  </a:lnTo>
                  <a:lnTo>
                    <a:pt x="1107" y="421"/>
                  </a:lnTo>
                  <a:lnTo>
                    <a:pt x="1109" y="420"/>
                  </a:lnTo>
                  <a:lnTo>
                    <a:pt x="1109" y="420"/>
                  </a:lnTo>
                  <a:lnTo>
                    <a:pt x="1115" y="418"/>
                  </a:lnTo>
                  <a:lnTo>
                    <a:pt x="1119" y="415"/>
                  </a:lnTo>
                  <a:lnTo>
                    <a:pt x="1122" y="413"/>
                  </a:lnTo>
                  <a:lnTo>
                    <a:pt x="1124" y="410"/>
                  </a:lnTo>
                  <a:lnTo>
                    <a:pt x="1122" y="407"/>
                  </a:lnTo>
                  <a:lnTo>
                    <a:pt x="1122" y="407"/>
                  </a:lnTo>
                  <a:lnTo>
                    <a:pt x="1121" y="406"/>
                  </a:lnTo>
                  <a:lnTo>
                    <a:pt x="1118" y="404"/>
                  </a:lnTo>
                  <a:lnTo>
                    <a:pt x="1111" y="403"/>
                  </a:lnTo>
                  <a:lnTo>
                    <a:pt x="1104" y="404"/>
                  </a:lnTo>
                  <a:lnTo>
                    <a:pt x="1101" y="406"/>
                  </a:lnTo>
                  <a:lnTo>
                    <a:pt x="1098" y="408"/>
                  </a:lnTo>
                  <a:lnTo>
                    <a:pt x="1098" y="408"/>
                  </a:lnTo>
                  <a:lnTo>
                    <a:pt x="1097" y="410"/>
                  </a:lnTo>
                  <a:lnTo>
                    <a:pt x="1094" y="410"/>
                  </a:lnTo>
                  <a:lnTo>
                    <a:pt x="1091" y="408"/>
                  </a:lnTo>
                  <a:lnTo>
                    <a:pt x="1088" y="406"/>
                  </a:lnTo>
                  <a:lnTo>
                    <a:pt x="1082" y="400"/>
                  </a:lnTo>
                  <a:lnTo>
                    <a:pt x="1081" y="396"/>
                  </a:lnTo>
                  <a:lnTo>
                    <a:pt x="1080" y="393"/>
                  </a:lnTo>
                  <a:lnTo>
                    <a:pt x="1080" y="393"/>
                  </a:lnTo>
                  <a:lnTo>
                    <a:pt x="1080" y="391"/>
                  </a:lnTo>
                  <a:lnTo>
                    <a:pt x="1077" y="390"/>
                  </a:lnTo>
                  <a:lnTo>
                    <a:pt x="1070" y="390"/>
                  </a:lnTo>
                  <a:lnTo>
                    <a:pt x="1065" y="388"/>
                  </a:lnTo>
                  <a:lnTo>
                    <a:pt x="1063" y="387"/>
                  </a:lnTo>
                  <a:lnTo>
                    <a:pt x="1060" y="386"/>
                  </a:lnTo>
                  <a:lnTo>
                    <a:pt x="1060" y="381"/>
                  </a:lnTo>
                  <a:lnTo>
                    <a:pt x="1060" y="381"/>
                  </a:lnTo>
                  <a:lnTo>
                    <a:pt x="1060" y="378"/>
                  </a:lnTo>
                  <a:lnTo>
                    <a:pt x="1057" y="376"/>
                  </a:lnTo>
                  <a:lnTo>
                    <a:pt x="1053" y="373"/>
                  </a:lnTo>
                  <a:lnTo>
                    <a:pt x="1047" y="371"/>
                  </a:lnTo>
                  <a:lnTo>
                    <a:pt x="1036" y="369"/>
                  </a:lnTo>
                  <a:lnTo>
                    <a:pt x="1026" y="369"/>
                  </a:lnTo>
                  <a:lnTo>
                    <a:pt x="1026" y="369"/>
                  </a:lnTo>
                  <a:lnTo>
                    <a:pt x="1020" y="370"/>
                  </a:lnTo>
                  <a:lnTo>
                    <a:pt x="1014" y="373"/>
                  </a:lnTo>
                  <a:lnTo>
                    <a:pt x="1010" y="377"/>
                  </a:lnTo>
                  <a:lnTo>
                    <a:pt x="1008" y="380"/>
                  </a:lnTo>
                  <a:lnTo>
                    <a:pt x="1008" y="381"/>
                  </a:lnTo>
                  <a:lnTo>
                    <a:pt x="1008" y="381"/>
                  </a:lnTo>
                  <a:lnTo>
                    <a:pt x="1008" y="384"/>
                  </a:lnTo>
                  <a:lnTo>
                    <a:pt x="1007" y="386"/>
                  </a:lnTo>
                  <a:lnTo>
                    <a:pt x="1004" y="386"/>
                  </a:lnTo>
                  <a:lnTo>
                    <a:pt x="1001" y="383"/>
                  </a:lnTo>
                  <a:lnTo>
                    <a:pt x="999" y="378"/>
                  </a:lnTo>
                  <a:lnTo>
                    <a:pt x="999" y="378"/>
                  </a:lnTo>
                  <a:lnTo>
                    <a:pt x="997" y="377"/>
                  </a:lnTo>
                  <a:lnTo>
                    <a:pt x="994" y="377"/>
                  </a:lnTo>
                  <a:lnTo>
                    <a:pt x="987" y="380"/>
                  </a:lnTo>
                  <a:lnTo>
                    <a:pt x="979" y="384"/>
                  </a:lnTo>
                  <a:lnTo>
                    <a:pt x="972" y="387"/>
                  </a:lnTo>
                  <a:lnTo>
                    <a:pt x="972" y="387"/>
                  </a:lnTo>
                  <a:lnTo>
                    <a:pt x="970" y="386"/>
                  </a:lnTo>
                  <a:lnTo>
                    <a:pt x="970" y="384"/>
                  </a:lnTo>
                  <a:lnTo>
                    <a:pt x="972" y="376"/>
                  </a:lnTo>
                  <a:lnTo>
                    <a:pt x="973" y="367"/>
                  </a:lnTo>
                  <a:lnTo>
                    <a:pt x="973" y="363"/>
                  </a:lnTo>
                  <a:lnTo>
                    <a:pt x="973" y="360"/>
                  </a:lnTo>
                  <a:lnTo>
                    <a:pt x="973" y="360"/>
                  </a:lnTo>
                  <a:lnTo>
                    <a:pt x="967" y="351"/>
                  </a:lnTo>
                  <a:lnTo>
                    <a:pt x="964" y="347"/>
                  </a:lnTo>
                  <a:lnTo>
                    <a:pt x="962" y="340"/>
                  </a:lnTo>
                  <a:lnTo>
                    <a:pt x="962" y="340"/>
                  </a:lnTo>
                  <a:lnTo>
                    <a:pt x="959" y="337"/>
                  </a:lnTo>
                  <a:lnTo>
                    <a:pt x="956" y="336"/>
                  </a:lnTo>
                  <a:lnTo>
                    <a:pt x="952" y="334"/>
                  </a:lnTo>
                  <a:lnTo>
                    <a:pt x="946" y="334"/>
                  </a:lnTo>
                  <a:lnTo>
                    <a:pt x="937" y="336"/>
                  </a:lnTo>
                  <a:lnTo>
                    <a:pt x="933" y="339"/>
                  </a:lnTo>
                  <a:lnTo>
                    <a:pt x="930" y="340"/>
                  </a:lnTo>
                  <a:lnTo>
                    <a:pt x="930" y="340"/>
                  </a:lnTo>
                  <a:lnTo>
                    <a:pt x="927" y="343"/>
                  </a:lnTo>
                  <a:lnTo>
                    <a:pt x="923" y="344"/>
                  </a:lnTo>
                  <a:lnTo>
                    <a:pt x="915" y="346"/>
                  </a:lnTo>
                  <a:lnTo>
                    <a:pt x="905" y="349"/>
                  </a:lnTo>
                  <a:lnTo>
                    <a:pt x="900" y="351"/>
                  </a:lnTo>
                  <a:lnTo>
                    <a:pt x="896" y="354"/>
                  </a:lnTo>
                  <a:lnTo>
                    <a:pt x="896" y="354"/>
                  </a:lnTo>
                  <a:lnTo>
                    <a:pt x="893" y="359"/>
                  </a:lnTo>
                  <a:lnTo>
                    <a:pt x="892" y="361"/>
                  </a:lnTo>
                  <a:lnTo>
                    <a:pt x="892" y="366"/>
                  </a:lnTo>
                  <a:lnTo>
                    <a:pt x="893" y="369"/>
                  </a:lnTo>
                  <a:lnTo>
                    <a:pt x="898" y="374"/>
                  </a:lnTo>
                  <a:lnTo>
                    <a:pt x="900" y="377"/>
                  </a:lnTo>
                  <a:lnTo>
                    <a:pt x="900" y="377"/>
                  </a:lnTo>
                  <a:lnTo>
                    <a:pt x="902" y="378"/>
                  </a:lnTo>
                  <a:lnTo>
                    <a:pt x="900" y="381"/>
                  </a:lnTo>
                  <a:lnTo>
                    <a:pt x="896" y="384"/>
                  </a:lnTo>
                  <a:lnTo>
                    <a:pt x="892" y="388"/>
                  </a:lnTo>
                  <a:lnTo>
                    <a:pt x="890" y="390"/>
                  </a:lnTo>
                  <a:lnTo>
                    <a:pt x="892" y="393"/>
                  </a:lnTo>
                  <a:lnTo>
                    <a:pt x="892" y="393"/>
                  </a:lnTo>
                  <a:lnTo>
                    <a:pt x="898" y="396"/>
                  </a:lnTo>
                  <a:lnTo>
                    <a:pt x="903" y="397"/>
                  </a:lnTo>
                  <a:lnTo>
                    <a:pt x="907" y="400"/>
                  </a:lnTo>
                  <a:lnTo>
                    <a:pt x="909" y="401"/>
                  </a:lnTo>
                  <a:lnTo>
                    <a:pt x="909" y="404"/>
                  </a:lnTo>
                  <a:lnTo>
                    <a:pt x="909" y="404"/>
                  </a:lnTo>
                  <a:lnTo>
                    <a:pt x="909" y="407"/>
                  </a:lnTo>
                  <a:lnTo>
                    <a:pt x="906" y="408"/>
                  </a:lnTo>
                  <a:lnTo>
                    <a:pt x="902" y="407"/>
                  </a:lnTo>
                  <a:lnTo>
                    <a:pt x="898" y="406"/>
                  </a:lnTo>
                  <a:lnTo>
                    <a:pt x="888" y="400"/>
                  </a:lnTo>
                  <a:lnTo>
                    <a:pt x="885" y="397"/>
                  </a:lnTo>
                  <a:lnTo>
                    <a:pt x="882" y="394"/>
                  </a:lnTo>
                  <a:lnTo>
                    <a:pt x="882" y="394"/>
                  </a:lnTo>
                  <a:lnTo>
                    <a:pt x="880" y="388"/>
                  </a:lnTo>
                  <a:lnTo>
                    <a:pt x="880" y="383"/>
                  </a:lnTo>
                  <a:lnTo>
                    <a:pt x="880" y="378"/>
                  </a:lnTo>
                  <a:lnTo>
                    <a:pt x="879" y="373"/>
                  </a:lnTo>
                  <a:lnTo>
                    <a:pt x="879" y="373"/>
                  </a:lnTo>
                  <a:lnTo>
                    <a:pt x="876" y="369"/>
                  </a:lnTo>
                  <a:lnTo>
                    <a:pt x="878" y="364"/>
                  </a:lnTo>
                  <a:lnTo>
                    <a:pt x="882" y="357"/>
                  </a:lnTo>
                  <a:lnTo>
                    <a:pt x="888" y="350"/>
                  </a:lnTo>
                  <a:lnTo>
                    <a:pt x="888" y="350"/>
                  </a:lnTo>
                  <a:lnTo>
                    <a:pt x="893" y="344"/>
                  </a:lnTo>
                  <a:lnTo>
                    <a:pt x="899" y="341"/>
                  </a:lnTo>
                  <a:lnTo>
                    <a:pt x="902" y="340"/>
                  </a:lnTo>
                  <a:lnTo>
                    <a:pt x="903" y="336"/>
                  </a:lnTo>
                  <a:lnTo>
                    <a:pt x="903" y="336"/>
                  </a:lnTo>
                  <a:lnTo>
                    <a:pt x="902" y="334"/>
                  </a:lnTo>
                  <a:lnTo>
                    <a:pt x="898" y="333"/>
                  </a:lnTo>
                  <a:lnTo>
                    <a:pt x="890" y="333"/>
                  </a:lnTo>
                  <a:lnTo>
                    <a:pt x="880" y="334"/>
                  </a:lnTo>
                  <a:lnTo>
                    <a:pt x="870" y="336"/>
                  </a:lnTo>
                  <a:lnTo>
                    <a:pt x="861" y="340"/>
                  </a:lnTo>
                  <a:lnTo>
                    <a:pt x="849" y="344"/>
                  </a:lnTo>
                  <a:lnTo>
                    <a:pt x="841" y="351"/>
                  </a:lnTo>
                  <a:lnTo>
                    <a:pt x="841" y="351"/>
                  </a:lnTo>
                  <a:lnTo>
                    <a:pt x="834" y="360"/>
                  </a:lnTo>
                  <a:lnTo>
                    <a:pt x="828" y="369"/>
                  </a:lnTo>
                  <a:lnTo>
                    <a:pt x="825" y="377"/>
                  </a:lnTo>
                  <a:lnTo>
                    <a:pt x="824" y="386"/>
                  </a:lnTo>
                  <a:lnTo>
                    <a:pt x="824" y="393"/>
                  </a:lnTo>
                  <a:lnTo>
                    <a:pt x="824" y="400"/>
                  </a:lnTo>
                  <a:lnTo>
                    <a:pt x="825" y="407"/>
                  </a:lnTo>
                  <a:lnTo>
                    <a:pt x="825" y="407"/>
                  </a:lnTo>
                  <a:lnTo>
                    <a:pt x="826" y="410"/>
                  </a:lnTo>
                  <a:lnTo>
                    <a:pt x="829" y="410"/>
                  </a:lnTo>
                  <a:lnTo>
                    <a:pt x="839" y="411"/>
                  </a:lnTo>
                  <a:lnTo>
                    <a:pt x="849" y="413"/>
                  </a:lnTo>
                  <a:lnTo>
                    <a:pt x="859" y="414"/>
                  </a:lnTo>
                  <a:lnTo>
                    <a:pt x="859" y="414"/>
                  </a:lnTo>
                  <a:lnTo>
                    <a:pt x="865" y="417"/>
                  </a:lnTo>
                  <a:lnTo>
                    <a:pt x="866" y="418"/>
                  </a:lnTo>
                  <a:lnTo>
                    <a:pt x="866" y="420"/>
                  </a:lnTo>
                  <a:lnTo>
                    <a:pt x="862" y="421"/>
                  </a:lnTo>
                  <a:lnTo>
                    <a:pt x="856" y="421"/>
                  </a:lnTo>
                  <a:lnTo>
                    <a:pt x="856" y="421"/>
                  </a:lnTo>
                  <a:lnTo>
                    <a:pt x="841" y="420"/>
                  </a:lnTo>
                  <a:lnTo>
                    <a:pt x="834" y="420"/>
                  </a:lnTo>
                  <a:lnTo>
                    <a:pt x="832" y="421"/>
                  </a:lnTo>
                  <a:lnTo>
                    <a:pt x="832" y="423"/>
                  </a:lnTo>
                  <a:lnTo>
                    <a:pt x="832" y="423"/>
                  </a:lnTo>
                  <a:lnTo>
                    <a:pt x="834" y="425"/>
                  </a:lnTo>
                  <a:lnTo>
                    <a:pt x="835" y="428"/>
                  </a:lnTo>
                  <a:lnTo>
                    <a:pt x="843" y="434"/>
                  </a:lnTo>
                  <a:lnTo>
                    <a:pt x="853" y="438"/>
                  </a:lnTo>
                  <a:lnTo>
                    <a:pt x="859" y="440"/>
                  </a:lnTo>
                  <a:lnTo>
                    <a:pt x="863" y="438"/>
                  </a:lnTo>
                  <a:lnTo>
                    <a:pt x="863" y="438"/>
                  </a:lnTo>
                  <a:lnTo>
                    <a:pt x="870" y="437"/>
                  </a:lnTo>
                  <a:lnTo>
                    <a:pt x="873" y="437"/>
                  </a:lnTo>
                  <a:lnTo>
                    <a:pt x="876" y="438"/>
                  </a:lnTo>
                  <a:lnTo>
                    <a:pt x="879" y="442"/>
                  </a:lnTo>
                  <a:lnTo>
                    <a:pt x="879" y="442"/>
                  </a:lnTo>
                  <a:lnTo>
                    <a:pt x="882" y="444"/>
                  </a:lnTo>
                  <a:lnTo>
                    <a:pt x="885" y="445"/>
                  </a:lnTo>
                  <a:lnTo>
                    <a:pt x="892" y="447"/>
                  </a:lnTo>
                  <a:lnTo>
                    <a:pt x="912" y="447"/>
                  </a:lnTo>
                  <a:lnTo>
                    <a:pt x="912" y="447"/>
                  </a:lnTo>
                  <a:lnTo>
                    <a:pt x="922" y="448"/>
                  </a:lnTo>
                  <a:lnTo>
                    <a:pt x="932" y="451"/>
                  </a:lnTo>
                  <a:lnTo>
                    <a:pt x="947" y="454"/>
                  </a:lnTo>
                  <a:lnTo>
                    <a:pt x="947" y="454"/>
                  </a:lnTo>
                  <a:lnTo>
                    <a:pt x="952" y="454"/>
                  </a:lnTo>
                  <a:lnTo>
                    <a:pt x="957" y="452"/>
                  </a:lnTo>
                  <a:lnTo>
                    <a:pt x="962" y="450"/>
                  </a:lnTo>
                  <a:lnTo>
                    <a:pt x="963" y="447"/>
                  </a:lnTo>
                  <a:lnTo>
                    <a:pt x="963" y="447"/>
                  </a:lnTo>
                  <a:lnTo>
                    <a:pt x="966" y="445"/>
                  </a:lnTo>
                  <a:lnTo>
                    <a:pt x="969" y="445"/>
                  </a:lnTo>
                  <a:lnTo>
                    <a:pt x="980" y="448"/>
                  </a:lnTo>
                  <a:lnTo>
                    <a:pt x="991" y="451"/>
                  </a:lnTo>
                  <a:lnTo>
                    <a:pt x="1000" y="451"/>
                  </a:lnTo>
                  <a:lnTo>
                    <a:pt x="1000" y="451"/>
                  </a:lnTo>
                  <a:lnTo>
                    <a:pt x="1003" y="451"/>
                  </a:lnTo>
                  <a:lnTo>
                    <a:pt x="1003" y="450"/>
                  </a:lnTo>
                  <a:lnTo>
                    <a:pt x="1003" y="447"/>
                  </a:lnTo>
                  <a:lnTo>
                    <a:pt x="1001" y="444"/>
                  </a:lnTo>
                  <a:lnTo>
                    <a:pt x="997" y="441"/>
                  </a:lnTo>
                  <a:lnTo>
                    <a:pt x="997" y="441"/>
                  </a:lnTo>
                  <a:lnTo>
                    <a:pt x="996" y="440"/>
                  </a:lnTo>
                  <a:lnTo>
                    <a:pt x="996" y="435"/>
                  </a:lnTo>
                  <a:lnTo>
                    <a:pt x="997" y="434"/>
                  </a:lnTo>
                  <a:lnTo>
                    <a:pt x="999" y="433"/>
                  </a:lnTo>
                  <a:lnTo>
                    <a:pt x="1001" y="434"/>
                  </a:lnTo>
                  <a:lnTo>
                    <a:pt x="1001" y="434"/>
                  </a:lnTo>
                  <a:lnTo>
                    <a:pt x="1013" y="438"/>
                  </a:lnTo>
                  <a:lnTo>
                    <a:pt x="1017" y="442"/>
                  </a:lnTo>
                  <a:lnTo>
                    <a:pt x="1020" y="445"/>
                  </a:lnTo>
                  <a:lnTo>
                    <a:pt x="1020" y="445"/>
                  </a:lnTo>
                  <a:lnTo>
                    <a:pt x="1023" y="448"/>
                  </a:lnTo>
                  <a:lnTo>
                    <a:pt x="1026" y="450"/>
                  </a:lnTo>
                  <a:lnTo>
                    <a:pt x="1027" y="451"/>
                  </a:lnTo>
                  <a:lnTo>
                    <a:pt x="1028" y="454"/>
                  </a:lnTo>
                  <a:lnTo>
                    <a:pt x="1028" y="454"/>
                  </a:lnTo>
                  <a:lnTo>
                    <a:pt x="1030" y="455"/>
                  </a:lnTo>
                  <a:lnTo>
                    <a:pt x="1033" y="458"/>
                  </a:lnTo>
                  <a:lnTo>
                    <a:pt x="1041" y="461"/>
                  </a:lnTo>
                  <a:lnTo>
                    <a:pt x="1050" y="465"/>
                  </a:lnTo>
                  <a:lnTo>
                    <a:pt x="1051" y="468"/>
                  </a:lnTo>
                  <a:lnTo>
                    <a:pt x="1053" y="470"/>
                  </a:lnTo>
                  <a:lnTo>
                    <a:pt x="1053" y="470"/>
                  </a:lnTo>
                  <a:lnTo>
                    <a:pt x="1053" y="472"/>
                  </a:lnTo>
                  <a:lnTo>
                    <a:pt x="1050" y="474"/>
                  </a:lnTo>
                  <a:lnTo>
                    <a:pt x="1043" y="477"/>
                  </a:lnTo>
                  <a:lnTo>
                    <a:pt x="1037" y="481"/>
                  </a:lnTo>
                  <a:lnTo>
                    <a:pt x="1037" y="482"/>
                  </a:lnTo>
                  <a:lnTo>
                    <a:pt x="1037" y="484"/>
                  </a:lnTo>
                  <a:lnTo>
                    <a:pt x="1037" y="484"/>
                  </a:lnTo>
                  <a:lnTo>
                    <a:pt x="1040" y="485"/>
                  </a:lnTo>
                  <a:lnTo>
                    <a:pt x="1043" y="485"/>
                  </a:lnTo>
                  <a:lnTo>
                    <a:pt x="1050" y="482"/>
                  </a:lnTo>
                  <a:lnTo>
                    <a:pt x="1055" y="478"/>
                  </a:lnTo>
                  <a:lnTo>
                    <a:pt x="1063" y="477"/>
                  </a:lnTo>
                  <a:lnTo>
                    <a:pt x="1063" y="477"/>
                  </a:lnTo>
                  <a:lnTo>
                    <a:pt x="1065" y="477"/>
                  </a:lnTo>
                  <a:lnTo>
                    <a:pt x="1067" y="479"/>
                  </a:lnTo>
                  <a:lnTo>
                    <a:pt x="1071" y="485"/>
                  </a:lnTo>
                  <a:lnTo>
                    <a:pt x="1074" y="491"/>
                  </a:lnTo>
                  <a:lnTo>
                    <a:pt x="1075" y="492"/>
                  </a:lnTo>
                  <a:lnTo>
                    <a:pt x="1077" y="492"/>
                  </a:lnTo>
                  <a:lnTo>
                    <a:pt x="1077" y="492"/>
                  </a:lnTo>
                  <a:lnTo>
                    <a:pt x="1081" y="491"/>
                  </a:lnTo>
                  <a:lnTo>
                    <a:pt x="1084" y="491"/>
                  </a:lnTo>
                  <a:lnTo>
                    <a:pt x="1090" y="494"/>
                  </a:lnTo>
                  <a:lnTo>
                    <a:pt x="1095" y="499"/>
                  </a:lnTo>
                  <a:lnTo>
                    <a:pt x="1101" y="508"/>
                  </a:lnTo>
                  <a:lnTo>
                    <a:pt x="1101" y="508"/>
                  </a:lnTo>
                  <a:lnTo>
                    <a:pt x="1104" y="512"/>
                  </a:lnTo>
                  <a:lnTo>
                    <a:pt x="1105" y="516"/>
                  </a:lnTo>
                  <a:lnTo>
                    <a:pt x="1104" y="525"/>
                  </a:lnTo>
                  <a:lnTo>
                    <a:pt x="1102" y="531"/>
                  </a:lnTo>
                  <a:lnTo>
                    <a:pt x="1101" y="535"/>
                  </a:lnTo>
                  <a:lnTo>
                    <a:pt x="1101" y="535"/>
                  </a:lnTo>
                  <a:lnTo>
                    <a:pt x="1102" y="536"/>
                  </a:lnTo>
                  <a:lnTo>
                    <a:pt x="1105" y="538"/>
                  </a:lnTo>
                  <a:lnTo>
                    <a:pt x="1111" y="538"/>
                  </a:lnTo>
                  <a:lnTo>
                    <a:pt x="1119" y="536"/>
                  </a:lnTo>
                  <a:lnTo>
                    <a:pt x="1128" y="534"/>
                  </a:lnTo>
                  <a:lnTo>
                    <a:pt x="1128" y="534"/>
                  </a:lnTo>
                  <a:lnTo>
                    <a:pt x="1131" y="532"/>
                  </a:lnTo>
                  <a:lnTo>
                    <a:pt x="1135" y="532"/>
                  </a:lnTo>
                  <a:lnTo>
                    <a:pt x="1141" y="535"/>
                  </a:lnTo>
                  <a:lnTo>
                    <a:pt x="1146" y="541"/>
                  </a:lnTo>
                  <a:lnTo>
                    <a:pt x="1152" y="545"/>
                  </a:lnTo>
                  <a:lnTo>
                    <a:pt x="1152" y="545"/>
                  </a:lnTo>
                  <a:lnTo>
                    <a:pt x="1154" y="548"/>
                  </a:lnTo>
                  <a:lnTo>
                    <a:pt x="1152" y="551"/>
                  </a:lnTo>
                  <a:lnTo>
                    <a:pt x="1148" y="553"/>
                  </a:lnTo>
                  <a:lnTo>
                    <a:pt x="1142" y="556"/>
                  </a:lnTo>
                  <a:lnTo>
                    <a:pt x="1132" y="558"/>
                  </a:lnTo>
                  <a:lnTo>
                    <a:pt x="1129" y="558"/>
                  </a:lnTo>
                  <a:lnTo>
                    <a:pt x="1129" y="556"/>
                  </a:lnTo>
                  <a:lnTo>
                    <a:pt x="1129" y="556"/>
                  </a:lnTo>
                  <a:lnTo>
                    <a:pt x="1129" y="555"/>
                  </a:lnTo>
                  <a:lnTo>
                    <a:pt x="1127" y="551"/>
                  </a:lnTo>
                  <a:lnTo>
                    <a:pt x="1124" y="548"/>
                  </a:lnTo>
                  <a:lnTo>
                    <a:pt x="1118" y="545"/>
                  </a:lnTo>
                  <a:lnTo>
                    <a:pt x="1111" y="542"/>
                  </a:lnTo>
                  <a:lnTo>
                    <a:pt x="1104" y="541"/>
                  </a:lnTo>
                  <a:lnTo>
                    <a:pt x="1097" y="541"/>
                  </a:lnTo>
                  <a:lnTo>
                    <a:pt x="1088" y="542"/>
                  </a:lnTo>
                  <a:lnTo>
                    <a:pt x="1088" y="542"/>
                  </a:lnTo>
                  <a:lnTo>
                    <a:pt x="1082" y="545"/>
                  </a:lnTo>
                  <a:lnTo>
                    <a:pt x="1080" y="548"/>
                  </a:lnTo>
                  <a:lnTo>
                    <a:pt x="1078" y="552"/>
                  </a:lnTo>
                  <a:lnTo>
                    <a:pt x="1078" y="556"/>
                  </a:lnTo>
                  <a:lnTo>
                    <a:pt x="1081" y="563"/>
                  </a:lnTo>
                  <a:lnTo>
                    <a:pt x="1084" y="569"/>
                  </a:lnTo>
                  <a:lnTo>
                    <a:pt x="1084" y="569"/>
                  </a:lnTo>
                  <a:lnTo>
                    <a:pt x="1084" y="572"/>
                  </a:lnTo>
                  <a:lnTo>
                    <a:pt x="1082" y="575"/>
                  </a:lnTo>
                  <a:lnTo>
                    <a:pt x="1078" y="576"/>
                  </a:lnTo>
                  <a:lnTo>
                    <a:pt x="1074" y="578"/>
                  </a:lnTo>
                  <a:lnTo>
                    <a:pt x="1068" y="579"/>
                  </a:lnTo>
                  <a:lnTo>
                    <a:pt x="1061" y="579"/>
                  </a:lnTo>
                  <a:lnTo>
                    <a:pt x="1054" y="579"/>
                  </a:lnTo>
                  <a:lnTo>
                    <a:pt x="1047" y="576"/>
                  </a:lnTo>
                  <a:lnTo>
                    <a:pt x="1047" y="576"/>
                  </a:lnTo>
                  <a:lnTo>
                    <a:pt x="1041" y="575"/>
                  </a:lnTo>
                  <a:lnTo>
                    <a:pt x="1037" y="575"/>
                  </a:lnTo>
                  <a:lnTo>
                    <a:pt x="1034" y="575"/>
                  </a:lnTo>
                  <a:lnTo>
                    <a:pt x="1031" y="576"/>
                  </a:lnTo>
                  <a:lnTo>
                    <a:pt x="1030" y="579"/>
                  </a:lnTo>
                  <a:lnTo>
                    <a:pt x="1028" y="580"/>
                  </a:lnTo>
                  <a:lnTo>
                    <a:pt x="1026" y="580"/>
                  </a:lnTo>
                  <a:lnTo>
                    <a:pt x="1026" y="580"/>
                  </a:lnTo>
                  <a:lnTo>
                    <a:pt x="1023" y="582"/>
                  </a:lnTo>
                  <a:lnTo>
                    <a:pt x="1020" y="583"/>
                  </a:lnTo>
                  <a:lnTo>
                    <a:pt x="1016" y="588"/>
                  </a:lnTo>
                  <a:lnTo>
                    <a:pt x="1014" y="592"/>
                  </a:lnTo>
                  <a:lnTo>
                    <a:pt x="1013" y="595"/>
                  </a:lnTo>
                  <a:lnTo>
                    <a:pt x="1014" y="598"/>
                  </a:lnTo>
                  <a:lnTo>
                    <a:pt x="1016" y="600"/>
                  </a:lnTo>
                  <a:lnTo>
                    <a:pt x="1016" y="600"/>
                  </a:lnTo>
                  <a:lnTo>
                    <a:pt x="1018" y="603"/>
                  </a:lnTo>
                  <a:lnTo>
                    <a:pt x="1023" y="605"/>
                  </a:lnTo>
                  <a:lnTo>
                    <a:pt x="1031" y="605"/>
                  </a:lnTo>
                  <a:lnTo>
                    <a:pt x="1041" y="603"/>
                  </a:lnTo>
                  <a:lnTo>
                    <a:pt x="1051" y="602"/>
                  </a:lnTo>
                  <a:lnTo>
                    <a:pt x="1051" y="602"/>
                  </a:lnTo>
                  <a:lnTo>
                    <a:pt x="1064" y="603"/>
                  </a:lnTo>
                  <a:lnTo>
                    <a:pt x="1065" y="603"/>
                  </a:lnTo>
                  <a:lnTo>
                    <a:pt x="1067" y="599"/>
                  </a:lnTo>
                  <a:lnTo>
                    <a:pt x="1067" y="599"/>
                  </a:lnTo>
                  <a:lnTo>
                    <a:pt x="1068" y="598"/>
                  </a:lnTo>
                  <a:lnTo>
                    <a:pt x="1071" y="596"/>
                  </a:lnTo>
                  <a:lnTo>
                    <a:pt x="1077" y="595"/>
                  </a:lnTo>
                  <a:lnTo>
                    <a:pt x="1084" y="596"/>
                  </a:lnTo>
                  <a:lnTo>
                    <a:pt x="1091" y="598"/>
                  </a:lnTo>
                  <a:lnTo>
                    <a:pt x="1091" y="598"/>
                  </a:lnTo>
                  <a:lnTo>
                    <a:pt x="1094" y="599"/>
                  </a:lnTo>
                  <a:lnTo>
                    <a:pt x="1097" y="602"/>
                  </a:lnTo>
                  <a:lnTo>
                    <a:pt x="1100" y="606"/>
                  </a:lnTo>
                  <a:lnTo>
                    <a:pt x="1104" y="612"/>
                  </a:lnTo>
                  <a:lnTo>
                    <a:pt x="1107" y="613"/>
                  </a:lnTo>
                  <a:lnTo>
                    <a:pt x="1109" y="615"/>
                  </a:lnTo>
                  <a:lnTo>
                    <a:pt x="1109" y="615"/>
                  </a:lnTo>
                  <a:lnTo>
                    <a:pt x="1114" y="616"/>
                  </a:lnTo>
                  <a:lnTo>
                    <a:pt x="1115" y="617"/>
                  </a:lnTo>
                  <a:lnTo>
                    <a:pt x="1117" y="619"/>
                  </a:lnTo>
                  <a:lnTo>
                    <a:pt x="1117" y="622"/>
                  </a:lnTo>
                  <a:lnTo>
                    <a:pt x="1117" y="629"/>
                  </a:lnTo>
                  <a:lnTo>
                    <a:pt x="1117" y="632"/>
                  </a:lnTo>
                  <a:lnTo>
                    <a:pt x="1119" y="635"/>
                  </a:lnTo>
                  <a:lnTo>
                    <a:pt x="1119" y="635"/>
                  </a:lnTo>
                  <a:lnTo>
                    <a:pt x="1122" y="637"/>
                  </a:lnTo>
                  <a:lnTo>
                    <a:pt x="1127" y="639"/>
                  </a:lnTo>
                  <a:lnTo>
                    <a:pt x="1138" y="640"/>
                  </a:lnTo>
                  <a:lnTo>
                    <a:pt x="1149" y="643"/>
                  </a:lnTo>
                  <a:lnTo>
                    <a:pt x="1154" y="644"/>
                  </a:lnTo>
                  <a:lnTo>
                    <a:pt x="1158" y="647"/>
                  </a:lnTo>
                  <a:lnTo>
                    <a:pt x="1158" y="647"/>
                  </a:lnTo>
                  <a:lnTo>
                    <a:pt x="1168" y="654"/>
                  </a:lnTo>
                  <a:lnTo>
                    <a:pt x="1183" y="663"/>
                  </a:lnTo>
                  <a:lnTo>
                    <a:pt x="1199" y="667"/>
                  </a:lnTo>
                  <a:lnTo>
                    <a:pt x="1205" y="667"/>
                  </a:lnTo>
                  <a:lnTo>
                    <a:pt x="1208" y="666"/>
                  </a:lnTo>
                  <a:lnTo>
                    <a:pt x="1208" y="666"/>
                  </a:lnTo>
                  <a:lnTo>
                    <a:pt x="1208" y="664"/>
                  </a:lnTo>
                  <a:lnTo>
                    <a:pt x="1208" y="663"/>
                  </a:lnTo>
                  <a:lnTo>
                    <a:pt x="1205" y="657"/>
                  </a:lnTo>
                  <a:lnTo>
                    <a:pt x="1199" y="650"/>
                  </a:lnTo>
                  <a:lnTo>
                    <a:pt x="1192" y="643"/>
                  </a:lnTo>
                  <a:lnTo>
                    <a:pt x="1178" y="630"/>
                  </a:lnTo>
                  <a:lnTo>
                    <a:pt x="1171" y="626"/>
                  </a:lnTo>
                  <a:lnTo>
                    <a:pt x="1165" y="623"/>
                  </a:lnTo>
                  <a:lnTo>
                    <a:pt x="1165" y="623"/>
                  </a:lnTo>
                  <a:lnTo>
                    <a:pt x="1164" y="623"/>
                  </a:lnTo>
                  <a:lnTo>
                    <a:pt x="1164" y="622"/>
                  </a:lnTo>
                  <a:lnTo>
                    <a:pt x="1168" y="620"/>
                  </a:lnTo>
                  <a:lnTo>
                    <a:pt x="1179" y="622"/>
                  </a:lnTo>
                  <a:lnTo>
                    <a:pt x="1185" y="625"/>
                  </a:lnTo>
                  <a:lnTo>
                    <a:pt x="1189" y="627"/>
                  </a:lnTo>
                  <a:lnTo>
                    <a:pt x="1189" y="627"/>
                  </a:lnTo>
                  <a:lnTo>
                    <a:pt x="1201" y="635"/>
                  </a:lnTo>
                  <a:lnTo>
                    <a:pt x="1206" y="637"/>
                  </a:lnTo>
                  <a:lnTo>
                    <a:pt x="1213" y="639"/>
                  </a:lnTo>
                  <a:lnTo>
                    <a:pt x="1219" y="639"/>
                  </a:lnTo>
                  <a:lnTo>
                    <a:pt x="1223" y="637"/>
                  </a:lnTo>
                  <a:lnTo>
                    <a:pt x="1229" y="635"/>
                  </a:lnTo>
                  <a:lnTo>
                    <a:pt x="1233" y="630"/>
                  </a:lnTo>
                  <a:lnTo>
                    <a:pt x="1233" y="630"/>
                  </a:lnTo>
                  <a:lnTo>
                    <a:pt x="1236" y="627"/>
                  </a:lnTo>
                  <a:lnTo>
                    <a:pt x="1236" y="623"/>
                  </a:lnTo>
                  <a:lnTo>
                    <a:pt x="1235" y="622"/>
                  </a:lnTo>
                  <a:lnTo>
                    <a:pt x="1232" y="620"/>
                  </a:lnTo>
                  <a:lnTo>
                    <a:pt x="1228" y="617"/>
                  </a:lnTo>
                  <a:lnTo>
                    <a:pt x="1225" y="615"/>
                  </a:lnTo>
                  <a:lnTo>
                    <a:pt x="1225" y="612"/>
                  </a:lnTo>
                  <a:lnTo>
                    <a:pt x="1225" y="612"/>
                  </a:lnTo>
                  <a:lnTo>
                    <a:pt x="1223" y="605"/>
                  </a:lnTo>
                  <a:lnTo>
                    <a:pt x="1220" y="598"/>
                  </a:lnTo>
                  <a:lnTo>
                    <a:pt x="1215" y="592"/>
                  </a:lnTo>
                  <a:lnTo>
                    <a:pt x="1212" y="590"/>
                  </a:lnTo>
                  <a:lnTo>
                    <a:pt x="1208" y="590"/>
                  </a:lnTo>
                  <a:lnTo>
                    <a:pt x="1208" y="590"/>
                  </a:lnTo>
                  <a:lnTo>
                    <a:pt x="1203" y="589"/>
                  </a:lnTo>
                  <a:lnTo>
                    <a:pt x="1199" y="588"/>
                  </a:lnTo>
                  <a:lnTo>
                    <a:pt x="1188" y="580"/>
                  </a:lnTo>
                  <a:lnTo>
                    <a:pt x="1183" y="576"/>
                  </a:lnTo>
                  <a:lnTo>
                    <a:pt x="1181" y="572"/>
                  </a:lnTo>
                  <a:lnTo>
                    <a:pt x="1179" y="569"/>
                  </a:lnTo>
                  <a:lnTo>
                    <a:pt x="1182" y="566"/>
                  </a:lnTo>
                  <a:lnTo>
                    <a:pt x="1182" y="566"/>
                  </a:lnTo>
                  <a:lnTo>
                    <a:pt x="1185" y="565"/>
                  </a:lnTo>
                  <a:lnTo>
                    <a:pt x="1185" y="562"/>
                  </a:lnTo>
                  <a:lnTo>
                    <a:pt x="1185" y="559"/>
                  </a:lnTo>
                  <a:lnTo>
                    <a:pt x="1183" y="553"/>
                  </a:lnTo>
                  <a:lnTo>
                    <a:pt x="1185" y="551"/>
                  </a:lnTo>
                  <a:lnTo>
                    <a:pt x="1186" y="548"/>
                  </a:lnTo>
                  <a:lnTo>
                    <a:pt x="1186" y="548"/>
                  </a:lnTo>
                  <a:lnTo>
                    <a:pt x="1189" y="546"/>
                  </a:lnTo>
                  <a:lnTo>
                    <a:pt x="1192" y="546"/>
                  </a:lnTo>
                  <a:lnTo>
                    <a:pt x="1196" y="549"/>
                  </a:lnTo>
                  <a:lnTo>
                    <a:pt x="1203" y="553"/>
                  </a:lnTo>
                  <a:lnTo>
                    <a:pt x="1206" y="555"/>
                  </a:lnTo>
                  <a:lnTo>
                    <a:pt x="1209" y="556"/>
                  </a:lnTo>
                  <a:lnTo>
                    <a:pt x="1209" y="556"/>
                  </a:lnTo>
                  <a:close/>
                  <a:moveTo>
                    <a:pt x="1058" y="522"/>
                  </a:moveTo>
                  <a:lnTo>
                    <a:pt x="1058" y="522"/>
                  </a:lnTo>
                  <a:lnTo>
                    <a:pt x="1061" y="521"/>
                  </a:lnTo>
                  <a:lnTo>
                    <a:pt x="1064" y="519"/>
                  </a:lnTo>
                  <a:lnTo>
                    <a:pt x="1065" y="514"/>
                  </a:lnTo>
                  <a:lnTo>
                    <a:pt x="1064" y="507"/>
                  </a:lnTo>
                  <a:lnTo>
                    <a:pt x="1061" y="501"/>
                  </a:lnTo>
                  <a:lnTo>
                    <a:pt x="1061" y="501"/>
                  </a:lnTo>
                  <a:lnTo>
                    <a:pt x="1057" y="498"/>
                  </a:lnTo>
                  <a:lnTo>
                    <a:pt x="1053" y="497"/>
                  </a:lnTo>
                  <a:lnTo>
                    <a:pt x="1047" y="495"/>
                  </a:lnTo>
                  <a:lnTo>
                    <a:pt x="1040" y="495"/>
                  </a:lnTo>
                  <a:lnTo>
                    <a:pt x="1040" y="495"/>
                  </a:lnTo>
                  <a:lnTo>
                    <a:pt x="1034" y="498"/>
                  </a:lnTo>
                  <a:lnTo>
                    <a:pt x="1027" y="504"/>
                  </a:lnTo>
                  <a:lnTo>
                    <a:pt x="1026" y="508"/>
                  </a:lnTo>
                  <a:lnTo>
                    <a:pt x="1024" y="512"/>
                  </a:lnTo>
                  <a:lnTo>
                    <a:pt x="1024" y="516"/>
                  </a:lnTo>
                  <a:lnTo>
                    <a:pt x="1026" y="521"/>
                  </a:lnTo>
                  <a:lnTo>
                    <a:pt x="1026" y="521"/>
                  </a:lnTo>
                  <a:lnTo>
                    <a:pt x="1030" y="524"/>
                  </a:lnTo>
                  <a:lnTo>
                    <a:pt x="1033" y="526"/>
                  </a:lnTo>
                  <a:lnTo>
                    <a:pt x="1037" y="526"/>
                  </a:lnTo>
                  <a:lnTo>
                    <a:pt x="1041" y="526"/>
                  </a:lnTo>
                  <a:lnTo>
                    <a:pt x="1051" y="524"/>
                  </a:lnTo>
                  <a:lnTo>
                    <a:pt x="1058" y="522"/>
                  </a:lnTo>
                  <a:lnTo>
                    <a:pt x="1058" y="522"/>
                  </a:lnTo>
                  <a:close/>
                  <a:moveTo>
                    <a:pt x="970" y="337"/>
                  </a:moveTo>
                  <a:lnTo>
                    <a:pt x="970" y="337"/>
                  </a:lnTo>
                  <a:lnTo>
                    <a:pt x="969" y="340"/>
                  </a:lnTo>
                  <a:lnTo>
                    <a:pt x="970" y="343"/>
                  </a:lnTo>
                  <a:lnTo>
                    <a:pt x="973" y="347"/>
                  </a:lnTo>
                  <a:lnTo>
                    <a:pt x="977" y="350"/>
                  </a:lnTo>
                  <a:lnTo>
                    <a:pt x="979" y="353"/>
                  </a:lnTo>
                  <a:lnTo>
                    <a:pt x="980" y="357"/>
                  </a:lnTo>
                  <a:lnTo>
                    <a:pt x="980" y="357"/>
                  </a:lnTo>
                  <a:lnTo>
                    <a:pt x="980" y="360"/>
                  </a:lnTo>
                  <a:lnTo>
                    <a:pt x="983" y="364"/>
                  </a:lnTo>
                  <a:lnTo>
                    <a:pt x="986" y="366"/>
                  </a:lnTo>
                  <a:lnTo>
                    <a:pt x="989" y="367"/>
                  </a:lnTo>
                  <a:lnTo>
                    <a:pt x="993" y="369"/>
                  </a:lnTo>
                  <a:lnTo>
                    <a:pt x="996" y="369"/>
                  </a:lnTo>
                  <a:lnTo>
                    <a:pt x="1000" y="367"/>
                  </a:lnTo>
                  <a:lnTo>
                    <a:pt x="1004" y="364"/>
                  </a:lnTo>
                  <a:lnTo>
                    <a:pt x="1004" y="364"/>
                  </a:lnTo>
                  <a:lnTo>
                    <a:pt x="1008" y="363"/>
                  </a:lnTo>
                  <a:lnTo>
                    <a:pt x="1014" y="363"/>
                  </a:lnTo>
                  <a:lnTo>
                    <a:pt x="1027" y="363"/>
                  </a:lnTo>
                  <a:lnTo>
                    <a:pt x="1038" y="361"/>
                  </a:lnTo>
                  <a:lnTo>
                    <a:pt x="1041" y="361"/>
                  </a:lnTo>
                  <a:lnTo>
                    <a:pt x="1043" y="359"/>
                  </a:lnTo>
                  <a:lnTo>
                    <a:pt x="1043" y="359"/>
                  </a:lnTo>
                  <a:lnTo>
                    <a:pt x="1041" y="356"/>
                  </a:lnTo>
                  <a:lnTo>
                    <a:pt x="1037" y="351"/>
                  </a:lnTo>
                  <a:lnTo>
                    <a:pt x="1026" y="344"/>
                  </a:lnTo>
                  <a:lnTo>
                    <a:pt x="1013" y="340"/>
                  </a:lnTo>
                  <a:lnTo>
                    <a:pt x="1007" y="339"/>
                  </a:lnTo>
                  <a:lnTo>
                    <a:pt x="1001" y="339"/>
                  </a:lnTo>
                  <a:lnTo>
                    <a:pt x="1001" y="339"/>
                  </a:lnTo>
                  <a:lnTo>
                    <a:pt x="997" y="339"/>
                  </a:lnTo>
                  <a:lnTo>
                    <a:pt x="993" y="337"/>
                  </a:lnTo>
                  <a:lnTo>
                    <a:pt x="983" y="336"/>
                  </a:lnTo>
                  <a:lnTo>
                    <a:pt x="976" y="334"/>
                  </a:lnTo>
                  <a:lnTo>
                    <a:pt x="972" y="334"/>
                  </a:lnTo>
                  <a:lnTo>
                    <a:pt x="970" y="337"/>
                  </a:lnTo>
                  <a:lnTo>
                    <a:pt x="970" y="337"/>
                  </a:lnTo>
                  <a:close/>
                  <a:moveTo>
                    <a:pt x="1236" y="942"/>
                  </a:moveTo>
                  <a:lnTo>
                    <a:pt x="1236" y="942"/>
                  </a:lnTo>
                  <a:lnTo>
                    <a:pt x="1239" y="945"/>
                  </a:lnTo>
                  <a:lnTo>
                    <a:pt x="1243" y="949"/>
                  </a:lnTo>
                  <a:lnTo>
                    <a:pt x="1259" y="955"/>
                  </a:lnTo>
                  <a:lnTo>
                    <a:pt x="1273" y="959"/>
                  </a:lnTo>
                  <a:lnTo>
                    <a:pt x="1279" y="959"/>
                  </a:lnTo>
                  <a:lnTo>
                    <a:pt x="1280" y="959"/>
                  </a:lnTo>
                  <a:lnTo>
                    <a:pt x="1280" y="957"/>
                  </a:lnTo>
                  <a:lnTo>
                    <a:pt x="1280" y="957"/>
                  </a:lnTo>
                  <a:lnTo>
                    <a:pt x="1280" y="956"/>
                  </a:lnTo>
                  <a:lnTo>
                    <a:pt x="1279" y="955"/>
                  </a:lnTo>
                  <a:lnTo>
                    <a:pt x="1275" y="950"/>
                  </a:lnTo>
                  <a:lnTo>
                    <a:pt x="1259" y="945"/>
                  </a:lnTo>
                  <a:lnTo>
                    <a:pt x="1243" y="942"/>
                  </a:lnTo>
                  <a:lnTo>
                    <a:pt x="1238" y="942"/>
                  </a:lnTo>
                  <a:lnTo>
                    <a:pt x="1238" y="942"/>
                  </a:lnTo>
                  <a:lnTo>
                    <a:pt x="1236" y="942"/>
                  </a:lnTo>
                  <a:lnTo>
                    <a:pt x="1236" y="942"/>
                  </a:lnTo>
                  <a:close/>
                  <a:moveTo>
                    <a:pt x="1417" y="984"/>
                  </a:moveTo>
                  <a:lnTo>
                    <a:pt x="1417" y="984"/>
                  </a:lnTo>
                  <a:lnTo>
                    <a:pt x="1415" y="986"/>
                  </a:lnTo>
                  <a:lnTo>
                    <a:pt x="1415" y="986"/>
                  </a:lnTo>
                  <a:lnTo>
                    <a:pt x="1413" y="984"/>
                  </a:lnTo>
                  <a:lnTo>
                    <a:pt x="1414" y="980"/>
                  </a:lnTo>
                  <a:lnTo>
                    <a:pt x="1414" y="979"/>
                  </a:lnTo>
                  <a:lnTo>
                    <a:pt x="1417" y="976"/>
                  </a:lnTo>
                  <a:lnTo>
                    <a:pt x="1417" y="976"/>
                  </a:lnTo>
                  <a:lnTo>
                    <a:pt x="1418" y="973"/>
                  </a:lnTo>
                  <a:lnTo>
                    <a:pt x="1417" y="972"/>
                  </a:lnTo>
                  <a:lnTo>
                    <a:pt x="1414" y="972"/>
                  </a:lnTo>
                  <a:lnTo>
                    <a:pt x="1410" y="973"/>
                  </a:lnTo>
                  <a:lnTo>
                    <a:pt x="1410" y="973"/>
                  </a:lnTo>
                  <a:lnTo>
                    <a:pt x="1408" y="973"/>
                  </a:lnTo>
                  <a:lnTo>
                    <a:pt x="1407" y="972"/>
                  </a:lnTo>
                  <a:lnTo>
                    <a:pt x="1405" y="967"/>
                  </a:lnTo>
                  <a:lnTo>
                    <a:pt x="1407" y="960"/>
                  </a:lnTo>
                  <a:lnTo>
                    <a:pt x="1408" y="959"/>
                  </a:lnTo>
                  <a:lnTo>
                    <a:pt x="1411" y="957"/>
                  </a:lnTo>
                  <a:lnTo>
                    <a:pt x="1411" y="957"/>
                  </a:lnTo>
                  <a:lnTo>
                    <a:pt x="1411" y="956"/>
                  </a:lnTo>
                  <a:lnTo>
                    <a:pt x="1411" y="955"/>
                  </a:lnTo>
                  <a:lnTo>
                    <a:pt x="1405" y="952"/>
                  </a:lnTo>
                  <a:lnTo>
                    <a:pt x="1400" y="952"/>
                  </a:lnTo>
                  <a:lnTo>
                    <a:pt x="1398" y="952"/>
                  </a:lnTo>
                  <a:lnTo>
                    <a:pt x="1398" y="953"/>
                  </a:lnTo>
                  <a:lnTo>
                    <a:pt x="1398" y="953"/>
                  </a:lnTo>
                  <a:lnTo>
                    <a:pt x="1397" y="955"/>
                  </a:lnTo>
                  <a:lnTo>
                    <a:pt x="1395" y="956"/>
                  </a:lnTo>
                  <a:lnTo>
                    <a:pt x="1391" y="956"/>
                  </a:lnTo>
                  <a:lnTo>
                    <a:pt x="1387" y="953"/>
                  </a:lnTo>
                  <a:lnTo>
                    <a:pt x="1384" y="950"/>
                  </a:lnTo>
                  <a:lnTo>
                    <a:pt x="1384" y="950"/>
                  </a:lnTo>
                  <a:lnTo>
                    <a:pt x="1381" y="948"/>
                  </a:lnTo>
                  <a:lnTo>
                    <a:pt x="1378" y="946"/>
                  </a:lnTo>
                  <a:lnTo>
                    <a:pt x="1376" y="943"/>
                  </a:lnTo>
                  <a:lnTo>
                    <a:pt x="1376" y="942"/>
                  </a:lnTo>
                  <a:lnTo>
                    <a:pt x="1377" y="942"/>
                  </a:lnTo>
                  <a:lnTo>
                    <a:pt x="1377" y="942"/>
                  </a:lnTo>
                  <a:lnTo>
                    <a:pt x="1377" y="940"/>
                  </a:lnTo>
                  <a:lnTo>
                    <a:pt x="1376" y="939"/>
                  </a:lnTo>
                  <a:lnTo>
                    <a:pt x="1371" y="938"/>
                  </a:lnTo>
                  <a:lnTo>
                    <a:pt x="1367" y="939"/>
                  </a:lnTo>
                  <a:lnTo>
                    <a:pt x="1366" y="940"/>
                  </a:lnTo>
                  <a:lnTo>
                    <a:pt x="1364" y="942"/>
                  </a:lnTo>
                  <a:lnTo>
                    <a:pt x="1364" y="942"/>
                  </a:lnTo>
                  <a:lnTo>
                    <a:pt x="1363" y="943"/>
                  </a:lnTo>
                  <a:lnTo>
                    <a:pt x="1363" y="943"/>
                  </a:lnTo>
                  <a:lnTo>
                    <a:pt x="1361" y="940"/>
                  </a:lnTo>
                  <a:lnTo>
                    <a:pt x="1361" y="936"/>
                  </a:lnTo>
                  <a:lnTo>
                    <a:pt x="1366" y="930"/>
                  </a:lnTo>
                  <a:lnTo>
                    <a:pt x="1366" y="930"/>
                  </a:lnTo>
                  <a:lnTo>
                    <a:pt x="1370" y="925"/>
                  </a:lnTo>
                  <a:lnTo>
                    <a:pt x="1371" y="920"/>
                  </a:lnTo>
                  <a:lnTo>
                    <a:pt x="1373" y="916"/>
                  </a:lnTo>
                  <a:lnTo>
                    <a:pt x="1377" y="912"/>
                  </a:lnTo>
                  <a:lnTo>
                    <a:pt x="1377" y="912"/>
                  </a:lnTo>
                  <a:lnTo>
                    <a:pt x="1378" y="911"/>
                  </a:lnTo>
                  <a:lnTo>
                    <a:pt x="1380" y="909"/>
                  </a:lnTo>
                  <a:lnTo>
                    <a:pt x="1378" y="908"/>
                  </a:lnTo>
                  <a:lnTo>
                    <a:pt x="1374" y="906"/>
                  </a:lnTo>
                  <a:lnTo>
                    <a:pt x="1370" y="908"/>
                  </a:lnTo>
                  <a:lnTo>
                    <a:pt x="1370" y="908"/>
                  </a:lnTo>
                  <a:lnTo>
                    <a:pt x="1366" y="909"/>
                  </a:lnTo>
                  <a:lnTo>
                    <a:pt x="1363" y="913"/>
                  </a:lnTo>
                  <a:lnTo>
                    <a:pt x="1353" y="923"/>
                  </a:lnTo>
                  <a:lnTo>
                    <a:pt x="1346" y="935"/>
                  </a:lnTo>
                  <a:lnTo>
                    <a:pt x="1344" y="939"/>
                  </a:lnTo>
                  <a:lnTo>
                    <a:pt x="1343" y="943"/>
                  </a:lnTo>
                  <a:lnTo>
                    <a:pt x="1343" y="943"/>
                  </a:lnTo>
                  <a:lnTo>
                    <a:pt x="1343" y="949"/>
                  </a:lnTo>
                  <a:lnTo>
                    <a:pt x="1341" y="953"/>
                  </a:lnTo>
                  <a:lnTo>
                    <a:pt x="1340" y="957"/>
                  </a:lnTo>
                  <a:lnTo>
                    <a:pt x="1339" y="957"/>
                  </a:lnTo>
                  <a:lnTo>
                    <a:pt x="1336" y="959"/>
                  </a:lnTo>
                  <a:lnTo>
                    <a:pt x="1336" y="959"/>
                  </a:lnTo>
                  <a:lnTo>
                    <a:pt x="1331" y="959"/>
                  </a:lnTo>
                  <a:lnTo>
                    <a:pt x="1327" y="962"/>
                  </a:lnTo>
                  <a:lnTo>
                    <a:pt x="1326" y="965"/>
                  </a:lnTo>
                  <a:lnTo>
                    <a:pt x="1326" y="966"/>
                  </a:lnTo>
                  <a:lnTo>
                    <a:pt x="1327" y="967"/>
                  </a:lnTo>
                  <a:lnTo>
                    <a:pt x="1327" y="967"/>
                  </a:lnTo>
                  <a:lnTo>
                    <a:pt x="1327" y="969"/>
                  </a:lnTo>
                  <a:lnTo>
                    <a:pt x="1327" y="972"/>
                  </a:lnTo>
                  <a:lnTo>
                    <a:pt x="1323" y="977"/>
                  </a:lnTo>
                  <a:lnTo>
                    <a:pt x="1320" y="983"/>
                  </a:lnTo>
                  <a:lnTo>
                    <a:pt x="1320" y="984"/>
                  </a:lnTo>
                  <a:lnTo>
                    <a:pt x="1323" y="987"/>
                  </a:lnTo>
                  <a:lnTo>
                    <a:pt x="1323" y="987"/>
                  </a:lnTo>
                  <a:lnTo>
                    <a:pt x="1327" y="989"/>
                  </a:lnTo>
                  <a:lnTo>
                    <a:pt x="1334" y="987"/>
                  </a:lnTo>
                  <a:lnTo>
                    <a:pt x="1340" y="987"/>
                  </a:lnTo>
                  <a:lnTo>
                    <a:pt x="1347" y="987"/>
                  </a:lnTo>
                  <a:lnTo>
                    <a:pt x="1347" y="987"/>
                  </a:lnTo>
                  <a:lnTo>
                    <a:pt x="1358" y="987"/>
                  </a:lnTo>
                  <a:lnTo>
                    <a:pt x="1364" y="986"/>
                  </a:lnTo>
                  <a:lnTo>
                    <a:pt x="1370" y="983"/>
                  </a:lnTo>
                  <a:lnTo>
                    <a:pt x="1370" y="983"/>
                  </a:lnTo>
                  <a:lnTo>
                    <a:pt x="1373" y="982"/>
                  </a:lnTo>
                  <a:lnTo>
                    <a:pt x="1374" y="982"/>
                  </a:lnTo>
                  <a:lnTo>
                    <a:pt x="1377" y="983"/>
                  </a:lnTo>
                  <a:lnTo>
                    <a:pt x="1380" y="986"/>
                  </a:lnTo>
                  <a:lnTo>
                    <a:pt x="1381" y="987"/>
                  </a:lnTo>
                  <a:lnTo>
                    <a:pt x="1384" y="987"/>
                  </a:lnTo>
                  <a:lnTo>
                    <a:pt x="1384" y="987"/>
                  </a:lnTo>
                  <a:lnTo>
                    <a:pt x="1387" y="987"/>
                  </a:lnTo>
                  <a:lnTo>
                    <a:pt x="1387" y="987"/>
                  </a:lnTo>
                  <a:lnTo>
                    <a:pt x="1385" y="990"/>
                  </a:lnTo>
                  <a:lnTo>
                    <a:pt x="1383" y="994"/>
                  </a:lnTo>
                  <a:lnTo>
                    <a:pt x="1381" y="999"/>
                  </a:lnTo>
                  <a:lnTo>
                    <a:pt x="1381" y="999"/>
                  </a:lnTo>
                  <a:lnTo>
                    <a:pt x="1381" y="1000"/>
                  </a:lnTo>
                  <a:lnTo>
                    <a:pt x="1383" y="1000"/>
                  </a:lnTo>
                  <a:lnTo>
                    <a:pt x="1385" y="999"/>
                  </a:lnTo>
                  <a:lnTo>
                    <a:pt x="1394" y="993"/>
                  </a:lnTo>
                  <a:lnTo>
                    <a:pt x="1394" y="993"/>
                  </a:lnTo>
                  <a:lnTo>
                    <a:pt x="1398" y="992"/>
                  </a:lnTo>
                  <a:lnTo>
                    <a:pt x="1403" y="992"/>
                  </a:lnTo>
                  <a:lnTo>
                    <a:pt x="1404" y="994"/>
                  </a:lnTo>
                  <a:lnTo>
                    <a:pt x="1404" y="997"/>
                  </a:lnTo>
                  <a:lnTo>
                    <a:pt x="1404" y="997"/>
                  </a:lnTo>
                  <a:lnTo>
                    <a:pt x="1404" y="999"/>
                  </a:lnTo>
                  <a:lnTo>
                    <a:pt x="1405" y="1000"/>
                  </a:lnTo>
                  <a:lnTo>
                    <a:pt x="1411" y="1003"/>
                  </a:lnTo>
                  <a:lnTo>
                    <a:pt x="1418" y="1003"/>
                  </a:lnTo>
                  <a:lnTo>
                    <a:pt x="1422" y="1002"/>
                  </a:lnTo>
                  <a:lnTo>
                    <a:pt x="1424" y="999"/>
                  </a:lnTo>
                  <a:lnTo>
                    <a:pt x="1424" y="999"/>
                  </a:lnTo>
                  <a:lnTo>
                    <a:pt x="1425" y="996"/>
                  </a:lnTo>
                  <a:lnTo>
                    <a:pt x="1425" y="993"/>
                  </a:lnTo>
                  <a:lnTo>
                    <a:pt x="1424" y="987"/>
                  </a:lnTo>
                  <a:lnTo>
                    <a:pt x="1420" y="984"/>
                  </a:lnTo>
                  <a:lnTo>
                    <a:pt x="1418" y="983"/>
                  </a:lnTo>
                  <a:lnTo>
                    <a:pt x="1417" y="984"/>
                  </a:lnTo>
                  <a:lnTo>
                    <a:pt x="1417" y="984"/>
                  </a:lnTo>
                  <a:close/>
                  <a:moveTo>
                    <a:pt x="131" y="854"/>
                  </a:moveTo>
                  <a:lnTo>
                    <a:pt x="131" y="854"/>
                  </a:lnTo>
                  <a:lnTo>
                    <a:pt x="129" y="855"/>
                  </a:lnTo>
                  <a:lnTo>
                    <a:pt x="128" y="858"/>
                  </a:lnTo>
                  <a:lnTo>
                    <a:pt x="129" y="864"/>
                  </a:lnTo>
                  <a:lnTo>
                    <a:pt x="132" y="869"/>
                  </a:lnTo>
                  <a:lnTo>
                    <a:pt x="136" y="876"/>
                  </a:lnTo>
                  <a:lnTo>
                    <a:pt x="142" y="882"/>
                  </a:lnTo>
                  <a:lnTo>
                    <a:pt x="148" y="886"/>
                  </a:lnTo>
                  <a:lnTo>
                    <a:pt x="152" y="889"/>
                  </a:lnTo>
                  <a:lnTo>
                    <a:pt x="156" y="889"/>
                  </a:lnTo>
                  <a:lnTo>
                    <a:pt x="156" y="889"/>
                  </a:lnTo>
                  <a:lnTo>
                    <a:pt x="156" y="888"/>
                  </a:lnTo>
                  <a:lnTo>
                    <a:pt x="156" y="885"/>
                  </a:lnTo>
                  <a:lnTo>
                    <a:pt x="154" y="879"/>
                  </a:lnTo>
                  <a:lnTo>
                    <a:pt x="151" y="872"/>
                  </a:lnTo>
                  <a:lnTo>
                    <a:pt x="148" y="865"/>
                  </a:lnTo>
                  <a:lnTo>
                    <a:pt x="148" y="865"/>
                  </a:lnTo>
                  <a:lnTo>
                    <a:pt x="148" y="858"/>
                  </a:lnTo>
                  <a:lnTo>
                    <a:pt x="145" y="854"/>
                  </a:lnTo>
                  <a:lnTo>
                    <a:pt x="142" y="852"/>
                  </a:lnTo>
                  <a:lnTo>
                    <a:pt x="139" y="852"/>
                  </a:lnTo>
                  <a:lnTo>
                    <a:pt x="136" y="852"/>
                  </a:lnTo>
                  <a:lnTo>
                    <a:pt x="131" y="854"/>
                  </a:lnTo>
                  <a:lnTo>
                    <a:pt x="131" y="854"/>
                  </a:lnTo>
                  <a:close/>
                  <a:moveTo>
                    <a:pt x="1303" y="1016"/>
                  </a:moveTo>
                  <a:lnTo>
                    <a:pt x="1303" y="1016"/>
                  </a:lnTo>
                  <a:lnTo>
                    <a:pt x="1302" y="1016"/>
                  </a:lnTo>
                  <a:lnTo>
                    <a:pt x="1302" y="1016"/>
                  </a:lnTo>
                  <a:lnTo>
                    <a:pt x="1302" y="1013"/>
                  </a:lnTo>
                  <a:lnTo>
                    <a:pt x="1303" y="1006"/>
                  </a:lnTo>
                  <a:lnTo>
                    <a:pt x="1303" y="1006"/>
                  </a:lnTo>
                  <a:lnTo>
                    <a:pt x="1303" y="1004"/>
                  </a:lnTo>
                  <a:lnTo>
                    <a:pt x="1302" y="1004"/>
                  </a:lnTo>
                  <a:lnTo>
                    <a:pt x="1299" y="1006"/>
                  </a:lnTo>
                  <a:lnTo>
                    <a:pt x="1294" y="1009"/>
                  </a:lnTo>
                  <a:lnTo>
                    <a:pt x="1292" y="1012"/>
                  </a:lnTo>
                  <a:lnTo>
                    <a:pt x="1292" y="1012"/>
                  </a:lnTo>
                  <a:lnTo>
                    <a:pt x="1290" y="1014"/>
                  </a:lnTo>
                  <a:lnTo>
                    <a:pt x="1287" y="1017"/>
                  </a:lnTo>
                  <a:lnTo>
                    <a:pt x="1284" y="1019"/>
                  </a:lnTo>
                  <a:lnTo>
                    <a:pt x="1284" y="1021"/>
                  </a:lnTo>
                  <a:lnTo>
                    <a:pt x="1284" y="1021"/>
                  </a:lnTo>
                  <a:lnTo>
                    <a:pt x="1283" y="1026"/>
                  </a:lnTo>
                  <a:lnTo>
                    <a:pt x="1283" y="1026"/>
                  </a:lnTo>
                  <a:lnTo>
                    <a:pt x="1280" y="1027"/>
                  </a:lnTo>
                  <a:lnTo>
                    <a:pt x="1277" y="1027"/>
                  </a:lnTo>
                  <a:lnTo>
                    <a:pt x="1277" y="1027"/>
                  </a:lnTo>
                  <a:lnTo>
                    <a:pt x="1270" y="1029"/>
                  </a:lnTo>
                  <a:lnTo>
                    <a:pt x="1262" y="1029"/>
                  </a:lnTo>
                  <a:lnTo>
                    <a:pt x="1253" y="1026"/>
                  </a:lnTo>
                  <a:lnTo>
                    <a:pt x="1250" y="1024"/>
                  </a:lnTo>
                  <a:lnTo>
                    <a:pt x="1249" y="1023"/>
                  </a:lnTo>
                  <a:lnTo>
                    <a:pt x="1249" y="1023"/>
                  </a:lnTo>
                  <a:lnTo>
                    <a:pt x="1247" y="1021"/>
                  </a:lnTo>
                  <a:lnTo>
                    <a:pt x="1246" y="1020"/>
                  </a:lnTo>
                  <a:lnTo>
                    <a:pt x="1240" y="1016"/>
                  </a:lnTo>
                  <a:lnTo>
                    <a:pt x="1235" y="1013"/>
                  </a:lnTo>
                  <a:lnTo>
                    <a:pt x="1232" y="1012"/>
                  </a:lnTo>
                  <a:lnTo>
                    <a:pt x="1232" y="1009"/>
                  </a:lnTo>
                  <a:lnTo>
                    <a:pt x="1232" y="1009"/>
                  </a:lnTo>
                  <a:lnTo>
                    <a:pt x="1230" y="1004"/>
                  </a:lnTo>
                  <a:lnTo>
                    <a:pt x="1228" y="1000"/>
                  </a:lnTo>
                  <a:lnTo>
                    <a:pt x="1226" y="997"/>
                  </a:lnTo>
                  <a:lnTo>
                    <a:pt x="1229" y="992"/>
                  </a:lnTo>
                  <a:lnTo>
                    <a:pt x="1229" y="992"/>
                  </a:lnTo>
                  <a:lnTo>
                    <a:pt x="1230" y="990"/>
                  </a:lnTo>
                  <a:lnTo>
                    <a:pt x="1232" y="987"/>
                  </a:lnTo>
                  <a:lnTo>
                    <a:pt x="1232" y="986"/>
                  </a:lnTo>
                  <a:lnTo>
                    <a:pt x="1230" y="984"/>
                  </a:lnTo>
                  <a:lnTo>
                    <a:pt x="1226" y="984"/>
                  </a:lnTo>
                  <a:lnTo>
                    <a:pt x="1222" y="987"/>
                  </a:lnTo>
                  <a:lnTo>
                    <a:pt x="1222" y="987"/>
                  </a:lnTo>
                  <a:lnTo>
                    <a:pt x="1220" y="989"/>
                  </a:lnTo>
                  <a:lnTo>
                    <a:pt x="1218" y="989"/>
                  </a:lnTo>
                  <a:lnTo>
                    <a:pt x="1216" y="989"/>
                  </a:lnTo>
                  <a:lnTo>
                    <a:pt x="1216" y="987"/>
                  </a:lnTo>
                  <a:lnTo>
                    <a:pt x="1216" y="983"/>
                  </a:lnTo>
                  <a:lnTo>
                    <a:pt x="1218" y="982"/>
                  </a:lnTo>
                  <a:lnTo>
                    <a:pt x="1220" y="980"/>
                  </a:lnTo>
                  <a:lnTo>
                    <a:pt x="1220" y="980"/>
                  </a:lnTo>
                  <a:lnTo>
                    <a:pt x="1228" y="977"/>
                  </a:lnTo>
                  <a:lnTo>
                    <a:pt x="1235" y="975"/>
                  </a:lnTo>
                  <a:lnTo>
                    <a:pt x="1238" y="972"/>
                  </a:lnTo>
                  <a:lnTo>
                    <a:pt x="1239" y="969"/>
                  </a:lnTo>
                  <a:lnTo>
                    <a:pt x="1238" y="965"/>
                  </a:lnTo>
                  <a:lnTo>
                    <a:pt x="1236" y="960"/>
                  </a:lnTo>
                  <a:lnTo>
                    <a:pt x="1236" y="960"/>
                  </a:lnTo>
                  <a:lnTo>
                    <a:pt x="1235" y="957"/>
                  </a:lnTo>
                  <a:lnTo>
                    <a:pt x="1232" y="956"/>
                  </a:lnTo>
                  <a:lnTo>
                    <a:pt x="1223" y="955"/>
                  </a:lnTo>
                  <a:lnTo>
                    <a:pt x="1215" y="955"/>
                  </a:lnTo>
                  <a:lnTo>
                    <a:pt x="1203" y="957"/>
                  </a:lnTo>
                  <a:lnTo>
                    <a:pt x="1182" y="965"/>
                  </a:lnTo>
                  <a:lnTo>
                    <a:pt x="1166" y="972"/>
                  </a:lnTo>
                  <a:lnTo>
                    <a:pt x="1166" y="972"/>
                  </a:lnTo>
                  <a:lnTo>
                    <a:pt x="1156" y="979"/>
                  </a:lnTo>
                  <a:lnTo>
                    <a:pt x="1148" y="989"/>
                  </a:lnTo>
                  <a:lnTo>
                    <a:pt x="1138" y="997"/>
                  </a:lnTo>
                  <a:lnTo>
                    <a:pt x="1135" y="1000"/>
                  </a:lnTo>
                  <a:lnTo>
                    <a:pt x="1132" y="1002"/>
                  </a:lnTo>
                  <a:lnTo>
                    <a:pt x="1132" y="1002"/>
                  </a:lnTo>
                  <a:lnTo>
                    <a:pt x="1131" y="1000"/>
                  </a:lnTo>
                  <a:lnTo>
                    <a:pt x="1131" y="999"/>
                  </a:lnTo>
                  <a:lnTo>
                    <a:pt x="1135" y="994"/>
                  </a:lnTo>
                  <a:lnTo>
                    <a:pt x="1142" y="989"/>
                  </a:lnTo>
                  <a:lnTo>
                    <a:pt x="1146" y="984"/>
                  </a:lnTo>
                  <a:lnTo>
                    <a:pt x="1146" y="984"/>
                  </a:lnTo>
                  <a:lnTo>
                    <a:pt x="1148" y="982"/>
                  </a:lnTo>
                  <a:lnTo>
                    <a:pt x="1148" y="979"/>
                  </a:lnTo>
                  <a:lnTo>
                    <a:pt x="1148" y="977"/>
                  </a:lnTo>
                  <a:lnTo>
                    <a:pt x="1149" y="977"/>
                  </a:lnTo>
                  <a:lnTo>
                    <a:pt x="1149" y="977"/>
                  </a:lnTo>
                  <a:lnTo>
                    <a:pt x="1152" y="977"/>
                  </a:lnTo>
                  <a:lnTo>
                    <a:pt x="1154" y="975"/>
                  </a:lnTo>
                  <a:lnTo>
                    <a:pt x="1159" y="969"/>
                  </a:lnTo>
                  <a:lnTo>
                    <a:pt x="1166" y="962"/>
                  </a:lnTo>
                  <a:lnTo>
                    <a:pt x="1172" y="956"/>
                  </a:lnTo>
                  <a:lnTo>
                    <a:pt x="1172" y="956"/>
                  </a:lnTo>
                  <a:lnTo>
                    <a:pt x="1178" y="953"/>
                  </a:lnTo>
                  <a:lnTo>
                    <a:pt x="1183" y="953"/>
                  </a:lnTo>
                  <a:lnTo>
                    <a:pt x="1186" y="953"/>
                  </a:lnTo>
                  <a:lnTo>
                    <a:pt x="1188" y="952"/>
                  </a:lnTo>
                  <a:lnTo>
                    <a:pt x="1189" y="950"/>
                  </a:lnTo>
                  <a:lnTo>
                    <a:pt x="1189" y="950"/>
                  </a:lnTo>
                  <a:lnTo>
                    <a:pt x="1191" y="948"/>
                  </a:lnTo>
                  <a:lnTo>
                    <a:pt x="1192" y="945"/>
                  </a:lnTo>
                  <a:lnTo>
                    <a:pt x="1201" y="936"/>
                  </a:lnTo>
                  <a:lnTo>
                    <a:pt x="1201" y="936"/>
                  </a:lnTo>
                  <a:lnTo>
                    <a:pt x="1206" y="935"/>
                  </a:lnTo>
                  <a:lnTo>
                    <a:pt x="1218" y="933"/>
                  </a:lnTo>
                  <a:lnTo>
                    <a:pt x="1250" y="932"/>
                  </a:lnTo>
                  <a:lnTo>
                    <a:pt x="1302" y="932"/>
                  </a:lnTo>
                  <a:lnTo>
                    <a:pt x="1302" y="932"/>
                  </a:lnTo>
                  <a:lnTo>
                    <a:pt x="1309" y="930"/>
                  </a:lnTo>
                  <a:lnTo>
                    <a:pt x="1317" y="926"/>
                  </a:lnTo>
                  <a:lnTo>
                    <a:pt x="1324" y="920"/>
                  </a:lnTo>
                  <a:lnTo>
                    <a:pt x="1330" y="913"/>
                  </a:lnTo>
                  <a:lnTo>
                    <a:pt x="1330" y="913"/>
                  </a:lnTo>
                  <a:lnTo>
                    <a:pt x="1334" y="911"/>
                  </a:lnTo>
                  <a:lnTo>
                    <a:pt x="1339" y="908"/>
                  </a:lnTo>
                  <a:lnTo>
                    <a:pt x="1344" y="908"/>
                  </a:lnTo>
                  <a:lnTo>
                    <a:pt x="1351" y="908"/>
                  </a:lnTo>
                  <a:lnTo>
                    <a:pt x="1351" y="908"/>
                  </a:lnTo>
                  <a:lnTo>
                    <a:pt x="1356" y="908"/>
                  </a:lnTo>
                  <a:lnTo>
                    <a:pt x="1360" y="906"/>
                  </a:lnTo>
                  <a:lnTo>
                    <a:pt x="1366" y="902"/>
                  </a:lnTo>
                  <a:lnTo>
                    <a:pt x="1374" y="893"/>
                  </a:lnTo>
                  <a:lnTo>
                    <a:pt x="1374" y="893"/>
                  </a:lnTo>
                  <a:lnTo>
                    <a:pt x="1377" y="892"/>
                  </a:lnTo>
                  <a:lnTo>
                    <a:pt x="1377" y="889"/>
                  </a:lnTo>
                  <a:lnTo>
                    <a:pt x="1376" y="888"/>
                  </a:lnTo>
                  <a:lnTo>
                    <a:pt x="1373" y="888"/>
                  </a:lnTo>
                  <a:lnTo>
                    <a:pt x="1373" y="888"/>
                  </a:lnTo>
                  <a:lnTo>
                    <a:pt x="1367" y="885"/>
                  </a:lnTo>
                  <a:lnTo>
                    <a:pt x="1366" y="883"/>
                  </a:lnTo>
                  <a:lnTo>
                    <a:pt x="1368" y="882"/>
                  </a:lnTo>
                  <a:lnTo>
                    <a:pt x="1368" y="882"/>
                  </a:lnTo>
                  <a:lnTo>
                    <a:pt x="1371" y="882"/>
                  </a:lnTo>
                  <a:lnTo>
                    <a:pt x="1374" y="881"/>
                  </a:lnTo>
                  <a:lnTo>
                    <a:pt x="1376" y="878"/>
                  </a:lnTo>
                  <a:lnTo>
                    <a:pt x="1378" y="874"/>
                  </a:lnTo>
                  <a:lnTo>
                    <a:pt x="1378" y="874"/>
                  </a:lnTo>
                  <a:lnTo>
                    <a:pt x="1378" y="869"/>
                  </a:lnTo>
                  <a:lnTo>
                    <a:pt x="1377" y="868"/>
                  </a:lnTo>
                  <a:lnTo>
                    <a:pt x="1374" y="865"/>
                  </a:lnTo>
                  <a:lnTo>
                    <a:pt x="1370" y="861"/>
                  </a:lnTo>
                  <a:lnTo>
                    <a:pt x="1370" y="861"/>
                  </a:lnTo>
                  <a:lnTo>
                    <a:pt x="1367" y="858"/>
                  </a:lnTo>
                  <a:lnTo>
                    <a:pt x="1364" y="858"/>
                  </a:lnTo>
                  <a:lnTo>
                    <a:pt x="1363" y="858"/>
                  </a:lnTo>
                  <a:lnTo>
                    <a:pt x="1361" y="859"/>
                  </a:lnTo>
                  <a:lnTo>
                    <a:pt x="1357" y="862"/>
                  </a:lnTo>
                  <a:lnTo>
                    <a:pt x="1354" y="862"/>
                  </a:lnTo>
                  <a:lnTo>
                    <a:pt x="1353" y="862"/>
                  </a:lnTo>
                  <a:lnTo>
                    <a:pt x="1353" y="862"/>
                  </a:lnTo>
                  <a:lnTo>
                    <a:pt x="1350" y="862"/>
                  </a:lnTo>
                  <a:lnTo>
                    <a:pt x="1350" y="861"/>
                  </a:lnTo>
                  <a:lnTo>
                    <a:pt x="1351" y="858"/>
                  </a:lnTo>
                  <a:lnTo>
                    <a:pt x="1353" y="854"/>
                  </a:lnTo>
                  <a:lnTo>
                    <a:pt x="1353" y="852"/>
                  </a:lnTo>
                  <a:lnTo>
                    <a:pt x="1351" y="849"/>
                  </a:lnTo>
                  <a:lnTo>
                    <a:pt x="1351" y="849"/>
                  </a:lnTo>
                  <a:lnTo>
                    <a:pt x="1346" y="848"/>
                  </a:lnTo>
                  <a:lnTo>
                    <a:pt x="1340" y="849"/>
                  </a:lnTo>
                  <a:lnTo>
                    <a:pt x="1333" y="852"/>
                  </a:lnTo>
                  <a:lnTo>
                    <a:pt x="1326" y="856"/>
                  </a:lnTo>
                  <a:lnTo>
                    <a:pt x="1326" y="856"/>
                  </a:lnTo>
                  <a:lnTo>
                    <a:pt x="1321" y="859"/>
                  </a:lnTo>
                  <a:lnTo>
                    <a:pt x="1319" y="859"/>
                  </a:lnTo>
                  <a:lnTo>
                    <a:pt x="1316" y="859"/>
                  </a:lnTo>
                  <a:lnTo>
                    <a:pt x="1311" y="862"/>
                  </a:lnTo>
                  <a:lnTo>
                    <a:pt x="1311" y="862"/>
                  </a:lnTo>
                  <a:lnTo>
                    <a:pt x="1309" y="865"/>
                  </a:lnTo>
                  <a:lnTo>
                    <a:pt x="1307" y="865"/>
                  </a:lnTo>
                  <a:lnTo>
                    <a:pt x="1306" y="865"/>
                  </a:lnTo>
                  <a:lnTo>
                    <a:pt x="1304" y="864"/>
                  </a:lnTo>
                  <a:lnTo>
                    <a:pt x="1304" y="859"/>
                  </a:lnTo>
                  <a:lnTo>
                    <a:pt x="1307" y="856"/>
                  </a:lnTo>
                  <a:lnTo>
                    <a:pt x="1307" y="856"/>
                  </a:lnTo>
                  <a:lnTo>
                    <a:pt x="1310" y="855"/>
                  </a:lnTo>
                  <a:lnTo>
                    <a:pt x="1311" y="855"/>
                  </a:lnTo>
                  <a:lnTo>
                    <a:pt x="1314" y="855"/>
                  </a:lnTo>
                  <a:lnTo>
                    <a:pt x="1316" y="852"/>
                  </a:lnTo>
                  <a:lnTo>
                    <a:pt x="1316" y="852"/>
                  </a:lnTo>
                  <a:lnTo>
                    <a:pt x="1319" y="851"/>
                  </a:lnTo>
                  <a:lnTo>
                    <a:pt x="1321" y="851"/>
                  </a:lnTo>
                  <a:lnTo>
                    <a:pt x="1326" y="849"/>
                  </a:lnTo>
                  <a:lnTo>
                    <a:pt x="1331" y="847"/>
                  </a:lnTo>
                  <a:lnTo>
                    <a:pt x="1331" y="847"/>
                  </a:lnTo>
                  <a:lnTo>
                    <a:pt x="1337" y="844"/>
                  </a:lnTo>
                  <a:lnTo>
                    <a:pt x="1341" y="844"/>
                  </a:lnTo>
                  <a:lnTo>
                    <a:pt x="1346" y="842"/>
                  </a:lnTo>
                  <a:lnTo>
                    <a:pt x="1348" y="841"/>
                  </a:lnTo>
                  <a:lnTo>
                    <a:pt x="1348" y="841"/>
                  </a:lnTo>
                  <a:lnTo>
                    <a:pt x="1348" y="838"/>
                  </a:lnTo>
                  <a:lnTo>
                    <a:pt x="1347" y="835"/>
                  </a:lnTo>
                  <a:lnTo>
                    <a:pt x="1343" y="832"/>
                  </a:lnTo>
                  <a:lnTo>
                    <a:pt x="1337" y="832"/>
                  </a:lnTo>
                  <a:lnTo>
                    <a:pt x="1337" y="832"/>
                  </a:lnTo>
                  <a:lnTo>
                    <a:pt x="1334" y="832"/>
                  </a:lnTo>
                  <a:lnTo>
                    <a:pt x="1331" y="832"/>
                  </a:lnTo>
                  <a:lnTo>
                    <a:pt x="1327" y="828"/>
                  </a:lnTo>
                  <a:lnTo>
                    <a:pt x="1323" y="825"/>
                  </a:lnTo>
                  <a:lnTo>
                    <a:pt x="1320" y="825"/>
                  </a:lnTo>
                  <a:lnTo>
                    <a:pt x="1319" y="825"/>
                  </a:lnTo>
                  <a:lnTo>
                    <a:pt x="1319" y="825"/>
                  </a:lnTo>
                  <a:lnTo>
                    <a:pt x="1316" y="827"/>
                  </a:lnTo>
                  <a:lnTo>
                    <a:pt x="1314" y="825"/>
                  </a:lnTo>
                  <a:lnTo>
                    <a:pt x="1313" y="824"/>
                  </a:lnTo>
                  <a:lnTo>
                    <a:pt x="1309" y="824"/>
                  </a:lnTo>
                  <a:lnTo>
                    <a:pt x="1309" y="824"/>
                  </a:lnTo>
                  <a:lnTo>
                    <a:pt x="1306" y="825"/>
                  </a:lnTo>
                  <a:lnTo>
                    <a:pt x="1303" y="824"/>
                  </a:lnTo>
                  <a:lnTo>
                    <a:pt x="1300" y="821"/>
                  </a:lnTo>
                  <a:lnTo>
                    <a:pt x="1297" y="817"/>
                  </a:lnTo>
                  <a:lnTo>
                    <a:pt x="1297" y="817"/>
                  </a:lnTo>
                  <a:lnTo>
                    <a:pt x="1294" y="811"/>
                  </a:lnTo>
                  <a:lnTo>
                    <a:pt x="1287" y="804"/>
                  </a:lnTo>
                  <a:lnTo>
                    <a:pt x="1279" y="800"/>
                  </a:lnTo>
                  <a:lnTo>
                    <a:pt x="1270" y="795"/>
                  </a:lnTo>
                  <a:lnTo>
                    <a:pt x="1270" y="795"/>
                  </a:lnTo>
                  <a:lnTo>
                    <a:pt x="1266" y="794"/>
                  </a:lnTo>
                  <a:lnTo>
                    <a:pt x="1266" y="792"/>
                  </a:lnTo>
                  <a:lnTo>
                    <a:pt x="1266" y="791"/>
                  </a:lnTo>
                  <a:lnTo>
                    <a:pt x="1269" y="790"/>
                  </a:lnTo>
                  <a:lnTo>
                    <a:pt x="1273" y="791"/>
                  </a:lnTo>
                  <a:lnTo>
                    <a:pt x="1273" y="791"/>
                  </a:lnTo>
                  <a:lnTo>
                    <a:pt x="1275" y="792"/>
                  </a:lnTo>
                  <a:lnTo>
                    <a:pt x="1276" y="792"/>
                  </a:lnTo>
                  <a:lnTo>
                    <a:pt x="1280" y="791"/>
                  </a:lnTo>
                  <a:lnTo>
                    <a:pt x="1283" y="787"/>
                  </a:lnTo>
                  <a:lnTo>
                    <a:pt x="1286" y="784"/>
                  </a:lnTo>
                  <a:lnTo>
                    <a:pt x="1286" y="784"/>
                  </a:lnTo>
                  <a:lnTo>
                    <a:pt x="1286" y="781"/>
                  </a:lnTo>
                  <a:lnTo>
                    <a:pt x="1284" y="780"/>
                  </a:lnTo>
                  <a:lnTo>
                    <a:pt x="1279" y="777"/>
                  </a:lnTo>
                  <a:lnTo>
                    <a:pt x="1279" y="777"/>
                  </a:lnTo>
                  <a:lnTo>
                    <a:pt x="1277" y="775"/>
                  </a:lnTo>
                  <a:lnTo>
                    <a:pt x="1276" y="774"/>
                  </a:lnTo>
                  <a:lnTo>
                    <a:pt x="1277" y="768"/>
                  </a:lnTo>
                  <a:lnTo>
                    <a:pt x="1277" y="768"/>
                  </a:lnTo>
                  <a:lnTo>
                    <a:pt x="1276" y="765"/>
                  </a:lnTo>
                  <a:lnTo>
                    <a:pt x="1272" y="763"/>
                  </a:lnTo>
                  <a:lnTo>
                    <a:pt x="1269" y="760"/>
                  </a:lnTo>
                  <a:lnTo>
                    <a:pt x="1266" y="757"/>
                  </a:lnTo>
                  <a:lnTo>
                    <a:pt x="1266" y="757"/>
                  </a:lnTo>
                  <a:lnTo>
                    <a:pt x="1266" y="754"/>
                  </a:lnTo>
                  <a:lnTo>
                    <a:pt x="1263" y="753"/>
                  </a:lnTo>
                  <a:lnTo>
                    <a:pt x="1262" y="750"/>
                  </a:lnTo>
                  <a:lnTo>
                    <a:pt x="1260" y="747"/>
                  </a:lnTo>
                  <a:lnTo>
                    <a:pt x="1260" y="747"/>
                  </a:lnTo>
                  <a:lnTo>
                    <a:pt x="1260" y="746"/>
                  </a:lnTo>
                  <a:lnTo>
                    <a:pt x="1257" y="741"/>
                  </a:lnTo>
                  <a:lnTo>
                    <a:pt x="1256" y="738"/>
                  </a:lnTo>
                  <a:lnTo>
                    <a:pt x="1255" y="736"/>
                  </a:lnTo>
                  <a:lnTo>
                    <a:pt x="1255" y="736"/>
                  </a:lnTo>
                  <a:lnTo>
                    <a:pt x="1253" y="731"/>
                  </a:lnTo>
                  <a:lnTo>
                    <a:pt x="1249" y="727"/>
                  </a:lnTo>
                  <a:lnTo>
                    <a:pt x="1245" y="721"/>
                  </a:lnTo>
                  <a:lnTo>
                    <a:pt x="1243" y="717"/>
                  </a:lnTo>
                  <a:lnTo>
                    <a:pt x="1243" y="717"/>
                  </a:lnTo>
                  <a:lnTo>
                    <a:pt x="1242" y="714"/>
                  </a:lnTo>
                  <a:lnTo>
                    <a:pt x="1240" y="711"/>
                  </a:lnTo>
                  <a:lnTo>
                    <a:pt x="1238" y="707"/>
                  </a:lnTo>
                  <a:lnTo>
                    <a:pt x="1235" y="703"/>
                  </a:lnTo>
                  <a:lnTo>
                    <a:pt x="1235" y="703"/>
                  </a:lnTo>
                  <a:lnTo>
                    <a:pt x="1233" y="700"/>
                  </a:lnTo>
                  <a:lnTo>
                    <a:pt x="1232" y="700"/>
                  </a:lnTo>
                  <a:lnTo>
                    <a:pt x="1230" y="703"/>
                  </a:lnTo>
                  <a:lnTo>
                    <a:pt x="1228" y="709"/>
                  </a:lnTo>
                  <a:lnTo>
                    <a:pt x="1228" y="709"/>
                  </a:lnTo>
                  <a:lnTo>
                    <a:pt x="1226" y="713"/>
                  </a:lnTo>
                  <a:lnTo>
                    <a:pt x="1223" y="716"/>
                  </a:lnTo>
                  <a:lnTo>
                    <a:pt x="1220" y="717"/>
                  </a:lnTo>
                  <a:lnTo>
                    <a:pt x="1220" y="720"/>
                  </a:lnTo>
                  <a:lnTo>
                    <a:pt x="1220" y="720"/>
                  </a:lnTo>
                  <a:lnTo>
                    <a:pt x="1222" y="723"/>
                  </a:lnTo>
                  <a:lnTo>
                    <a:pt x="1222" y="726"/>
                  </a:lnTo>
                  <a:lnTo>
                    <a:pt x="1219" y="728"/>
                  </a:lnTo>
                  <a:lnTo>
                    <a:pt x="1219" y="728"/>
                  </a:lnTo>
                  <a:lnTo>
                    <a:pt x="1218" y="731"/>
                  </a:lnTo>
                  <a:lnTo>
                    <a:pt x="1218" y="734"/>
                  </a:lnTo>
                  <a:lnTo>
                    <a:pt x="1218" y="737"/>
                  </a:lnTo>
                  <a:lnTo>
                    <a:pt x="1215" y="738"/>
                  </a:lnTo>
                  <a:lnTo>
                    <a:pt x="1215" y="738"/>
                  </a:lnTo>
                  <a:lnTo>
                    <a:pt x="1213" y="738"/>
                  </a:lnTo>
                  <a:lnTo>
                    <a:pt x="1212" y="740"/>
                  </a:lnTo>
                  <a:lnTo>
                    <a:pt x="1212" y="743"/>
                  </a:lnTo>
                  <a:lnTo>
                    <a:pt x="1210" y="746"/>
                  </a:lnTo>
                  <a:lnTo>
                    <a:pt x="1209" y="744"/>
                  </a:lnTo>
                  <a:lnTo>
                    <a:pt x="1209" y="744"/>
                  </a:lnTo>
                  <a:lnTo>
                    <a:pt x="1206" y="741"/>
                  </a:lnTo>
                  <a:lnTo>
                    <a:pt x="1203" y="741"/>
                  </a:lnTo>
                  <a:lnTo>
                    <a:pt x="1201" y="743"/>
                  </a:lnTo>
                  <a:lnTo>
                    <a:pt x="1201" y="746"/>
                  </a:lnTo>
                  <a:lnTo>
                    <a:pt x="1201" y="746"/>
                  </a:lnTo>
                  <a:lnTo>
                    <a:pt x="1199" y="747"/>
                  </a:lnTo>
                  <a:lnTo>
                    <a:pt x="1198" y="748"/>
                  </a:lnTo>
                  <a:lnTo>
                    <a:pt x="1193" y="753"/>
                  </a:lnTo>
                  <a:lnTo>
                    <a:pt x="1188" y="754"/>
                  </a:lnTo>
                  <a:lnTo>
                    <a:pt x="1183" y="754"/>
                  </a:lnTo>
                  <a:lnTo>
                    <a:pt x="1183" y="754"/>
                  </a:lnTo>
                  <a:lnTo>
                    <a:pt x="1181" y="753"/>
                  </a:lnTo>
                  <a:lnTo>
                    <a:pt x="1179" y="750"/>
                  </a:lnTo>
                  <a:lnTo>
                    <a:pt x="1178" y="747"/>
                  </a:lnTo>
                  <a:lnTo>
                    <a:pt x="1176" y="747"/>
                  </a:lnTo>
                  <a:lnTo>
                    <a:pt x="1175" y="747"/>
                  </a:lnTo>
                  <a:lnTo>
                    <a:pt x="1175" y="747"/>
                  </a:lnTo>
                  <a:lnTo>
                    <a:pt x="1174" y="748"/>
                  </a:lnTo>
                  <a:lnTo>
                    <a:pt x="1174" y="747"/>
                  </a:lnTo>
                  <a:lnTo>
                    <a:pt x="1172" y="744"/>
                  </a:lnTo>
                  <a:lnTo>
                    <a:pt x="1169" y="741"/>
                  </a:lnTo>
                  <a:lnTo>
                    <a:pt x="1168" y="740"/>
                  </a:lnTo>
                  <a:lnTo>
                    <a:pt x="1166" y="740"/>
                  </a:lnTo>
                  <a:lnTo>
                    <a:pt x="1166" y="740"/>
                  </a:lnTo>
                  <a:lnTo>
                    <a:pt x="1162" y="740"/>
                  </a:lnTo>
                  <a:lnTo>
                    <a:pt x="1159" y="738"/>
                  </a:lnTo>
                  <a:lnTo>
                    <a:pt x="1158" y="737"/>
                  </a:lnTo>
                  <a:lnTo>
                    <a:pt x="1158" y="734"/>
                  </a:lnTo>
                  <a:lnTo>
                    <a:pt x="1158" y="734"/>
                  </a:lnTo>
                  <a:lnTo>
                    <a:pt x="1158" y="733"/>
                  </a:lnTo>
                  <a:lnTo>
                    <a:pt x="1156" y="730"/>
                  </a:lnTo>
                  <a:lnTo>
                    <a:pt x="1154" y="727"/>
                  </a:lnTo>
                  <a:lnTo>
                    <a:pt x="1151" y="726"/>
                  </a:lnTo>
                  <a:lnTo>
                    <a:pt x="1151" y="724"/>
                  </a:lnTo>
                  <a:lnTo>
                    <a:pt x="1151" y="723"/>
                  </a:lnTo>
                  <a:lnTo>
                    <a:pt x="1151" y="723"/>
                  </a:lnTo>
                  <a:lnTo>
                    <a:pt x="1152" y="720"/>
                  </a:lnTo>
                  <a:lnTo>
                    <a:pt x="1152" y="716"/>
                  </a:lnTo>
                  <a:lnTo>
                    <a:pt x="1151" y="711"/>
                  </a:lnTo>
                  <a:lnTo>
                    <a:pt x="1149" y="704"/>
                  </a:lnTo>
                  <a:lnTo>
                    <a:pt x="1149" y="704"/>
                  </a:lnTo>
                  <a:lnTo>
                    <a:pt x="1149" y="700"/>
                  </a:lnTo>
                  <a:lnTo>
                    <a:pt x="1152" y="696"/>
                  </a:lnTo>
                  <a:lnTo>
                    <a:pt x="1154" y="694"/>
                  </a:lnTo>
                  <a:lnTo>
                    <a:pt x="1155" y="691"/>
                  </a:lnTo>
                  <a:lnTo>
                    <a:pt x="1155" y="691"/>
                  </a:lnTo>
                  <a:lnTo>
                    <a:pt x="1154" y="689"/>
                  </a:lnTo>
                  <a:lnTo>
                    <a:pt x="1152" y="689"/>
                  </a:lnTo>
                  <a:lnTo>
                    <a:pt x="1149" y="689"/>
                  </a:lnTo>
                  <a:lnTo>
                    <a:pt x="1146" y="690"/>
                  </a:lnTo>
                  <a:lnTo>
                    <a:pt x="1146" y="690"/>
                  </a:lnTo>
                  <a:lnTo>
                    <a:pt x="1144" y="691"/>
                  </a:lnTo>
                  <a:lnTo>
                    <a:pt x="1142" y="690"/>
                  </a:lnTo>
                  <a:lnTo>
                    <a:pt x="1141" y="687"/>
                  </a:lnTo>
                  <a:lnTo>
                    <a:pt x="1138" y="687"/>
                  </a:lnTo>
                  <a:lnTo>
                    <a:pt x="1138" y="687"/>
                  </a:lnTo>
                  <a:lnTo>
                    <a:pt x="1132" y="687"/>
                  </a:lnTo>
                  <a:lnTo>
                    <a:pt x="1127" y="686"/>
                  </a:lnTo>
                  <a:lnTo>
                    <a:pt x="1121" y="684"/>
                  </a:lnTo>
                  <a:lnTo>
                    <a:pt x="1119" y="683"/>
                  </a:lnTo>
                  <a:lnTo>
                    <a:pt x="1118" y="680"/>
                  </a:lnTo>
                  <a:lnTo>
                    <a:pt x="1118" y="680"/>
                  </a:lnTo>
                  <a:lnTo>
                    <a:pt x="1117" y="677"/>
                  </a:lnTo>
                  <a:lnTo>
                    <a:pt x="1115" y="676"/>
                  </a:lnTo>
                  <a:lnTo>
                    <a:pt x="1112" y="674"/>
                  </a:lnTo>
                  <a:lnTo>
                    <a:pt x="1111" y="672"/>
                  </a:lnTo>
                  <a:lnTo>
                    <a:pt x="1111" y="672"/>
                  </a:lnTo>
                  <a:lnTo>
                    <a:pt x="1108" y="669"/>
                  </a:lnTo>
                  <a:lnTo>
                    <a:pt x="1107" y="667"/>
                  </a:lnTo>
                  <a:lnTo>
                    <a:pt x="1104" y="667"/>
                  </a:lnTo>
                  <a:lnTo>
                    <a:pt x="1102" y="666"/>
                  </a:lnTo>
                  <a:lnTo>
                    <a:pt x="1102" y="666"/>
                  </a:lnTo>
                  <a:lnTo>
                    <a:pt x="1102" y="663"/>
                  </a:lnTo>
                  <a:lnTo>
                    <a:pt x="1101" y="660"/>
                  </a:lnTo>
                  <a:lnTo>
                    <a:pt x="1100" y="660"/>
                  </a:lnTo>
                  <a:lnTo>
                    <a:pt x="1097" y="659"/>
                  </a:lnTo>
                  <a:lnTo>
                    <a:pt x="1097" y="659"/>
                  </a:lnTo>
                  <a:lnTo>
                    <a:pt x="1094" y="659"/>
                  </a:lnTo>
                  <a:lnTo>
                    <a:pt x="1091" y="656"/>
                  </a:lnTo>
                  <a:lnTo>
                    <a:pt x="1088" y="654"/>
                  </a:lnTo>
                  <a:lnTo>
                    <a:pt x="1085" y="653"/>
                  </a:lnTo>
                  <a:lnTo>
                    <a:pt x="1085" y="653"/>
                  </a:lnTo>
                  <a:lnTo>
                    <a:pt x="1080" y="653"/>
                  </a:lnTo>
                  <a:lnTo>
                    <a:pt x="1075" y="654"/>
                  </a:lnTo>
                  <a:lnTo>
                    <a:pt x="1068" y="659"/>
                  </a:lnTo>
                  <a:lnTo>
                    <a:pt x="1068" y="659"/>
                  </a:lnTo>
                  <a:lnTo>
                    <a:pt x="1065" y="659"/>
                  </a:lnTo>
                  <a:lnTo>
                    <a:pt x="1061" y="657"/>
                  </a:lnTo>
                  <a:lnTo>
                    <a:pt x="1057" y="656"/>
                  </a:lnTo>
                  <a:lnTo>
                    <a:pt x="1054" y="656"/>
                  </a:lnTo>
                  <a:lnTo>
                    <a:pt x="1054" y="656"/>
                  </a:lnTo>
                  <a:lnTo>
                    <a:pt x="1053" y="657"/>
                  </a:lnTo>
                  <a:lnTo>
                    <a:pt x="1050" y="656"/>
                  </a:lnTo>
                  <a:lnTo>
                    <a:pt x="1047" y="654"/>
                  </a:lnTo>
                  <a:lnTo>
                    <a:pt x="1041" y="652"/>
                  </a:lnTo>
                  <a:lnTo>
                    <a:pt x="1041" y="652"/>
                  </a:lnTo>
                  <a:lnTo>
                    <a:pt x="1027" y="650"/>
                  </a:lnTo>
                  <a:lnTo>
                    <a:pt x="1023" y="650"/>
                  </a:lnTo>
                  <a:lnTo>
                    <a:pt x="1020" y="652"/>
                  </a:lnTo>
                  <a:lnTo>
                    <a:pt x="1020" y="652"/>
                  </a:lnTo>
                  <a:lnTo>
                    <a:pt x="1018" y="654"/>
                  </a:lnTo>
                  <a:lnTo>
                    <a:pt x="1016" y="656"/>
                  </a:lnTo>
                  <a:lnTo>
                    <a:pt x="1014" y="659"/>
                  </a:lnTo>
                  <a:lnTo>
                    <a:pt x="1013" y="663"/>
                  </a:lnTo>
                  <a:lnTo>
                    <a:pt x="1013" y="663"/>
                  </a:lnTo>
                  <a:lnTo>
                    <a:pt x="1016" y="667"/>
                  </a:lnTo>
                  <a:lnTo>
                    <a:pt x="1018" y="670"/>
                  </a:lnTo>
                  <a:lnTo>
                    <a:pt x="1021" y="672"/>
                  </a:lnTo>
                  <a:lnTo>
                    <a:pt x="1024" y="674"/>
                  </a:lnTo>
                  <a:lnTo>
                    <a:pt x="1024" y="674"/>
                  </a:lnTo>
                  <a:lnTo>
                    <a:pt x="1024" y="677"/>
                  </a:lnTo>
                  <a:lnTo>
                    <a:pt x="1023" y="679"/>
                  </a:lnTo>
                  <a:lnTo>
                    <a:pt x="1021" y="680"/>
                  </a:lnTo>
                  <a:lnTo>
                    <a:pt x="1020" y="683"/>
                  </a:lnTo>
                  <a:lnTo>
                    <a:pt x="1020" y="683"/>
                  </a:lnTo>
                  <a:lnTo>
                    <a:pt x="1018" y="686"/>
                  </a:lnTo>
                  <a:lnTo>
                    <a:pt x="1017" y="687"/>
                  </a:lnTo>
                  <a:lnTo>
                    <a:pt x="1016" y="689"/>
                  </a:lnTo>
                  <a:lnTo>
                    <a:pt x="1014" y="690"/>
                  </a:lnTo>
                  <a:lnTo>
                    <a:pt x="1014" y="690"/>
                  </a:lnTo>
                  <a:lnTo>
                    <a:pt x="1016" y="691"/>
                  </a:lnTo>
                  <a:lnTo>
                    <a:pt x="1017" y="693"/>
                  </a:lnTo>
                  <a:lnTo>
                    <a:pt x="1018" y="696"/>
                  </a:lnTo>
                  <a:lnTo>
                    <a:pt x="1020" y="699"/>
                  </a:lnTo>
                  <a:lnTo>
                    <a:pt x="1020" y="699"/>
                  </a:lnTo>
                  <a:lnTo>
                    <a:pt x="1021" y="703"/>
                  </a:lnTo>
                  <a:lnTo>
                    <a:pt x="1023" y="706"/>
                  </a:lnTo>
                  <a:lnTo>
                    <a:pt x="1026" y="709"/>
                  </a:lnTo>
                  <a:lnTo>
                    <a:pt x="1026" y="713"/>
                  </a:lnTo>
                  <a:lnTo>
                    <a:pt x="1026" y="713"/>
                  </a:lnTo>
                  <a:lnTo>
                    <a:pt x="1026" y="718"/>
                  </a:lnTo>
                  <a:lnTo>
                    <a:pt x="1024" y="720"/>
                  </a:lnTo>
                  <a:lnTo>
                    <a:pt x="1020" y="721"/>
                  </a:lnTo>
                  <a:lnTo>
                    <a:pt x="1020" y="721"/>
                  </a:lnTo>
                  <a:lnTo>
                    <a:pt x="1018" y="723"/>
                  </a:lnTo>
                  <a:lnTo>
                    <a:pt x="1018" y="726"/>
                  </a:lnTo>
                  <a:lnTo>
                    <a:pt x="1017" y="728"/>
                  </a:lnTo>
                  <a:lnTo>
                    <a:pt x="1016" y="733"/>
                  </a:lnTo>
                  <a:lnTo>
                    <a:pt x="1016" y="733"/>
                  </a:lnTo>
                  <a:lnTo>
                    <a:pt x="1008" y="741"/>
                  </a:lnTo>
                  <a:lnTo>
                    <a:pt x="1008" y="744"/>
                  </a:lnTo>
                  <a:lnTo>
                    <a:pt x="1010" y="747"/>
                  </a:lnTo>
                  <a:lnTo>
                    <a:pt x="1010" y="747"/>
                  </a:lnTo>
                  <a:lnTo>
                    <a:pt x="1021" y="755"/>
                  </a:lnTo>
                  <a:lnTo>
                    <a:pt x="1028" y="760"/>
                  </a:lnTo>
                  <a:lnTo>
                    <a:pt x="1034" y="767"/>
                  </a:lnTo>
                  <a:lnTo>
                    <a:pt x="1034" y="767"/>
                  </a:lnTo>
                  <a:lnTo>
                    <a:pt x="1037" y="775"/>
                  </a:lnTo>
                  <a:lnTo>
                    <a:pt x="1038" y="784"/>
                  </a:lnTo>
                  <a:lnTo>
                    <a:pt x="1038" y="794"/>
                  </a:lnTo>
                  <a:lnTo>
                    <a:pt x="1037" y="802"/>
                  </a:lnTo>
                  <a:lnTo>
                    <a:pt x="1037" y="802"/>
                  </a:lnTo>
                  <a:lnTo>
                    <a:pt x="1037" y="805"/>
                  </a:lnTo>
                  <a:lnTo>
                    <a:pt x="1034" y="808"/>
                  </a:lnTo>
                  <a:lnTo>
                    <a:pt x="1028" y="814"/>
                  </a:lnTo>
                  <a:lnTo>
                    <a:pt x="1021" y="818"/>
                  </a:lnTo>
                  <a:lnTo>
                    <a:pt x="1014" y="824"/>
                  </a:lnTo>
                  <a:lnTo>
                    <a:pt x="1014" y="824"/>
                  </a:lnTo>
                  <a:lnTo>
                    <a:pt x="1008" y="829"/>
                  </a:lnTo>
                  <a:lnTo>
                    <a:pt x="1001" y="832"/>
                  </a:lnTo>
                  <a:lnTo>
                    <a:pt x="993" y="832"/>
                  </a:lnTo>
                  <a:lnTo>
                    <a:pt x="993" y="832"/>
                  </a:lnTo>
                  <a:lnTo>
                    <a:pt x="991" y="834"/>
                  </a:lnTo>
                  <a:lnTo>
                    <a:pt x="990" y="834"/>
                  </a:lnTo>
                  <a:lnTo>
                    <a:pt x="990" y="838"/>
                  </a:lnTo>
                  <a:lnTo>
                    <a:pt x="993" y="842"/>
                  </a:lnTo>
                  <a:lnTo>
                    <a:pt x="997" y="848"/>
                  </a:lnTo>
                  <a:lnTo>
                    <a:pt x="997" y="848"/>
                  </a:lnTo>
                  <a:lnTo>
                    <a:pt x="1000" y="852"/>
                  </a:lnTo>
                  <a:lnTo>
                    <a:pt x="1000" y="856"/>
                  </a:lnTo>
                  <a:lnTo>
                    <a:pt x="1000" y="859"/>
                  </a:lnTo>
                  <a:lnTo>
                    <a:pt x="1001" y="864"/>
                  </a:lnTo>
                  <a:lnTo>
                    <a:pt x="1001" y="864"/>
                  </a:lnTo>
                  <a:lnTo>
                    <a:pt x="1003" y="869"/>
                  </a:lnTo>
                  <a:lnTo>
                    <a:pt x="1003" y="874"/>
                  </a:lnTo>
                  <a:lnTo>
                    <a:pt x="1003" y="879"/>
                  </a:lnTo>
                  <a:lnTo>
                    <a:pt x="1006" y="883"/>
                  </a:lnTo>
                  <a:lnTo>
                    <a:pt x="1006" y="883"/>
                  </a:lnTo>
                  <a:lnTo>
                    <a:pt x="1007" y="888"/>
                  </a:lnTo>
                  <a:lnTo>
                    <a:pt x="1007" y="891"/>
                  </a:lnTo>
                  <a:lnTo>
                    <a:pt x="1006" y="893"/>
                  </a:lnTo>
                  <a:lnTo>
                    <a:pt x="1001" y="896"/>
                  </a:lnTo>
                  <a:lnTo>
                    <a:pt x="1001" y="896"/>
                  </a:lnTo>
                  <a:lnTo>
                    <a:pt x="1000" y="899"/>
                  </a:lnTo>
                  <a:lnTo>
                    <a:pt x="1001" y="901"/>
                  </a:lnTo>
                  <a:lnTo>
                    <a:pt x="1003" y="902"/>
                  </a:lnTo>
                  <a:lnTo>
                    <a:pt x="1004" y="905"/>
                  </a:lnTo>
                  <a:lnTo>
                    <a:pt x="1004" y="905"/>
                  </a:lnTo>
                  <a:lnTo>
                    <a:pt x="1004" y="908"/>
                  </a:lnTo>
                  <a:lnTo>
                    <a:pt x="1003" y="908"/>
                  </a:lnTo>
                  <a:lnTo>
                    <a:pt x="997" y="905"/>
                  </a:lnTo>
                  <a:lnTo>
                    <a:pt x="997" y="905"/>
                  </a:lnTo>
                  <a:lnTo>
                    <a:pt x="996" y="903"/>
                  </a:lnTo>
                  <a:lnTo>
                    <a:pt x="994" y="903"/>
                  </a:lnTo>
                  <a:lnTo>
                    <a:pt x="991" y="906"/>
                  </a:lnTo>
                  <a:lnTo>
                    <a:pt x="989" y="911"/>
                  </a:lnTo>
                  <a:lnTo>
                    <a:pt x="989" y="915"/>
                  </a:lnTo>
                  <a:lnTo>
                    <a:pt x="989" y="915"/>
                  </a:lnTo>
                  <a:lnTo>
                    <a:pt x="989" y="915"/>
                  </a:lnTo>
                  <a:lnTo>
                    <a:pt x="987" y="915"/>
                  </a:lnTo>
                  <a:lnTo>
                    <a:pt x="983" y="913"/>
                  </a:lnTo>
                  <a:lnTo>
                    <a:pt x="979" y="911"/>
                  </a:lnTo>
                  <a:lnTo>
                    <a:pt x="974" y="909"/>
                  </a:lnTo>
                  <a:lnTo>
                    <a:pt x="974" y="909"/>
                  </a:lnTo>
                  <a:lnTo>
                    <a:pt x="974" y="909"/>
                  </a:lnTo>
                  <a:lnTo>
                    <a:pt x="973" y="906"/>
                  </a:lnTo>
                  <a:lnTo>
                    <a:pt x="973" y="902"/>
                  </a:lnTo>
                  <a:lnTo>
                    <a:pt x="969" y="898"/>
                  </a:lnTo>
                  <a:lnTo>
                    <a:pt x="969" y="898"/>
                  </a:lnTo>
                  <a:lnTo>
                    <a:pt x="962" y="893"/>
                  </a:lnTo>
                  <a:lnTo>
                    <a:pt x="959" y="891"/>
                  </a:lnTo>
                  <a:lnTo>
                    <a:pt x="957" y="888"/>
                  </a:lnTo>
                  <a:lnTo>
                    <a:pt x="957" y="888"/>
                  </a:lnTo>
                  <a:lnTo>
                    <a:pt x="956" y="883"/>
                  </a:lnTo>
                  <a:lnTo>
                    <a:pt x="952" y="881"/>
                  </a:lnTo>
                  <a:lnTo>
                    <a:pt x="949" y="876"/>
                  </a:lnTo>
                  <a:lnTo>
                    <a:pt x="947" y="875"/>
                  </a:lnTo>
                  <a:lnTo>
                    <a:pt x="947" y="874"/>
                  </a:lnTo>
                  <a:lnTo>
                    <a:pt x="947" y="874"/>
                  </a:lnTo>
                  <a:lnTo>
                    <a:pt x="947" y="861"/>
                  </a:lnTo>
                  <a:lnTo>
                    <a:pt x="947" y="854"/>
                  </a:lnTo>
                  <a:lnTo>
                    <a:pt x="946" y="848"/>
                  </a:lnTo>
                  <a:lnTo>
                    <a:pt x="946" y="848"/>
                  </a:lnTo>
                  <a:lnTo>
                    <a:pt x="944" y="845"/>
                  </a:lnTo>
                  <a:lnTo>
                    <a:pt x="944" y="842"/>
                  </a:lnTo>
                  <a:lnTo>
                    <a:pt x="947" y="835"/>
                  </a:lnTo>
                  <a:lnTo>
                    <a:pt x="947" y="835"/>
                  </a:lnTo>
                  <a:lnTo>
                    <a:pt x="947" y="832"/>
                  </a:lnTo>
                  <a:lnTo>
                    <a:pt x="946" y="829"/>
                  </a:lnTo>
                  <a:lnTo>
                    <a:pt x="943" y="827"/>
                  </a:lnTo>
                  <a:lnTo>
                    <a:pt x="939" y="825"/>
                  </a:lnTo>
                  <a:lnTo>
                    <a:pt x="939" y="825"/>
                  </a:lnTo>
                  <a:lnTo>
                    <a:pt x="927" y="825"/>
                  </a:lnTo>
                  <a:lnTo>
                    <a:pt x="915" y="824"/>
                  </a:lnTo>
                  <a:lnTo>
                    <a:pt x="915" y="824"/>
                  </a:lnTo>
                  <a:lnTo>
                    <a:pt x="903" y="824"/>
                  </a:lnTo>
                  <a:lnTo>
                    <a:pt x="900" y="822"/>
                  </a:lnTo>
                  <a:lnTo>
                    <a:pt x="898" y="821"/>
                  </a:lnTo>
                  <a:lnTo>
                    <a:pt x="898" y="821"/>
                  </a:lnTo>
                  <a:lnTo>
                    <a:pt x="890" y="817"/>
                  </a:lnTo>
                  <a:lnTo>
                    <a:pt x="883" y="812"/>
                  </a:lnTo>
                  <a:lnTo>
                    <a:pt x="876" y="811"/>
                  </a:lnTo>
                  <a:lnTo>
                    <a:pt x="876" y="811"/>
                  </a:lnTo>
                  <a:lnTo>
                    <a:pt x="869" y="808"/>
                  </a:lnTo>
                  <a:lnTo>
                    <a:pt x="863" y="805"/>
                  </a:lnTo>
                  <a:lnTo>
                    <a:pt x="861" y="801"/>
                  </a:lnTo>
                  <a:lnTo>
                    <a:pt x="859" y="798"/>
                  </a:lnTo>
                  <a:lnTo>
                    <a:pt x="859" y="798"/>
                  </a:lnTo>
                  <a:lnTo>
                    <a:pt x="856" y="797"/>
                  </a:lnTo>
                  <a:lnTo>
                    <a:pt x="852" y="794"/>
                  </a:lnTo>
                  <a:lnTo>
                    <a:pt x="848" y="792"/>
                  </a:lnTo>
                  <a:lnTo>
                    <a:pt x="843" y="790"/>
                  </a:lnTo>
                  <a:lnTo>
                    <a:pt x="843" y="790"/>
                  </a:lnTo>
                  <a:lnTo>
                    <a:pt x="841" y="788"/>
                  </a:lnTo>
                  <a:lnTo>
                    <a:pt x="836" y="787"/>
                  </a:lnTo>
                  <a:lnTo>
                    <a:pt x="826" y="785"/>
                  </a:lnTo>
                  <a:lnTo>
                    <a:pt x="826" y="785"/>
                  </a:lnTo>
                  <a:lnTo>
                    <a:pt x="822" y="784"/>
                  </a:lnTo>
                  <a:lnTo>
                    <a:pt x="816" y="781"/>
                  </a:lnTo>
                  <a:lnTo>
                    <a:pt x="811" y="778"/>
                  </a:lnTo>
                  <a:lnTo>
                    <a:pt x="805" y="777"/>
                  </a:lnTo>
                  <a:lnTo>
                    <a:pt x="805" y="777"/>
                  </a:lnTo>
                  <a:lnTo>
                    <a:pt x="799" y="778"/>
                  </a:lnTo>
                  <a:lnTo>
                    <a:pt x="792" y="781"/>
                  </a:lnTo>
                  <a:lnTo>
                    <a:pt x="781" y="784"/>
                  </a:lnTo>
                  <a:lnTo>
                    <a:pt x="781" y="784"/>
                  </a:lnTo>
                  <a:lnTo>
                    <a:pt x="781" y="784"/>
                  </a:lnTo>
                  <a:lnTo>
                    <a:pt x="781" y="781"/>
                  </a:lnTo>
                  <a:lnTo>
                    <a:pt x="784" y="777"/>
                  </a:lnTo>
                  <a:lnTo>
                    <a:pt x="784" y="777"/>
                  </a:lnTo>
                  <a:lnTo>
                    <a:pt x="784" y="773"/>
                  </a:lnTo>
                  <a:lnTo>
                    <a:pt x="781" y="768"/>
                  </a:lnTo>
                  <a:lnTo>
                    <a:pt x="777" y="755"/>
                  </a:lnTo>
                  <a:lnTo>
                    <a:pt x="777" y="755"/>
                  </a:lnTo>
                  <a:lnTo>
                    <a:pt x="775" y="751"/>
                  </a:lnTo>
                  <a:lnTo>
                    <a:pt x="772" y="746"/>
                  </a:lnTo>
                  <a:lnTo>
                    <a:pt x="769" y="743"/>
                  </a:lnTo>
                  <a:lnTo>
                    <a:pt x="765" y="743"/>
                  </a:lnTo>
                  <a:lnTo>
                    <a:pt x="765" y="743"/>
                  </a:lnTo>
                  <a:lnTo>
                    <a:pt x="760" y="743"/>
                  </a:lnTo>
                  <a:lnTo>
                    <a:pt x="754" y="741"/>
                  </a:lnTo>
                  <a:lnTo>
                    <a:pt x="747" y="738"/>
                  </a:lnTo>
                  <a:lnTo>
                    <a:pt x="747" y="738"/>
                  </a:lnTo>
                  <a:lnTo>
                    <a:pt x="745" y="734"/>
                  </a:lnTo>
                  <a:lnTo>
                    <a:pt x="745" y="726"/>
                  </a:lnTo>
                  <a:lnTo>
                    <a:pt x="745" y="716"/>
                  </a:lnTo>
                  <a:lnTo>
                    <a:pt x="747" y="707"/>
                  </a:lnTo>
                  <a:lnTo>
                    <a:pt x="747" y="707"/>
                  </a:lnTo>
                  <a:lnTo>
                    <a:pt x="748" y="700"/>
                  </a:lnTo>
                  <a:lnTo>
                    <a:pt x="752" y="693"/>
                  </a:lnTo>
                  <a:lnTo>
                    <a:pt x="755" y="686"/>
                  </a:lnTo>
                  <a:lnTo>
                    <a:pt x="757" y="681"/>
                  </a:lnTo>
                  <a:lnTo>
                    <a:pt x="757" y="681"/>
                  </a:lnTo>
                  <a:lnTo>
                    <a:pt x="758" y="677"/>
                  </a:lnTo>
                  <a:lnTo>
                    <a:pt x="761" y="674"/>
                  </a:lnTo>
                  <a:lnTo>
                    <a:pt x="768" y="672"/>
                  </a:lnTo>
                  <a:lnTo>
                    <a:pt x="768" y="672"/>
                  </a:lnTo>
                  <a:lnTo>
                    <a:pt x="769" y="672"/>
                  </a:lnTo>
                  <a:lnTo>
                    <a:pt x="771" y="669"/>
                  </a:lnTo>
                  <a:lnTo>
                    <a:pt x="772" y="666"/>
                  </a:lnTo>
                  <a:lnTo>
                    <a:pt x="772" y="662"/>
                  </a:lnTo>
                  <a:lnTo>
                    <a:pt x="774" y="660"/>
                  </a:lnTo>
                  <a:lnTo>
                    <a:pt x="775" y="659"/>
                  </a:lnTo>
                  <a:lnTo>
                    <a:pt x="775" y="659"/>
                  </a:lnTo>
                  <a:lnTo>
                    <a:pt x="778" y="659"/>
                  </a:lnTo>
                  <a:lnTo>
                    <a:pt x="779" y="657"/>
                  </a:lnTo>
                  <a:lnTo>
                    <a:pt x="782" y="652"/>
                  </a:lnTo>
                  <a:lnTo>
                    <a:pt x="782" y="652"/>
                  </a:lnTo>
                  <a:lnTo>
                    <a:pt x="784" y="650"/>
                  </a:lnTo>
                  <a:lnTo>
                    <a:pt x="785" y="649"/>
                  </a:lnTo>
                  <a:lnTo>
                    <a:pt x="787" y="649"/>
                  </a:lnTo>
                  <a:lnTo>
                    <a:pt x="785" y="647"/>
                  </a:lnTo>
                  <a:lnTo>
                    <a:pt x="785" y="647"/>
                  </a:lnTo>
                  <a:lnTo>
                    <a:pt x="784" y="644"/>
                  </a:lnTo>
                  <a:lnTo>
                    <a:pt x="785" y="643"/>
                  </a:lnTo>
                  <a:lnTo>
                    <a:pt x="794" y="643"/>
                  </a:lnTo>
                  <a:lnTo>
                    <a:pt x="794" y="643"/>
                  </a:lnTo>
                  <a:lnTo>
                    <a:pt x="799" y="642"/>
                  </a:lnTo>
                  <a:lnTo>
                    <a:pt x="806" y="640"/>
                  </a:lnTo>
                  <a:lnTo>
                    <a:pt x="811" y="637"/>
                  </a:lnTo>
                  <a:lnTo>
                    <a:pt x="812" y="635"/>
                  </a:lnTo>
                  <a:lnTo>
                    <a:pt x="812" y="632"/>
                  </a:lnTo>
                  <a:lnTo>
                    <a:pt x="812" y="632"/>
                  </a:lnTo>
                  <a:lnTo>
                    <a:pt x="811" y="629"/>
                  </a:lnTo>
                  <a:lnTo>
                    <a:pt x="808" y="627"/>
                  </a:lnTo>
                  <a:lnTo>
                    <a:pt x="799" y="626"/>
                  </a:lnTo>
                  <a:lnTo>
                    <a:pt x="792" y="626"/>
                  </a:lnTo>
                  <a:lnTo>
                    <a:pt x="789" y="625"/>
                  </a:lnTo>
                  <a:lnTo>
                    <a:pt x="788" y="623"/>
                  </a:lnTo>
                  <a:lnTo>
                    <a:pt x="788" y="623"/>
                  </a:lnTo>
                  <a:lnTo>
                    <a:pt x="788" y="620"/>
                  </a:lnTo>
                  <a:lnTo>
                    <a:pt x="784" y="619"/>
                  </a:lnTo>
                  <a:lnTo>
                    <a:pt x="775" y="616"/>
                  </a:lnTo>
                  <a:lnTo>
                    <a:pt x="767" y="615"/>
                  </a:lnTo>
                  <a:lnTo>
                    <a:pt x="764" y="613"/>
                  </a:lnTo>
                  <a:lnTo>
                    <a:pt x="764" y="612"/>
                  </a:lnTo>
                  <a:lnTo>
                    <a:pt x="764" y="612"/>
                  </a:lnTo>
                  <a:lnTo>
                    <a:pt x="765" y="610"/>
                  </a:lnTo>
                  <a:lnTo>
                    <a:pt x="768" y="610"/>
                  </a:lnTo>
                  <a:lnTo>
                    <a:pt x="778" y="612"/>
                  </a:lnTo>
                  <a:lnTo>
                    <a:pt x="799" y="617"/>
                  </a:lnTo>
                  <a:lnTo>
                    <a:pt x="799" y="617"/>
                  </a:lnTo>
                  <a:lnTo>
                    <a:pt x="809" y="620"/>
                  </a:lnTo>
                  <a:lnTo>
                    <a:pt x="819" y="620"/>
                  </a:lnTo>
                  <a:lnTo>
                    <a:pt x="819" y="620"/>
                  </a:lnTo>
                  <a:lnTo>
                    <a:pt x="821" y="620"/>
                  </a:lnTo>
                  <a:lnTo>
                    <a:pt x="822" y="619"/>
                  </a:lnTo>
                  <a:lnTo>
                    <a:pt x="824" y="615"/>
                  </a:lnTo>
                  <a:lnTo>
                    <a:pt x="822" y="610"/>
                  </a:lnTo>
                  <a:lnTo>
                    <a:pt x="822" y="608"/>
                  </a:lnTo>
                  <a:lnTo>
                    <a:pt x="822" y="608"/>
                  </a:lnTo>
                  <a:lnTo>
                    <a:pt x="824" y="606"/>
                  </a:lnTo>
                  <a:lnTo>
                    <a:pt x="826" y="606"/>
                  </a:lnTo>
                  <a:lnTo>
                    <a:pt x="832" y="609"/>
                  </a:lnTo>
                  <a:lnTo>
                    <a:pt x="839" y="610"/>
                  </a:lnTo>
                  <a:lnTo>
                    <a:pt x="843" y="612"/>
                  </a:lnTo>
                  <a:lnTo>
                    <a:pt x="846" y="610"/>
                  </a:lnTo>
                  <a:lnTo>
                    <a:pt x="846" y="610"/>
                  </a:lnTo>
                  <a:lnTo>
                    <a:pt x="849" y="609"/>
                  </a:lnTo>
                  <a:lnTo>
                    <a:pt x="852" y="608"/>
                  </a:lnTo>
                  <a:lnTo>
                    <a:pt x="858" y="600"/>
                  </a:lnTo>
                  <a:lnTo>
                    <a:pt x="863" y="593"/>
                  </a:lnTo>
                  <a:lnTo>
                    <a:pt x="869" y="588"/>
                  </a:lnTo>
                  <a:lnTo>
                    <a:pt x="869" y="588"/>
                  </a:lnTo>
                  <a:lnTo>
                    <a:pt x="872" y="585"/>
                  </a:lnTo>
                  <a:lnTo>
                    <a:pt x="872" y="583"/>
                  </a:lnTo>
                  <a:lnTo>
                    <a:pt x="870" y="582"/>
                  </a:lnTo>
                  <a:lnTo>
                    <a:pt x="865" y="579"/>
                  </a:lnTo>
                  <a:lnTo>
                    <a:pt x="856" y="579"/>
                  </a:lnTo>
                  <a:lnTo>
                    <a:pt x="856" y="579"/>
                  </a:lnTo>
                  <a:lnTo>
                    <a:pt x="848" y="579"/>
                  </a:lnTo>
                  <a:lnTo>
                    <a:pt x="841" y="578"/>
                  </a:lnTo>
                  <a:lnTo>
                    <a:pt x="835" y="575"/>
                  </a:lnTo>
                  <a:lnTo>
                    <a:pt x="829" y="571"/>
                  </a:lnTo>
                  <a:lnTo>
                    <a:pt x="829" y="571"/>
                  </a:lnTo>
                  <a:lnTo>
                    <a:pt x="825" y="566"/>
                  </a:lnTo>
                  <a:lnTo>
                    <a:pt x="824" y="563"/>
                  </a:lnTo>
                  <a:lnTo>
                    <a:pt x="826" y="562"/>
                  </a:lnTo>
                  <a:lnTo>
                    <a:pt x="831" y="562"/>
                  </a:lnTo>
                  <a:lnTo>
                    <a:pt x="831" y="562"/>
                  </a:lnTo>
                  <a:lnTo>
                    <a:pt x="838" y="565"/>
                  </a:lnTo>
                  <a:lnTo>
                    <a:pt x="846" y="569"/>
                  </a:lnTo>
                  <a:lnTo>
                    <a:pt x="855" y="575"/>
                  </a:lnTo>
                  <a:lnTo>
                    <a:pt x="862" y="578"/>
                  </a:lnTo>
                  <a:lnTo>
                    <a:pt x="862" y="578"/>
                  </a:lnTo>
                  <a:lnTo>
                    <a:pt x="865" y="576"/>
                  </a:lnTo>
                  <a:lnTo>
                    <a:pt x="868" y="575"/>
                  </a:lnTo>
                  <a:lnTo>
                    <a:pt x="875" y="571"/>
                  </a:lnTo>
                  <a:lnTo>
                    <a:pt x="886" y="559"/>
                  </a:lnTo>
                  <a:lnTo>
                    <a:pt x="886" y="559"/>
                  </a:lnTo>
                  <a:lnTo>
                    <a:pt x="888" y="558"/>
                  </a:lnTo>
                  <a:lnTo>
                    <a:pt x="888" y="556"/>
                  </a:lnTo>
                  <a:lnTo>
                    <a:pt x="885" y="555"/>
                  </a:lnTo>
                  <a:lnTo>
                    <a:pt x="878" y="551"/>
                  </a:lnTo>
                  <a:lnTo>
                    <a:pt x="878" y="551"/>
                  </a:lnTo>
                  <a:lnTo>
                    <a:pt x="876" y="549"/>
                  </a:lnTo>
                  <a:lnTo>
                    <a:pt x="876" y="548"/>
                  </a:lnTo>
                  <a:lnTo>
                    <a:pt x="879" y="546"/>
                  </a:lnTo>
                  <a:lnTo>
                    <a:pt x="889" y="545"/>
                  </a:lnTo>
                  <a:lnTo>
                    <a:pt x="889" y="545"/>
                  </a:lnTo>
                  <a:lnTo>
                    <a:pt x="893" y="546"/>
                  </a:lnTo>
                  <a:lnTo>
                    <a:pt x="896" y="548"/>
                  </a:lnTo>
                  <a:lnTo>
                    <a:pt x="900" y="552"/>
                  </a:lnTo>
                  <a:lnTo>
                    <a:pt x="900" y="552"/>
                  </a:lnTo>
                  <a:lnTo>
                    <a:pt x="903" y="553"/>
                  </a:lnTo>
                  <a:lnTo>
                    <a:pt x="907" y="552"/>
                  </a:lnTo>
                  <a:lnTo>
                    <a:pt x="917" y="551"/>
                  </a:lnTo>
                  <a:lnTo>
                    <a:pt x="917" y="551"/>
                  </a:lnTo>
                  <a:lnTo>
                    <a:pt x="919" y="551"/>
                  </a:lnTo>
                  <a:lnTo>
                    <a:pt x="919" y="549"/>
                  </a:lnTo>
                  <a:lnTo>
                    <a:pt x="917" y="546"/>
                  </a:lnTo>
                  <a:lnTo>
                    <a:pt x="913" y="542"/>
                  </a:lnTo>
                  <a:lnTo>
                    <a:pt x="907" y="539"/>
                  </a:lnTo>
                  <a:lnTo>
                    <a:pt x="907" y="539"/>
                  </a:lnTo>
                  <a:lnTo>
                    <a:pt x="906" y="538"/>
                  </a:lnTo>
                  <a:lnTo>
                    <a:pt x="905" y="536"/>
                  </a:lnTo>
                  <a:lnTo>
                    <a:pt x="905" y="535"/>
                  </a:lnTo>
                  <a:lnTo>
                    <a:pt x="906" y="535"/>
                  </a:lnTo>
                  <a:lnTo>
                    <a:pt x="907" y="534"/>
                  </a:lnTo>
                  <a:lnTo>
                    <a:pt x="910" y="534"/>
                  </a:lnTo>
                  <a:lnTo>
                    <a:pt x="910" y="535"/>
                  </a:lnTo>
                  <a:lnTo>
                    <a:pt x="910" y="535"/>
                  </a:lnTo>
                  <a:lnTo>
                    <a:pt x="913" y="538"/>
                  </a:lnTo>
                  <a:lnTo>
                    <a:pt x="916" y="539"/>
                  </a:lnTo>
                  <a:lnTo>
                    <a:pt x="919" y="542"/>
                  </a:lnTo>
                  <a:lnTo>
                    <a:pt x="922" y="545"/>
                  </a:lnTo>
                  <a:lnTo>
                    <a:pt x="922" y="545"/>
                  </a:lnTo>
                  <a:lnTo>
                    <a:pt x="925" y="549"/>
                  </a:lnTo>
                  <a:lnTo>
                    <a:pt x="927" y="549"/>
                  </a:lnTo>
                  <a:lnTo>
                    <a:pt x="936" y="545"/>
                  </a:lnTo>
                  <a:lnTo>
                    <a:pt x="936" y="545"/>
                  </a:lnTo>
                  <a:lnTo>
                    <a:pt x="940" y="543"/>
                  </a:lnTo>
                  <a:lnTo>
                    <a:pt x="944" y="541"/>
                  </a:lnTo>
                  <a:lnTo>
                    <a:pt x="950" y="534"/>
                  </a:lnTo>
                  <a:lnTo>
                    <a:pt x="950" y="534"/>
                  </a:lnTo>
                  <a:lnTo>
                    <a:pt x="953" y="532"/>
                  </a:lnTo>
                  <a:lnTo>
                    <a:pt x="954" y="532"/>
                  </a:lnTo>
                  <a:lnTo>
                    <a:pt x="957" y="531"/>
                  </a:lnTo>
                  <a:lnTo>
                    <a:pt x="960" y="528"/>
                  </a:lnTo>
                  <a:lnTo>
                    <a:pt x="960" y="528"/>
                  </a:lnTo>
                  <a:lnTo>
                    <a:pt x="960" y="525"/>
                  </a:lnTo>
                  <a:lnTo>
                    <a:pt x="962" y="524"/>
                  </a:lnTo>
                  <a:lnTo>
                    <a:pt x="960" y="518"/>
                  </a:lnTo>
                  <a:lnTo>
                    <a:pt x="956" y="514"/>
                  </a:lnTo>
                  <a:lnTo>
                    <a:pt x="952" y="511"/>
                  </a:lnTo>
                  <a:lnTo>
                    <a:pt x="952" y="511"/>
                  </a:lnTo>
                  <a:lnTo>
                    <a:pt x="949" y="508"/>
                  </a:lnTo>
                  <a:lnTo>
                    <a:pt x="949" y="505"/>
                  </a:lnTo>
                  <a:lnTo>
                    <a:pt x="949" y="502"/>
                  </a:lnTo>
                  <a:lnTo>
                    <a:pt x="946" y="499"/>
                  </a:lnTo>
                  <a:lnTo>
                    <a:pt x="946" y="499"/>
                  </a:lnTo>
                  <a:lnTo>
                    <a:pt x="943" y="497"/>
                  </a:lnTo>
                  <a:lnTo>
                    <a:pt x="942" y="494"/>
                  </a:lnTo>
                  <a:lnTo>
                    <a:pt x="943" y="492"/>
                  </a:lnTo>
                  <a:lnTo>
                    <a:pt x="947" y="492"/>
                  </a:lnTo>
                  <a:lnTo>
                    <a:pt x="947" y="492"/>
                  </a:lnTo>
                  <a:lnTo>
                    <a:pt x="952" y="492"/>
                  </a:lnTo>
                  <a:lnTo>
                    <a:pt x="956" y="492"/>
                  </a:lnTo>
                  <a:lnTo>
                    <a:pt x="960" y="489"/>
                  </a:lnTo>
                  <a:lnTo>
                    <a:pt x="963" y="487"/>
                  </a:lnTo>
                  <a:lnTo>
                    <a:pt x="963" y="487"/>
                  </a:lnTo>
                  <a:lnTo>
                    <a:pt x="963" y="485"/>
                  </a:lnTo>
                  <a:lnTo>
                    <a:pt x="963" y="484"/>
                  </a:lnTo>
                  <a:lnTo>
                    <a:pt x="960" y="481"/>
                  </a:lnTo>
                  <a:lnTo>
                    <a:pt x="957" y="479"/>
                  </a:lnTo>
                  <a:lnTo>
                    <a:pt x="957" y="478"/>
                  </a:lnTo>
                  <a:lnTo>
                    <a:pt x="959" y="477"/>
                  </a:lnTo>
                  <a:lnTo>
                    <a:pt x="959" y="477"/>
                  </a:lnTo>
                  <a:lnTo>
                    <a:pt x="962" y="475"/>
                  </a:lnTo>
                  <a:lnTo>
                    <a:pt x="960" y="472"/>
                  </a:lnTo>
                  <a:lnTo>
                    <a:pt x="957" y="471"/>
                  </a:lnTo>
                  <a:lnTo>
                    <a:pt x="953" y="470"/>
                  </a:lnTo>
                  <a:lnTo>
                    <a:pt x="953" y="470"/>
                  </a:lnTo>
                  <a:lnTo>
                    <a:pt x="949" y="470"/>
                  </a:lnTo>
                  <a:lnTo>
                    <a:pt x="944" y="468"/>
                  </a:lnTo>
                  <a:lnTo>
                    <a:pt x="942" y="465"/>
                  </a:lnTo>
                  <a:lnTo>
                    <a:pt x="942" y="461"/>
                  </a:lnTo>
                  <a:lnTo>
                    <a:pt x="942" y="461"/>
                  </a:lnTo>
                  <a:lnTo>
                    <a:pt x="940" y="460"/>
                  </a:lnTo>
                  <a:lnTo>
                    <a:pt x="939" y="460"/>
                  </a:lnTo>
                  <a:lnTo>
                    <a:pt x="935" y="458"/>
                  </a:lnTo>
                  <a:lnTo>
                    <a:pt x="929" y="458"/>
                  </a:lnTo>
                  <a:lnTo>
                    <a:pt x="923" y="457"/>
                  </a:lnTo>
                  <a:lnTo>
                    <a:pt x="923" y="457"/>
                  </a:lnTo>
                  <a:lnTo>
                    <a:pt x="916" y="455"/>
                  </a:lnTo>
                  <a:lnTo>
                    <a:pt x="909" y="454"/>
                  </a:lnTo>
                  <a:lnTo>
                    <a:pt x="898" y="454"/>
                  </a:lnTo>
                  <a:lnTo>
                    <a:pt x="898" y="454"/>
                  </a:lnTo>
                  <a:lnTo>
                    <a:pt x="896" y="455"/>
                  </a:lnTo>
                  <a:lnTo>
                    <a:pt x="896" y="457"/>
                  </a:lnTo>
                  <a:lnTo>
                    <a:pt x="895" y="462"/>
                  </a:lnTo>
                  <a:lnTo>
                    <a:pt x="896" y="467"/>
                  </a:lnTo>
                  <a:lnTo>
                    <a:pt x="898" y="470"/>
                  </a:lnTo>
                  <a:lnTo>
                    <a:pt x="899" y="470"/>
                  </a:lnTo>
                  <a:lnTo>
                    <a:pt x="899" y="470"/>
                  </a:lnTo>
                  <a:lnTo>
                    <a:pt x="903" y="471"/>
                  </a:lnTo>
                  <a:lnTo>
                    <a:pt x="905" y="474"/>
                  </a:lnTo>
                  <a:lnTo>
                    <a:pt x="906" y="475"/>
                  </a:lnTo>
                  <a:lnTo>
                    <a:pt x="905" y="478"/>
                  </a:lnTo>
                  <a:lnTo>
                    <a:pt x="905" y="478"/>
                  </a:lnTo>
                  <a:lnTo>
                    <a:pt x="902" y="479"/>
                  </a:lnTo>
                  <a:lnTo>
                    <a:pt x="902" y="482"/>
                  </a:lnTo>
                  <a:lnTo>
                    <a:pt x="903" y="484"/>
                  </a:lnTo>
                  <a:lnTo>
                    <a:pt x="902" y="485"/>
                  </a:lnTo>
                  <a:lnTo>
                    <a:pt x="902" y="485"/>
                  </a:lnTo>
                  <a:lnTo>
                    <a:pt x="899" y="484"/>
                  </a:lnTo>
                  <a:lnTo>
                    <a:pt x="895" y="485"/>
                  </a:lnTo>
                  <a:lnTo>
                    <a:pt x="892" y="487"/>
                  </a:lnTo>
                  <a:lnTo>
                    <a:pt x="890" y="492"/>
                  </a:lnTo>
                  <a:lnTo>
                    <a:pt x="890" y="492"/>
                  </a:lnTo>
                  <a:lnTo>
                    <a:pt x="889" y="502"/>
                  </a:lnTo>
                  <a:lnTo>
                    <a:pt x="886" y="505"/>
                  </a:lnTo>
                  <a:lnTo>
                    <a:pt x="883" y="508"/>
                  </a:lnTo>
                  <a:lnTo>
                    <a:pt x="883" y="508"/>
                  </a:lnTo>
                  <a:lnTo>
                    <a:pt x="882" y="508"/>
                  </a:lnTo>
                  <a:lnTo>
                    <a:pt x="880" y="508"/>
                  </a:lnTo>
                  <a:lnTo>
                    <a:pt x="879" y="504"/>
                  </a:lnTo>
                  <a:lnTo>
                    <a:pt x="879" y="499"/>
                  </a:lnTo>
                  <a:lnTo>
                    <a:pt x="878" y="498"/>
                  </a:lnTo>
                  <a:lnTo>
                    <a:pt x="876" y="498"/>
                  </a:lnTo>
                  <a:lnTo>
                    <a:pt x="876" y="498"/>
                  </a:lnTo>
                  <a:lnTo>
                    <a:pt x="875" y="498"/>
                  </a:lnTo>
                  <a:lnTo>
                    <a:pt x="873" y="499"/>
                  </a:lnTo>
                  <a:lnTo>
                    <a:pt x="870" y="504"/>
                  </a:lnTo>
                  <a:lnTo>
                    <a:pt x="872" y="508"/>
                  </a:lnTo>
                  <a:lnTo>
                    <a:pt x="872" y="509"/>
                  </a:lnTo>
                  <a:lnTo>
                    <a:pt x="873" y="511"/>
                  </a:lnTo>
                  <a:lnTo>
                    <a:pt x="873" y="511"/>
                  </a:lnTo>
                  <a:lnTo>
                    <a:pt x="876" y="512"/>
                  </a:lnTo>
                  <a:lnTo>
                    <a:pt x="878" y="514"/>
                  </a:lnTo>
                  <a:lnTo>
                    <a:pt x="880" y="521"/>
                  </a:lnTo>
                  <a:lnTo>
                    <a:pt x="880" y="521"/>
                  </a:lnTo>
                  <a:lnTo>
                    <a:pt x="880" y="522"/>
                  </a:lnTo>
                  <a:lnTo>
                    <a:pt x="879" y="522"/>
                  </a:lnTo>
                  <a:lnTo>
                    <a:pt x="876" y="524"/>
                  </a:lnTo>
                  <a:lnTo>
                    <a:pt x="872" y="525"/>
                  </a:lnTo>
                  <a:lnTo>
                    <a:pt x="870" y="526"/>
                  </a:lnTo>
                  <a:lnTo>
                    <a:pt x="869" y="528"/>
                  </a:lnTo>
                  <a:lnTo>
                    <a:pt x="869" y="528"/>
                  </a:lnTo>
                  <a:lnTo>
                    <a:pt x="866" y="531"/>
                  </a:lnTo>
                  <a:lnTo>
                    <a:pt x="865" y="528"/>
                  </a:lnTo>
                  <a:lnTo>
                    <a:pt x="862" y="525"/>
                  </a:lnTo>
                  <a:lnTo>
                    <a:pt x="859" y="521"/>
                  </a:lnTo>
                  <a:lnTo>
                    <a:pt x="859" y="521"/>
                  </a:lnTo>
                  <a:lnTo>
                    <a:pt x="852" y="514"/>
                  </a:lnTo>
                  <a:lnTo>
                    <a:pt x="849" y="508"/>
                  </a:lnTo>
                  <a:lnTo>
                    <a:pt x="849" y="504"/>
                  </a:lnTo>
                  <a:lnTo>
                    <a:pt x="849" y="504"/>
                  </a:lnTo>
                  <a:lnTo>
                    <a:pt x="849" y="501"/>
                  </a:lnTo>
                  <a:lnTo>
                    <a:pt x="851" y="499"/>
                  </a:lnTo>
                  <a:lnTo>
                    <a:pt x="856" y="497"/>
                  </a:lnTo>
                  <a:lnTo>
                    <a:pt x="856" y="497"/>
                  </a:lnTo>
                  <a:lnTo>
                    <a:pt x="858" y="497"/>
                  </a:lnTo>
                  <a:lnTo>
                    <a:pt x="858" y="494"/>
                  </a:lnTo>
                  <a:lnTo>
                    <a:pt x="855" y="487"/>
                  </a:lnTo>
                  <a:lnTo>
                    <a:pt x="855" y="487"/>
                  </a:lnTo>
                  <a:lnTo>
                    <a:pt x="855" y="482"/>
                  </a:lnTo>
                  <a:lnTo>
                    <a:pt x="852" y="481"/>
                  </a:lnTo>
                  <a:lnTo>
                    <a:pt x="849" y="479"/>
                  </a:lnTo>
                  <a:lnTo>
                    <a:pt x="845" y="475"/>
                  </a:lnTo>
                  <a:lnTo>
                    <a:pt x="845" y="475"/>
                  </a:lnTo>
                  <a:lnTo>
                    <a:pt x="841" y="471"/>
                  </a:lnTo>
                  <a:lnTo>
                    <a:pt x="836" y="470"/>
                  </a:lnTo>
                  <a:lnTo>
                    <a:pt x="832" y="470"/>
                  </a:lnTo>
                  <a:lnTo>
                    <a:pt x="829" y="472"/>
                  </a:lnTo>
                  <a:lnTo>
                    <a:pt x="829" y="472"/>
                  </a:lnTo>
                  <a:lnTo>
                    <a:pt x="828" y="475"/>
                  </a:lnTo>
                  <a:lnTo>
                    <a:pt x="828" y="478"/>
                  </a:lnTo>
                  <a:lnTo>
                    <a:pt x="826" y="481"/>
                  </a:lnTo>
                  <a:lnTo>
                    <a:pt x="824" y="484"/>
                  </a:lnTo>
                  <a:lnTo>
                    <a:pt x="824" y="484"/>
                  </a:lnTo>
                  <a:lnTo>
                    <a:pt x="821" y="487"/>
                  </a:lnTo>
                  <a:lnTo>
                    <a:pt x="819" y="491"/>
                  </a:lnTo>
                  <a:lnTo>
                    <a:pt x="819" y="494"/>
                  </a:lnTo>
                  <a:lnTo>
                    <a:pt x="818" y="495"/>
                  </a:lnTo>
                  <a:lnTo>
                    <a:pt x="816" y="497"/>
                  </a:lnTo>
                  <a:lnTo>
                    <a:pt x="816" y="497"/>
                  </a:lnTo>
                  <a:lnTo>
                    <a:pt x="815" y="495"/>
                  </a:lnTo>
                  <a:lnTo>
                    <a:pt x="815" y="494"/>
                  </a:lnTo>
                  <a:lnTo>
                    <a:pt x="814" y="488"/>
                  </a:lnTo>
                  <a:lnTo>
                    <a:pt x="814" y="481"/>
                  </a:lnTo>
                  <a:lnTo>
                    <a:pt x="812" y="478"/>
                  </a:lnTo>
                  <a:lnTo>
                    <a:pt x="811" y="477"/>
                  </a:lnTo>
                  <a:lnTo>
                    <a:pt x="811" y="477"/>
                  </a:lnTo>
                  <a:lnTo>
                    <a:pt x="809" y="475"/>
                  </a:lnTo>
                  <a:lnTo>
                    <a:pt x="809" y="474"/>
                  </a:lnTo>
                  <a:lnTo>
                    <a:pt x="811" y="471"/>
                  </a:lnTo>
                  <a:lnTo>
                    <a:pt x="814" y="470"/>
                  </a:lnTo>
                  <a:lnTo>
                    <a:pt x="814" y="470"/>
                  </a:lnTo>
                  <a:lnTo>
                    <a:pt x="816" y="468"/>
                  </a:lnTo>
                  <a:lnTo>
                    <a:pt x="819" y="467"/>
                  </a:lnTo>
                  <a:lnTo>
                    <a:pt x="819" y="465"/>
                  </a:lnTo>
                  <a:lnTo>
                    <a:pt x="818" y="464"/>
                  </a:lnTo>
                  <a:lnTo>
                    <a:pt x="818" y="464"/>
                  </a:lnTo>
                  <a:lnTo>
                    <a:pt x="814" y="462"/>
                  </a:lnTo>
                  <a:lnTo>
                    <a:pt x="809" y="461"/>
                  </a:lnTo>
                  <a:lnTo>
                    <a:pt x="801" y="457"/>
                  </a:lnTo>
                  <a:lnTo>
                    <a:pt x="801" y="457"/>
                  </a:lnTo>
                  <a:lnTo>
                    <a:pt x="798" y="458"/>
                  </a:lnTo>
                  <a:lnTo>
                    <a:pt x="795" y="460"/>
                  </a:lnTo>
                  <a:lnTo>
                    <a:pt x="792" y="461"/>
                  </a:lnTo>
                  <a:lnTo>
                    <a:pt x="789" y="461"/>
                  </a:lnTo>
                  <a:lnTo>
                    <a:pt x="789" y="461"/>
                  </a:lnTo>
                  <a:lnTo>
                    <a:pt x="788" y="458"/>
                  </a:lnTo>
                  <a:lnTo>
                    <a:pt x="788" y="454"/>
                  </a:lnTo>
                  <a:lnTo>
                    <a:pt x="789" y="447"/>
                  </a:lnTo>
                  <a:lnTo>
                    <a:pt x="789" y="447"/>
                  </a:lnTo>
                  <a:lnTo>
                    <a:pt x="791" y="445"/>
                  </a:lnTo>
                  <a:lnTo>
                    <a:pt x="794" y="445"/>
                  </a:lnTo>
                  <a:lnTo>
                    <a:pt x="797" y="445"/>
                  </a:lnTo>
                  <a:lnTo>
                    <a:pt x="799" y="444"/>
                  </a:lnTo>
                  <a:lnTo>
                    <a:pt x="799" y="444"/>
                  </a:lnTo>
                  <a:lnTo>
                    <a:pt x="799" y="442"/>
                  </a:lnTo>
                  <a:lnTo>
                    <a:pt x="799" y="441"/>
                  </a:lnTo>
                  <a:lnTo>
                    <a:pt x="795" y="438"/>
                  </a:lnTo>
                  <a:lnTo>
                    <a:pt x="791" y="437"/>
                  </a:lnTo>
                  <a:lnTo>
                    <a:pt x="789" y="435"/>
                  </a:lnTo>
                  <a:lnTo>
                    <a:pt x="789" y="433"/>
                  </a:lnTo>
                  <a:lnTo>
                    <a:pt x="789" y="433"/>
                  </a:lnTo>
                  <a:lnTo>
                    <a:pt x="789" y="431"/>
                  </a:lnTo>
                  <a:lnTo>
                    <a:pt x="788" y="430"/>
                  </a:lnTo>
                  <a:lnTo>
                    <a:pt x="784" y="427"/>
                  </a:lnTo>
                  <a:lnTo>
                    <a:pt x="775" y="424"/>
                  </a:lnTo>
                  <a:lnTo>
                    <a:pt x="775" y="424"/>
                  </a:lnTo>
                  <a:lnTo>
                    <a:pt x="774" y="424"/>
                  </a:lnTo>
                  <a:lnTo>
                    <a:pt x="774" y="423"/>
                  </a:lnTo>
                  <a:lnTo>
                    <a:pt x="775" y="418"/>
                  </a:lnTo>
                  <a:lnTo>
                    <a:pt x="775" y="414"/>
                  </a:lnTo>
                  <a:lnTo>
                    <a:pt x="775" y="410"/>
                  </a:lnTo>
                  <a:lnTo>
                    <a:pt x="775" y="410"/>
                  </a:lnTo>
                  <a:lnTo>
                    <a:pt x="772" y="407"/>
                  </a:lnTo>
                  <a:lnTo>
                    <a:pt x="767" y="401"/>
                  </a:lnTo>
                  <a:lnTo>
                    <a:pt x="761" y="397"/>
                  </a:lnTo>
                  <a:lnTo>
                    <a:pt x="758" y="397"/>
                  </a:lnTo>
                  <a:lnTo>
                    <a:pt x="755" y="396"/>
                  </a:lnTo>
                  <a:lnTo>
                    <a:pt x="755" y="396"/>
                  </a:lnTo>
                  <a:lnTo>
                    <a:pt x="751" y="396"/>
                  </a:lnTo>
                  <a:lnTo>
                    <a:pt x="750" y="393"/>
                  </a:lnTo>
                  <a:lnTo>
                    <a:pt x="750" y="390"/>
                  </a:lnTo>
                  <a:lnTo>
                    <a:pt x="751" y="388"/>
                  </a:lnTo>
                  <a:lnTo>
                    <a:pt x="751" y="388"/>
                  </a:lnTo>
                  <a:lnTo>
                    <a:pt x="754" y="388"/>
                  </a:lnTo>
                  <a:lnTo>
                    <a:pt x="755" y="387"/>
                  </a:lnTo>
                  <a:lnTo>
                    <a:pt x="762" y="380"/>
                  </a:lnTo>
                  <a:lnTo>
                    <a:pt x="762" y="380"/>
                  </a:lnTo>
                  <a:lnTo>
                    <a:pt x="767" y="376"/>
                  </a:lnTo>
                  <a:lnTo>
                    <a:pt x="768" y="373"/>
                  </a:lnTo>
                  <a:lnTo>
                    <a:pt x="768" y="371"/>
                  </a:lnTo>
                  <a:lnTo>
                    <a:pt x="765" y="370"/>
                  </a:lnTo>
                  <a:lnTo>
                    <a:pt x="765" y="370"/>
                  </a:lnTo>
                  <a:lnTo>
                    <a:pt x="762" y="369"/>
                  </a:lnTo>
                  <a:lnTo>
                    <a:pt x="761" y="367"/>
                  </a:lnTo>
                  <a:lnTo>
                    <a:pt x="762" y="366"/>
                  </a:lnTo>
                  <a:lnTo>
                    <a:pt x="767" y="364"/>
                  </a:lnTo>
                  <a:lnTo>
                    <a:pt x="767" y="364"/>
                  </a:lnTo>
                  <a:lnTo>
                    <a:pt x="779" y="367"/>
                  </a:lnTo>
                  <a:lnTo>
                    <a:pt x="787" y="369"/>
                  </a:lnTo>
                  <a:lnTo>
                    <a:pt x="791" y="367"/>
                  </a:lnTo>
                  <a:lnTo>
                    <a:pt x="791" y="367"/>
                  </a:lnTo>
                  <a:lnTo>
                    <a:pt x="797" y="361"/>
                  </a:lnTo>
                  <a:lnTo>
                    <a:pt x="802" y="353"/>
                  </a:lnTo>
                  <a:lnTo>
                    <a:pt x="815" y="336"/>
                  </a:lnTo>
                  <a:lnTo>
                    <a:pt x="815" y="336"/>
                  </a:lnTo>
                  <a:lnTo>
                    <a:pt x="816" y="333"/>
                  </a:lnTo>
                  <a:lnTo>
                    <a:pt x="816" y="332"/>
                  </a:lnTo>
                  <a:lnTo>
                    <a:pt x="815" y="330"/>
                  </a:lnTo>
                  <a:lnTo>
                    <a:pt x="814" y="329"/>
                  </a:lnTo>
                  <a:lnTo>
                    <a:pt x="806" y="327"/>
                  </a:lnTo>
                  <a:lnTo>
                    <a:pt x="798" y="329"/>
                  </a:lnTo>
                  <a:lnTo>
                    <a:pt x="798" y="329"/>
                  </a:lnTo>
                  <a:lnTo>
                    <a:pt x="789" y="327"/>
                  </a:lnTo>
                  <a:lnTo>
                    <a:pt x="784" y="326"/>
                  </a:lnTo>
                  <a:lnTo>
                    <a:pt x="778" y="324"/>
                  </a:lnTo>
                  <a:lnTo>
                    <a:pt x="771" y="323"/>
                  </a:lnTo>
                  <a:lnTo>
                    <a:pt x="771" y="323"/>
                  </a:lnTo>
                  <a:lnTo>
                    <a:pt x="762" y="323"/>
                  </a:lnTo>
                  <a:lnTo>
                    <a:pt x="752" y="324"/>
                  </a:lnTo>
                  <a:lnTo>
                    <a:pt x="742" y="326"/>
                  </a:lnTo>
                  <a:lnTo>
                    <a:pt x="738" y="327"/>
                  </a:lnTo>
                  <a:lnTo>
                    <a:pt x="738" y="327"/>
                  </a:lnTo>
                  <a:lnTo>
                    <a:pt x="737" y="329"/>
                  </a:lnTo>
                  <a:lnTo>
                    <a:pt x="738" y="330"/>
                  </a:lnTo>
                  <a:lnTo>
                    <a:pt x="740" y="333"/>
                  </a:lnTo>
                  <a:lnTo>
                    <a:pt x="741" y="334"/>
                  </a:lnTo>
                  <a:lnTo>
                    <a:pt x="742" y="337"/>
                  </a:lnTo>
                  <a:lnTo>
                    <a:pt x="742" y="337"/>
                  </a:lnTo>
                  <a:lnTo>
                    <a:pt x="741" y="339"/>
                  </a:lnTo>
                  <a:lnTo>
                    <a:pt x="741" y="339"/>
                  </a:lnTo>
                  <a:lnTo>
                    <a:pt x="738" y="337"/>
                  </a:lnTo>
                  <a:lnTo>
                    <a:pt x="734" y="336"/>
                  </a:lnTo>
                  <a:lnTo>
                    <a:pt x="733" y="336"/>
                  </a:lnTo>
                  <a:lnTo>
                    <a:pt x="733" y="336"/>
                  </a:lnTo>
                  <a:lnTo>
                    <a:pt x="731" y="339"/>
                  </a:lnTo>
                  <a:lnTo>
                    <a:pt x="731" y="341"/>
                  </a:lnTo>
                  <a:lnTo>
                    <a:pt x="733" y="347"/>
                  </a:lnTo>
                  <a:lnTo>
                    <a:pt x="733" y="354"/>
                  </a:lnTo>
                  <a:lnTo>
                    <a:pt x="733" y="354"/>
                  </a:lnTo>
                  <a:lnTo>
                    <a:pt x="733" y="363"/>
                  </a:lnTo>
                  <a:lnTo>
                    <a:pt x="734" y="367"/>
                  </a:lnTo>
                  <a:lnTo>
                    <a:pt x="738" y="373"/>
                  </a:lnTo>
                  <a:lnTo>
                    <a:pt x="738" y="373"/>
                  </a:lnTo>
                  <a:lnTo>
                    <a:pt x="740" y="377"/>
                  </a:lnTo>
                  <a:lnTo>
                    <a:pt x="741" y="381"/>
                  </a:lnTo>
                  <a:lnTo>
                    <a:pt x="741" y="391"/>
                  </a:lnTo>
                  <a:lnTo>
                    <a:pt x="741" y="391"/>
                  </a:lnTo>
                  <a:lnTo>
                    <a:pt x="740" y="396"/>
                  </a:lnTo>
                  <a:lnTo>
                    <a:pt x="737" y="398"/>
                  </a:lnTo>
                  <a:lnTo>
                    <a:pt x="731" y="400"/>
                  </a:lnTo>
                  <a:lnTo>
                    <a:pt x="731" y="400"/>
                  </a:lnTo>
                  <a:lnTo>
                    <a:pt x="731" y="401"/>
                  </a:lnTo>
                  <a:lnTo>
                    <a:pt x="731" y="403"/>
                  </a:lnTo>
                  <a:lnTo>
                    <a:pt x="733" y="404"/>
                  </a:lnTo>
                  <a:lnTo>
                    <a:pt x="735" y="407"/>
                  </a:lnTo>
                  <a:lnTo>
                    <a:pt x="735" y="410"/>
                  </a:lnTo>
                  <a:lnTo>
                    <a:pt x="735" y="410"/>
                  </a:lnTo>
                  <a:lnTo>
                    <a:pt x="735" y="411"/>
                  </a:lnTo>
                  <a:lnTo>
                    <a:pt x="734" y="411"/>
                  </a:lnTo>
                  <a:lnTo>
                    <a:pt x="730" y="411"/>
                  </a:lnTo>
                  <a:lnTo>
                    <a:pt x="727" y="408"/>
                  </a:lnTo>
                  <a:lnTo>
                    <a:pt x="723" y="408"/>
                  </a:lnTo>
                  <a:lnTo>
                    <a:pt x="723" y="408"/>
                  </a:lnTo>
                  <a:lnTo>
                    <a:pt x="720" y="411"/>
                  </a:lnTo>
                  <a:lnTo>
                    <a:pt x="718" y="417"/>
                  </a:lnTo>
                  <a:lnTo>
                    <a:pt x="717" y="421"/>
                  </a:lnTo>
                  <a:lnTo>
                    <a:pt x="718" y="424"/>
                  </a:lnTo>
                  <a:lnTo>
                    <a:pt x="720" y="425"/>
                  </a:lnTo>
                  <a:lnTo>
                    <a:pt x="720" y="425"/>
                  </a:lnTo>
                  <a:lnTo>
                    <a:pt x="724" y="430"/>
                  </a:lnTo>
                  <a:lnTo>
                    <a:pt x="724" y="431"/>
                  </a:lnTo>
                  <a:lnTo>
                    <a:pt x="723" y="434"/>
                  </a:lnTo>
                  <a:lnTo>
                    <a:pt x="723" y="434"/>
                  </a:lnTo>
                  <a:lnTo>
                    <a:pt x="720" y="438"/>
                  </a:lnTo>
                  <a:lnTo>
                    <a:pt x="718" y="442"/>
                  </a:lnTo>
                  <a:lnTo>
                    <a:pt x="720" y="447"/>
                  </a:lnTo>
                  <a:lnTo>
                    <a:pt x="724" y="452"/>
                  </a:lnTo>
                  <a:lnTo>
                    <a:pt x="724" y="452"/>
                  </a:lnTo>
                  <a:lnTo>
                    <a:pt x="731" y="455"/>
                  </a:lnTo>
                  <a:lnTo>
                    <a:pt x="740" y="458"/>
                  </a:lnTo>
                  <a:lnTo>
                    <a:pt x="748" y="460"/>
                  </a:lnTo>
                  <a:lnTo>
                    <a:pt x="755" y="464"/>
                  </a:lnTo>
                  <a:lnTo>
                    <a:pt x="755" y="464"/>
                  </a:lnTo>
                  <a:lnTo>
                    <a:pt x="758" y="467"/>
                  </a:lnTo>
                  <a:lnTo>
                    <a:pt x="758" y="467"/>
                  </a:lnTo>
                  <a:lnTo>
                    <a:pt x="755" y="468"/>
                  </a:lnTo>
                  <a:lnTo>
                    <a:pt x="755" y="470"/>
                  </a:lnTo>
                  <a:lnTo>
                    <a:pt x="755" y="471"/>
                  </a:lnTo>
                  <a:lnTo>
                    <a:pt x="755" y="471"/>
                  </a:lnTo>
                  <a:lnTo>
                    <a:pt x="757" y="474"/>
                  </a:lnTo>
                  <a:lnTo>
                    <a:pt x="755" y="475"/>
                  </a:lnTo>
                  <a:lnTo>
                    <a:pt x="754" y="478"/>
                  </a:lnTo>
                  <a:lnTo>
                    <a:pt x="751" y="481"/>
                  </a:lnTo>
                  <a:lnTo>
                    <a:pt x="751" y="484"/>
                  </a:lnTo>
                  <a:lnTo>
                    <a:pt x="751" y="484"/>
                  </a:lnTo>
                  <a:lnTo>
                    <a:pt x="751" y="487"/>
                  </a:lnTo>
                  <a:lnTo>
                    <a:pt x="752" y="487"/>
                  </a:lnTo>
                  <a:lnTo>
                    <a:pt x="758" y="478"/>
                  </a:lnTo>
                  <a:lnTo>
                    <a:pt x="758" y="478"/>
                  </a:lnTo>
                  <a:lnTo>
                    <a:pt x="760" y="477"/>
                  </a:lnTo>
                  <a:lnTo>
                    <a:pt x="761" y="475"/>
                  </a:lnTo>
                  <a:lnTo>
                    <a:pt x="762" y="477"/>
                  </a:lnTo>
                  <a:lnTo>
                    <a:pt x="764" y="478"/>
                  </a:lnTo>
                  <a:lnTo>
                    <a:pt x="765" y="482"/>
                  </a:lnTo>
                  <a:lnTo>
                    <a:pt x="765" y="488"/>
                  </a:lnTo>
                  <a:lnTo>
                    <a:pt x="765" y="488"/>
                  </a:lnTo>
                  <a:lnTo>
                    <a:pt x="764" y="491"/>
                  </a:lnTo>
                  <a:lnTo>
                    <a:pt x="761" y="492"/>
                  </a:lnTo>
                  <a:lnTo>
                    <a:pt x="758" y="494"/>
                  </a:lnTo>
                  <a:lnTo>
                    <a:pt x="754" y="497"/>
                  </a:lnTo>
                  <a:lnTo>
                    <a:pt x="754" y="497"/>
                  </a:lnTo>
                  <a:lnTo>
                    <a:pt x="751" y="501"/>
                  </a:lnTo>
                  <a:lnTo>
                    <a:pt x="747" y="504"/>
                  </a:lnTo>
                  <a:lnTo>
                    <a:pt x="744" y="504"/>
                  </a:lnTo>
                  <a:lnTo>
                    <a:pt x="738" y="504"/>
                  </a:lnTo>
                  <a:lnTo>
                    <a:pt x="738" y="504"/>
                  </a:lnTo>
                  <a:lnTo>
                    <a:pt x="737" y="504"/>
                  </a:lnTo>
                  <a:lnTo>
                    <a:pt x="735" y="505"/>
                  </a:lnTo>
                  <a:lnTo>
                    <a:pt x="735" y="508"/>
                  </a:lnTo>
                  <a:lnTo>
                    <a:pt x="737" y="514"/>
                  </a:lnTo>
                  <a:lnTo>
                    <a:pt x="738" y="519"/>
                  </a:lnTo>
                  <a:lnTo>
                    <a:pt x="738" y="519"/>
                  </a:lnTo>
                  <a:lnTo>
                    <a:pt x="740" y="524"/>
                  </a:lnTo>
                  <a:lnTo>
                    <a:pt x="738" y="525"/>
                  </a:lnTo>
                  <a:lnTo>
                    <a:pt x="735" y="526"/>
                  </a:lnTo>
                  <a:lnTo>
                    <a:pt x="730" y="525"/>
                  </a:lnTo>
                  <a:lnTo>
                    <a:pt x="730" y="525"/>
                  </a:lnTo>
                  <a:lnTo>
                    <a:pt x="725" y="524"/>
                  </a:lnTo>
                  <a:lnTo>
                    <a:pt x="721" y="521"/>
                  </a:lnTo>
                  <a:lnTo>
                    <a:pt x="720" y="516"/>
                  </a:lnTo>
                  <a:lnTo>
                    <a:pt x="721" y="512"/>
                  </a:lnTo>
                  <a:lnTo>
                    <a:pt x="721" y="512"/>
                  </a:lnTo>
                  <a:lnTo>
                    <a:pt x="725" y="504"/>
                  </a:lnTo>
                  <a:lnTo>
                    <a:pt x="725" y="501"/>
                  </a:lnTo>
                  <a:lnTo>
                    <a:pt x="724" y="499"/>
                  </a:lnTo>
                  <a:lnTo>
                    <a:pt x="724" y="499"/>
                  </a:lnTo>
                  <a:lnTo>
                    <a:pt x="720" y="499"/>
                  </a:lnTo>
                  <a:lnTo>
                    <a:pt x="714" y="499"/>
                  </a:lnTo>
                  <a:lnTo>
                    <a:pt x="708" y="498"/>
                  </a:lnTo>
                  <a:lnTo>
                    <a:pt x="705" y="494"/>
                  </a:lnTo>
                  <a:lnTo>
                    <a:pt x="705" y="494"/>
                  </a:lnTo>
                  <a:lnTo>
                    <a:pt x="704" y="492"/>
                  </a:lnTo>
                  <a:lnTo>
                    <a:pt x="707" y="491"/>
                  </a:lnTo>
                  <a:lnTo>
                    <a:pt x="717" y="492"/>
                  </a:lnTo>
                  <a:lnTo>
                    <a:pt x="717" y="492"/>
                  </a:lnTo>
                  <a:lnTo>
                    <a:pt x="721" y="492"/>
                  </a:lnTo>
                  <a:lnTo>
                    <a:pt x="723" y="489"/>
                  </a:lnTo>
                  <a:lnTo>
                    <a:pt x="723" y="487"/>
                  </a:lnTo>
                  <a:lnTo>
                    <a:pt x="724" y="487"/>
                  </a:lnTo>
                  <a:lnTo>
                    <a:pt x="725" y="487"/>
                  </a:lnTo>
                  <a:lnTo>
                    <a:pt x="725" y="487"/>
                  </a:lnTo>
                  <a:lnTo>
                    <a:pt x="735" y="488"/>
                  </a:lnTo>
                  <a:lnTo>
                    <a:pt x="740" y="487"/>
                  </a:lnTo>
                  <a:lnTo>
                    <a:pt x="744" y="485"/>
                  </a:lnTo>
                  <a:lnTo>
                    <a:pt x="744" y="485"/>
                  </a:lnTo>
                  <a:lnTo>
                    <a:pt x="745" y="482"/>
                  </a:lnTo>
                  <a:lnTo>
                    <a:pt x="745" y="479"/>
                  </a:lnTo>
                  <a:lnTo>
                    <a:pt x="744" y="475"/>
                  </a:lnTo>
                  <a:lnTo>
                    <a:pt x="740" y="471"/>
                  </a:lnTo>
                  <a:lnTo>
                    <a:pt x="737" y="471"/>
                  </a:lnTo>
                  <a:lnTo>
                    <a:pt x="735" y="471"/>
                  </a:lnTo>
                  <a:lnTo>
                    <a:pt x="735" y="471"/>
                  </a:lnTo>
                  <a:lnTo>
                    <a:pt x="727" y="472"/>
                  </a:lnTo>
                  <a:lnTo>
                    <a:pt x="724" y="472"/>
                  </a:lnTo>
                  <a:lnTo>
                    <a:pt x="723" y="471"/>
                  </a:lnTo>
                  <a:lnTo>
                    <a:pt x="723" y="470"/>
                  </a:lnTo>
                  <a:lnTo>
                    <a:pt x="723" y="470"/>
                  </a:lnTo>
                  <a:lnTo>
                    <a:pt x="723" y="468"/>
                  </a:lnTo>
                  <a:lnTo>
                    <a:pt x="724" y="468"/>
                  </a:lnTo>
                  <a:lnTo>
                    <a:pt x="727" y="467"/>
                  </a:lnTo>
                  <a:lnTo>
                    <a:pt x="731" y="468"/>
                  </a:lnTo>
                  <a:lnTo>
                    <a:pt x="735" y="467"/>
                  </a:lnTo>
                  <a:lnTo>
                    <a:pt x="735" y="467"/>
                  </a:lnTo>
                  <a:lnTo>
                    <a:pt x="737" y="467"/>
                  </a:lnTo>
                  <a:lnTo>
                    <a:pt x="737" y="465"/>
                  </a:lnTo>
                  <a:lnTo>
                    <a:pt x="735" y="464"/>
                  </a:lnTo>
                  <a:lnTo>
                    <a:pt x="731" y="461"/>
                  </a:lnTo>
                  <a:lnTo>
                    <a:pt x="725" y="461"/>
                  </a:lnTo>
                  <a:lnTo>
                    <a:pt x="725" y="461"/>
                  </a:lnTo>
                  <a:lnTo>
                    <a:pt x="721" y="462"/>
                  </a:lnTo>
                  <a:lnTo>
                    <a:pt x="717" y="462"/>
                  </a:lnTo>
                  <a:lnTo>
                    <a:pt x="713" y="461"/>
                  </a:lnTo>
                  <a:lnTo>
                    <a:pt x="708" y="458"/>
                  </a:lnTo>
                  <a:lnTo>
                    <a:pt x="708" y="458"/>
                  </a:lnTo>
                  <a:lnTo>
                    <a:pt x="703" y="454"/>
                  </a:lnTo>
                  <a:lnTo>
                    <a:pt x="698" y="452"/>
                  </a:lnTo>
                  <a:lnTo>
                    <a:pt x="696" y="452"/>
                  </a:lnTo>
                  <a:lnTo>
                    <a:pt x="693" y="454"/>
                  </a:lnTo>
                  <a:lnTo>
                    <a:pt x="691" y="458"/>
                  </a:lnTo>
                  <a:lnTo>
                    <a:pt x="690" y="462"/>
                  </a:lnTo>
                  <a:lnTo>
                    <a:pt x="690" y="462"/>
                  </a:lnTo>
                  <a:lnTo>
                    <a:pt x="688" y="467"/>
                  </a:lnTo>
                  <a:lnTo>
                    <a:pt x="687" y="470"/>
                  </a:lnTo>
                  <a:lnTo>
                    <a:pt x="684" y="471"/>
                  </a:lnTo>
                  <a:lnTo>
                    <a:pt x="681" y="471"/>
                  </a:lnTo>
                  <a:lnTo>
                    <a:pt x="677" y="471"/>
                  </a:lnTo>
                  <a:lnTo>
                    <a:pt x="676" y="472"/>
                  </a:lnTo>
                  <a:lnTo>
                    <a:pt x="673" y="472"/>
                  </a:lnTo>
                  <a:lnTo>
                    <a:pt x="673" y="472"/>
                  </a:lnTo>
                  <a:lnTo>
                    <a:pt x="673" y="475"/>
                  </a:lnTo>
                  <a:lnTo>
                    <a:pt x="673" y="477"/>
                  </a:lnTo>
                  <a:lnTo>
                    <a:pt x="676" y="478"/>
                  </a:lnTo>
                  <a:lnTo>
                    <a:pt x="681" y="481"/>
                  </a:lnTo>
                  <a:lnTo>
                    <a:pt x="687" y="481"/>
                  </a:lnTo>
                  <a:lnTo>
                    <a:pt x="687" y="481"/>
                  </a:lnTo>
                  <a:lnTo>
                    <a:pt x="694" y="482"/>
                  </a:lnTo>
                  <a:lnTo>
                    <a:pt x="698" y="487"/>
                  </a:lnTo>
                  <a:lnTo>
                    <a:pt x="701" y="489"/>
                  </a:lnTo>
                  <a:lnTo>
                    <a:pt x="701" y="489"/>
                  </a:lnTo>
                  <a:lnTo>
                    <a:pt x="700" y="491"/>
                  </a:lnTo>
                  <a:lnTo>
                    <a:pt x="700" y="491"/>
                  </a:lnTo>
                  <a:lnTo>
                    <a:pt x="697" y="491"/>
                  </a:lnTo>
                  <a:lnTo>
                    <a:pt x="696" y="494"/>
                  </a:lnTo>
                  <a:lnTo>
                    <a:pt x="694" y="495"/>
                  </a:lnTo>
                  <a:lnTo>
                    <a:pt x="693" y="495"/>
                  </a:lnTo>
                  <a:lnTo>
                    <a:pt x="693" y="495"/>
                  </a:lnTo>
                  <a:lnTo>
                    <a:pt x="688" y="494"/>
                  </a:lnTo>
                  <a:lnTo>
                    <a:pt x="686" y="494"/>
                  </a:lnTo>
                  <a:lnTo>
                    <a:pt x="684" y="497"/>
                  </a:lnTo>
                  <a:lnTo>
                    <a:pt x="686" y="499"/>
                  </a:lnTo>
                  <a:lnTo>
                    <a:pt x="686" y="499"/>
                  </a:lnTo>
                  <a:lnTo>
                    <a:pt x="687" y="502"/>
                  </a:lnTo>
                  <a:lnTo>
                    <a:pt x="687" y="504"/>
                  </a:lnTo>
                  <a:lnTo>
                    <a:pt x="686" y="507"/>
                  </a:lnTo>
                  <a:lnTo>
                    <a:pt x="684" y="509"/>
                  </a:lnTo>
                  <a:lnTo>
                    <a:pt x="684" y="509"/>
                  </a:lnTo>
                  <a:lnTo>
                    <a:pt x="684" y="511"/>
                  </a:lnTo>
                  <a:lnTo>
                    <a:pt x="684" y="511"/>
                  </a:lnTo>
                  <a:lnTo>
                    <a:pt x="680" y="511"/>
                  </a:lnTo>
                  <a:lnTo>
                    <a:pt x="670" y="509"/>
                  </a:lnTo>
                  <a:lnTo>
                    <a:pt x="670" y="509"/>
                  </a:lnTo>
                  <a:lnTo>
                    <a:pt x="663" y="509"/>
                  </a:lnTo>
                  <a:lnTo>
                    <a:pt x="656" y="509"/>
                  </a:lnTo>
                  <a:lnTo>
                    <a:pt x="639" y="512"/>
                  </a:lnTo>
                  <a:lnTo>
                    <a:pt x="639" y="512"/>
                  </a:lnTo>
                  <a:lnTo>
                    <a:pt x="632" y="514"/>
                  </a:lnTo>
                  <a:lnTo>
                    <a:pt x="623" y="512"/>
                  </a:lnTo>
                  <a:lnTo>
                    <a:pt x="617" y="509"/>
                  </a:lnTo>
                  <a:lnTo>
                    <a:pt x="613" y="507"/>
                  </a:lnTo>
                  <a:lnTo>
                    <a:pt x="613" y="507"/>
                  </a:lnTo>
                  <a:lnTo>
                    <a:pt x="610" y="504"/>
                  </a:lnTo>
                  <a:lnTo>
                    <a:pt x="606" y="504"/>
                  </a:lnTo>
                  <a:lnTo>
                    <a:pt x="596" y="502"/>
                  </a:lnTo>
                  <a:lnTo>
                    <a:pt x="596" y="502"/>
                  </a:lnTo>
                  <a:lnTo>
                    <a:pt x="592" y="502"/>
                  </a:lnTo>
                  <a:lnTo>
                    <a:pt x="590" y="499"/>
                  </a:lnTo>
                  <a:lnTo>
                    <a:pt x="587" y="497"/>
                  </a:lnTo>
                  <a:lnTo>
                    <a:pt x="582" y="495"/>
                  </a:lnTo>
                  <a:lnTo>
                    <a:pt x="582" y="495"/>
                  </a:lnTo>
                  <a:lnTo>
                    <a:pt x="579" y="495"/>
                  </a:lnTo>
                  <a:lnTo>
                    <a:pt x="577" y="494"/>
                  </a:lnTo>
                  <a:lnTo>
                    <a:pt x="575" y="491"/>
                  </a:lnTo>
                  <a:lnTo>
                    <a:pt x="573" y="482"/>
                  </a:lnTo>
                  <a:lnTo>
                    <a:pt x="573" y="482"/>
                  </a:lnTo>
                  <a:lnTo>
                    <a:pt x="573" y="481"/>
                  </a:lnTo>
                  <a:lnTo>
                    <a:pt x="570" y="481"/>
                  </a:lnTo>
                  <a:lnTo>
                    <a:pt x="563" y="479"/>
                  </a:lnTo>
                  <a:lnTo>
                    <a:pt x="555" y="481"/>
                  </a:lnTo>
                  <a:lnTo>
                    <a:pt x="548" y="484"/>
                  </a:lnTo>
                  <a:lnTo>
                    <a:pt x="548" y="484"/>
                  </a:lnTo>
                  <a:lnTo>
                    <a:pt x="542" y="487"/>
                  </a:lnTo>
                  <a:lnTo>
                    <a:pt x="535" y="488"/>
                  </a:lnTo>
                  <a:lnTo>
                    <a:pt x="528" y="489"/>
                  </a:lnTo>
                  <a:lnTo>
                    <a:pt x="526" y="492"/>
                  </a:lnTo>
                  <a:lnTo>
                    <a:pt x="523" y="494"/>
                  </a:lnTo>
                  <a:lnTo>
                    <a:pt x="523" y="494"/>
                  </a:lnTo>
                  <a:lnTo>
                    <a:pt x="523" y="498"/>
                  </a:lnTo>
                  <a:lnTo>
                    <a:pt x="525" y="501"/>
                  </a:lnTo>
                  <a:lnTo>
                    <a:pt x="528" y="501"/>
                  </a:lnTo>
                  <a:lnTo>
                    <a:pt x="531" y="501"/>
                  </a:lnTo>
                  <a:lnTo>
                    <a:pt x="531" y="501"/>
                  </a:lnTo>
                  <a:lnTo>
                    <a:pt x="535" y="499"/>
                  </a:lnTo>
                  <a:lnTo>
                    <a:pt x="536" y="498"/>
                  </a:lnTo>
                  <a:lnTo>
                    <a:pt x="540" y="497"/>
                  </a:lnTo>
                  <a:lnTo>
                    <a:pt x="546" y="497"/>
                  </a:lnTo>
                  <a:lnTo>
                    <a:pt x="546" y="497"/>
                  </a:lnTo>
                  <a:lnTo>
                    <a:pt x="549" y="497"/>
                  </a:lnTo>
                  <a:lnTo>
                    <a:pt x="553" y="495"/>
                  </a:lnTo>
                  <a:lnTo>
                    <a:pt x="559" y="492"/>
                  </a:lnTo>
                  <a:lnTo>
                    <a:pt x="563" y="489"/>
                  </a:lnTo>
                  <a:lnTo>
                    <a:pt x="566" y="489"/>
                  </a:lnTo>
                  <a:lnTo>
                    <a:pt x="567" y="489"/>
                  </a:lnTo>
                  <a:lnTo>
                    <a:pt x="567" y="489"/>
                  </a:lnTo>
                  <a:lnTo>
                    <a:pt x="567" y="492"/>
                  </a:lnTo>
                  <a:lnTo>
                    <a:pt x="566" y="494"/>
                  </a:lnTo>
                  <a:lnTo>
                    <a:pt x="559" y="498"/>
                  </a:lnTo>
                  <a:lnTo>
                    <a:pt x="549" y="502"/>
                  </a:lnTo>
                  <a:lnTo>
                    <a:pt x="540" y="504"/>
                  </a:lnTo>
                  <a:lnTo>
                    <a:pt x="540" y="504"/>
                  </a:lnTo>
                  <a:lnTo>
                    <a:pt x="538" y="505"/>
                  </a:lnTo>
                  <a:lnTo>
                    <a:pt x="536" y="507"/>
                  </a:lnTo>
                  <a:lnTo>
                    <a:pt x="535" y="508"/>
                  </a:lnTo>
                  <a:lnTo>
                    <a:pt x="535" y="511"/>
                  </a:lnTo>
                  <a:lnTo>
                    <a:pt x="538" y="516"/>
                  </a:lnTo>
                  <a:lnTo>
                    <a:pt x="543" y="526"/>
                  </a:lnTo>
                  <a:lnTo>
                    <a:pt x="543" y="526"/>
                  </a:lnTo>
                  <a:lnTo>
                    <a:pt x="545" y="529"/>
                  </a:lnTo>
                  <a:lnTo>
                    <a:pt x="546" y="532"/>
                  </a:lnTo>
                  <a:lnTo>
                    <a:pt x="545" y="534"/>
                  </a:lnTo>
                  <a:lnTo>
                    <a:pt x="545" y="535"/>
                  </a:lnTo>
                  <a:lnTo>
                    <a:pt x="540" y="535"/>
                  </a:lnTo>
                  <a:lnTo>
                    <a:pt x="539" y="536"/>
                  </a:lnTo>
                  <a:lnTo>
                    <a:pt x="539" y="538"/>
                  </a:lnTo>
                  <a:lnTo>
                    <a:pt x="539" y="538"/>
                  </a:lnTo>
                  <a:lnTo>
                    <a:pt x="538" y="539"/>
                  </a:lnTo>
                  <a:lnTo>
                    <a:pt x="536" y="541"/>
                  </a:lnTo>
                  <a:lnTo>
                    <a:pt x="532" y="539"/>
                  </a:lnTo>
                  <a:lnTo>
                    <a:pt x="528" y="536"/>
                  </a:lnTo>
                  <a:lnTo>
                    <a:pt x="528" y="535"/>
                  </a:lnTo>
                  <a:lnTo>
                    <a:pt x="529" y="534"/>
                  </a:lnTo>
                  <a:lnTo>
                    <a:pt x="529" y="534"/>
                  </a:lnTo>
                  <a:lnTo>
                    <a:pt x="532" y="532"/>
                  </a:lnTo>
                  <a:lnTo>
                    <a:pt x="532" y="528"/>
                  </a:lnTo>
                  <a:lnTo>
                    <a:pt x="531" y="524"/>
                  </a:lnTo>
                  <a:lnTo>
                    <a:pt x="528" y="521"/>
                  </a:lnTo>
                  <a:lnTo>
                    <a:pt x="528" y="521"/>
                  </a:lnTo>
                  <a:lnTo>
                    <a:pt x="523" y="519"/>
                  </a:lnTo>
                  <a:lnTo>
                    <a:pt x="521" y="518"/>
                  </a:lnTo>
                  <a:lnTo>
                    <a:pt x="519" y="518"/>
                  </a:lnTo>
                  <a:lnTo>
                    <a:pt x="519" y="516"/>
                  </a:lnTo>
                  <a:lnTo>
                    <a:pt x="519" y="516"/>
                  </a:lnTo>
                  <a:lnTo>
                    <a:pt x="518" y="514"/>
                  </a:lnTo>
                  <a:lnTo>
                    <a:pt x="516" y="514"/>
                  </a:lnTo>
                  <a:lnTo>
                    <a:pt x="512" y="514"/>
                  </a:lnTo>
                  <a:lnTo>
                    <a:pt x="508" y="512"/>
                  </a:lnTo>
                  <a:lnTo>
                    <a:pt x="508" y="512"/>
                  </a:lnTo>
                  <a:lnTo>
                    <a:pt x="502" y="508"/>
                  </a:lnTo>
                  <a:lnTo>
                    <a:pt x="498" y="508"/>
                  </a:lnTo>
                  <a:lnTo>
                    <a:pt x="494" y="509"/>
                  </a:lnTo>
                  <a:lnTo>
                    <a:pt x="494" y="509"/>
                  </a:lnTo>
                  <a:lnTo>
                    <a:pt x="489" y="511"/>
                  </a:lnTo>
                  <a:lnTo>
                    <a:pt x="482" y="512"/>
                  </a:lnTo>
                  <a:lnTo>
                    <a:pt x="465" y="514"/>
                  </a:lnTo>
                  <a:lnTo>
                    <a:pt x="465" y="514"/>
                  </a:lnTo>
                  <a:lnTo>
                    <a:pt x="451" y="515"/>
                  </a:lnTo>
                  <a:lnTo>
                    <a:pt x="437" y="515"/>
                  </a:lnTo>
                  <a:lnTo>
                    <a:pt x="425" y="514"/>
                  </a:lnTo>
                  <a:lnTo>
                    <a:pt x="420" y="512"/>
                  </a:lnTo>
                  <a:lnTo>
                    <a:pt x="417" y="511"/>
                  </a:lnTo>
                  <a:lnTo>
                    <a:pt x="417" y="511"/>
                  </a:lnTo>
                  <a:lnTo>
                    <a:pt x="417" y="508"/>
                  </a:lnTo>
                  <a:lnTo>
                    <a:pt x="417" y="507"/>
                  </a:lnTo>
                  <a:lnTo>
                    <a:pt x="422" y="502"/>
                  </a:lnTo>
                  <a:lnTo>
                    <a:pt x="430" y="499"/>
                  </a:lnTo>
                  <a:lnTo>
                    <a:pt x="435" y="498"/>
                  </a:lnTo>
                  <a:lnTo>
                    <a:pt x="435" y="498"/>
                  </a:lnTo>
                  <a:lnTo>
                    <a:pt x="438" y="498"/>
                  </a:lnTo>
                  <a:lnTo>
                    <a:pt x="437" y="495"/>
                  </a:lnTo>
                  <a:lnTo>
                    <a:pt x="434" y="491"/>
                  </a:lnTo>
                  <a:lnTo>
                    <a:pt x="430" y="487"/>
                  </a:lnTo>
                  <a:lnTo>
                    <a:pt x="430" y="487"/>
                  </a:lnTo>
                  <a:lnTo>
                    <a:pt x="422" y="482"/>
                  </a:lnTo>
                  <a:lnTo>
                    <a:pt x="412" y="479"/>
                  </a:lnTo>
                  <a:lnTo>
                    <a:pt x="407" y="478"/>
                  </a:lnTo>
                  <a:lnTo>
                    <a:pt x="404" y="478"/>
                  </a:lnTo>
                  <a:lnTo>
                    <a:pt x="404" y="479"/>
                  </a:lnTo>
                  <a:lnTo>
                    <a:pt x="404" y="479"/>
                  </a:lnTo>
                  <a:lnTo>
                    <a:pt x="402" y="481"/>
                  </a:lnTo>
                  <a:lnTo>
                    <a:pt x="401" y="481"/>
                  </a:lnTo>
                  <a:lnTo>
                    <a:pt x="397" y="481"/>
                  </a:lnTo>
                  <a:lnTo>
                    <a:pt x="380" y="478"/>
                  </a:lnTo>
                  <a:lnTo>
                    <a:pt x="380" y="478"/>
                  </a:lnTo>
                  <a:lnTo>
                    <a:pt x="371" y="475"/>
                  </a:lnTo>
                  <a:lnTo>
                    <a:pt x="367" y="472"/>
                  </a:lnTo>
                  <a:lnTo>
                    <a:pt x="361" y="471"/>
                  </a:lnTo>
                  <a:lnTo>
                    <a:pt x="357" y="470"/>
                  </a:lnTo>
                  <a:lnTo>
                    <a:pt x="357" y="470"/>
                  </a:lnTo>
                  <a:lnTo>
                    <a:pt x="350" y="470"/>
                  </a:lnTo>
                  <a:lnTo>
                    <a:pt x="341" y="468"/>
                  </a:lnTo>
                  <a:lnTo>
                    <a:pt x="333" y="464"/>
                  </a:lnTo>
                  <a:lnTo>
                    <a:pt x="326" y="460"/>
                  </a:lnTo>
                  <a:lnTo>
                    <a:pt x="326" y="460"/>
                  </a:lnTo>
                  <a:lnTo>
                    <a:pt x="321" y="457"/>
                  </a:lnTo>
                  <a:lnTo>
                    <a:pt x="316" y="455"/>
                  </a:lnTo>
                  <a:lnTo>
                    <a:pt x="304" y="454"/>
                  </a:lnTo>
                  <a:lnTo>
                    <a:pt x="294" y="457"/>
                  </a:lnTo>
                  <a:lnTo>
                    <a:pt x="290" y="458"/>
                  </a:lnTo>
                  <a:lnTo>
                    <a:pt x="289" y="461"/>
                  </a:lnTo>
                  <a:lnTo>
                    <a:pt x="289" y="461"/>
                  </a:lnTo>
                  <a:lnTo>
                    <a:pt x="286" y="465"/>
                  </a:lnTo>
                  <a:lnTo>
                    <a:pt x="282" y="467"/>
                  </a:lnTo>
                  <a:lnTo>
                    <a:pt x="276" y="468"/>
                  </a:lnTo>
                  <a:lnTo>
                    <a:pt x="270" y="468"/>
                  </a:lnTo>
                  <a:lnTo>
                    <a:pt x="270" y="468"/>
                  </a:lnTo>
                  <a:lnTo>
                    <a:pt x="269" y="467"/>
                  </a:lnTo>
                  <a:lnTo>
                    <a:pt x="267" y="467"/>
                  </a:lnTo>
                  <a:lnTo>
                    <a:pt x="269" y="462"/>
                  </a:lnTo>
                  <a:lnTo>
                    <a:pt x="272" y="460"/>
                  </a:lnTo>
                  <a:lnTo>
                    <a:pt x="272" y="458"/>
                  </a:lnTo>
                  <a:lnTo>
                    <a:pt x="272" y="457"/>
                  </a:lnTo>
                  <a:lnTo>
                    <a:pt x="272" y="457"/>
                  </a:lnTo>
                  <a:lnTo>
                    <a:pt x="269" y="455"/>
                  </a:lnTo>
                  <a:lnTo>
                    <a:pt x="269" y="451"/>
                  </a:lnTo>
                  <a:lnTo>
                    <a:pt x="269" y="447"/>
                  </a:lnTo>
                  <a:lnTo>
                    <a:pt x="267" y="445"/>
                  </a:lnTo>
                  <a:lnTo>
                    <a:pt x="266" y="445"/>
                  </a:lnTo>
                  <a:lnTo>
                    <a:pt x="266" y="445"/>
                  </a:lnTo>
                  <a:lnTo>
                    <a:pt x="263" y="445"/>
                  </a:lnTo>
                  <a:lnTo>
                    <a:pt x="262" y="448"/>
                  </a:lnTo>
                  <a:lnTo>
                    <a:pt x="257" y="457"/>
                  </a:lnTo>
                  <a:lnTo>
                    <a:pt x="252" y="464"/>
                  </a:lnTo>
                  <a:lnTo>
                    <a:pt x="247" y="467"/>
                  </a:lnTo>
                  <a:lnTo>
                    <a:pt x="245" y="468"/>
                  </a:lnTo>
                  <a:lnTo>
                    <a:pt x="245" y="468"/>
                  </a:lnTo>
                  <a:lnTo>
                    <a:pt x="240" y="467"/>
                  </a:lnTo>
                  <a:lnTo>
                    <a:pt x="237" y="464"/>
                  </a:lnTo>
                  <a:lnTo>
                    <a:pt x="232" y="454"/>
                  </a:lnTo>
                  <a:lnTo>
                    <a:pt x="226" y="444"/>
                  </a:lnTo>
                  <a:lnTo>
                    <a:pt x="223" y="438"/>
                  </a:lnTo>
                  <a:lnTo>
                    <a:pt x="220" y="435"/>
                  </a:lnTo>
                  <a:lnTo>
                    <a:pt x="220" y="435"/>
                  </a:lnTo>
                  <a:lnTo>
                    <a:pt x="213" y="433"/>
                  </a:lnTo>
                  <a:lnTo>
                    <a:pt x="209" y="431"/>
                  </a:lnTo>
                  <a:lnTo>
                    <a:pt x="208" y="431"/>
                  </a:lnTo>
                  <a:lnTo>
                    <a:pt x="208" y="433"/>
                  </a:lnTo>
                  <a:lnTo>
                    <a:pt x="210" y="438"/>
                  </a:lnTo>
                  <a:lnTo>
                    <a:pt x="210" y="438"/>
                  </a:lnTo>
                  <a:lnTo>
                    <a:pt x="212" y="441"/>
                  </a:lnTo>
                  <a:lnTo>
                    <a:pt x="212" y="442"/>
                  </a:lnTo>
                  <a:lnTo>
                    <a:pt x="212" y="444"/>
                  </a:lnTo>
                  <a:lnTo>
                    <a:pt x="210" y="444"/>
                  </a:lnTo>
                  <a:lnTo>
                    <a:pt x="206" y="445"/>
                  </a:lnTo>
                  <a:lnTo>
                    <a:pt x="205" y="445"/>
                  </a:lnTo>
                  <a:lnTo>
                    <a:pt x="205" y="448"/>
                  </a:lnTo>
                  <a:lnTo>
                    <a:pt x="205" y="448"/>
                  </a:lnTo>
                  <a:lnTo>
                    <a:pt x="205" y="450"/>
                  </a:lnTo>
                  <a:lnTo>
                    <a:pt x="203" y="452"/>
                  </a:lnTo>
                  <a:lnTo>
                    <a:pt x="199" y="457"/>
                  </a:lnTo>
                  <a:lnTo>
                    <a:pt x="195" y="458"/>
                  </a:lnTo>
                  <a:lnTo>
                    <a:pt x="193" y="460"/>
                  </a:lnTo>
                  <a:lnTo>
                    <a:pt x="193" y="458"/>
                  </a:lnTo>
                  <a:lnTo>
                    <a:pt x="193" y="458"/>
                  </a:lnTo>
                  <a:lnTo>
                    <a:pt x="192" y="455"/>
                  </a:lnTo>
                  <a:lnTo>
                    <a:pt x="188" y="454"/>
                  </a:lnTo>
                  <a:lnTo>
                    <a:pt x="183" y="455"/>
                  </a:lnTo>
                  <a:lnTo>
                    <a:pt x="178" y="461"/>
                  </a:lnTo>
                  <a:lnTo>
                    <a:pt x="178" y="461"/>
                  </a:lnTo>
                  <a:lnTo>
                    <a:pt x="171" y="467"/>
                  </a:lnTo>
                  <a:lnTo>
                    <a:pt x="166" y="468"/>
                  </a:lnTo>
                  <a:lnTo>
                    <a:pt x="163" y="468"/>
                  </a:lnTo>
                  <a:lnTo>
                    <a:pt x="162" y="465"/>
                  </a:lnTo>
                  <a:lnTo>
                    <a:pt x="162" y="465"/>
                  </a:lnTo>
                  <a:lnTo>
                    <a:pt x="161" y="465"/>
                  </a:lnTo>
                  <a:lnTo>
                    <a:pt x="158" y="465"/>
                  </a:lnTo>
                  <a:lnTo>
                    <a:pt x="149" y="470"/>
                  </a:lnTo>
                  <a:lnTo>
                    <a:pt x="141" y="475"/>
                  </a:lnTo>
                  <a:lnTo>
                    <a:pt x="138" y="477"/>
                  </a:lnTo>
                  <a:lnTo>
                    <a:pt x="136" y="479"/>
                  </a:lnTo>
                  <a:lnTo>
                    <a:pt x="136" y="479"/>
                  </a:lnTo>
                  <a:lnTo>
                    <a:pt x="136" y="482"/>
                  </a:lnTo>
                  <a:lnTo>
                    <a:pt x="135" y="484"/>
                  </a:lnTo>
                  <a:lnTo>
                    <a:pt x="131" y="485"/>
                  </a:lnTo>
                  <a:lnTo>
                    <a:pt x="126" y="487"/>
                  </a:lnTo>
                  <a:lnTo>
                    <a:pt x="126" y="487"/>
                  </a:lnTo>
                  <a:lnTo>
                    <a:pt x="124" y="485"/>
                  </a:lnTo>
                  <a:lnTo>
                    <a:pt x="124" y="482"/>
                  </a:lnTo>
                  <a:lnTo>
                    <a:pt x="126" y="479"/>
                  </a:lnTo>
                  <a:lnTo>
                    <a:pt x="131" y="477"/>
                  </a:lnTo>
                  <a:lnTo>
                    <a:pt x="131" y="477"/>
                  </a:lnTo>
                  <a:lnTo>
                    <a:pt x="145" y="468"/>
                  </a:lnTo>
                  <a:lnTo>
                    <a:pt x="154" y="462"/>
                  </a:lnTo>
                  <a:lnTo>
                    <a:pt x="161" y="460"/>
                  </a:lnTo>
                  <a:lnTo>
                    <a:pt x="161" y="460"/>
                  </a:lnTo>
                  <a:lnTo>
                    <a:pt x="169" y="458"/>
                  </a:lnTo>
                  <a:lnTo>
                    <a:pt x="176" y="454"/>
                  </a:lnTo>
                  <a:lnTo>
                    <a:pt x="183" y="451"/>
                  </a:lnTo>
                  <a:lnTo>
                    <a:pt x="186" y="450"/>
                  </a:lnTo>
                  <a:lnTo>
                    <a:pt x="186" y="447"/>
                  </a:lnTo>
                  <a:lnTo>
                    <a:pt x="186" y="447"/>
                  </a:lnTo>
                  <a:lnTo>
                    <a:pt x="186" y="447"/>
                  </a:lnTo>
                  <a:lnTo>
                    <a:pt x="185" y="445"/>
                  </a:lnTo>
                  <a:lnTo>
                    <a:pt x="182" y="445"/>
                  </a:lnTo>
                  <a:lnTo>
                    <a:pt x="178" y="445"/>
                  </a:lnTo>
                  <a:lnTo>
                    <a:pt x="172" y="445"/>
                  </a:lnTo>
                  <a:lnTo>
                    <a:pt x="172" y="445"/>
                  </a:lnTo>
                  <a:lnTo>
                    <a:pt x="168" y="445"/>
                  </a:lnTo>
                  <a:lnTo>
                    <a:pt x="162" y="448"/>
                  </a:lnTo>
                  <a:lnTo>
                    <a:pt x="148" y="455"/>
                  </a:lnTo>
                  <a:lnTo>
                    <a:pt x="148" y="455"/>
                  </a:lnTo>
                  <a:lnTo>
                    <a:pt x="141" y="458"/>
                  </a:lnTo>
                  <a:lnTo>
                    <a:pt x="134" y="460"/>
                  </a:lnTo>
                  <a:lnTo>
                    <a:pt x="129" y="461"/>
                  </a:lnTo>
                  <a:lnTo>
                    <a:pt x="129" y="462"/>
                  </a:lnTo>
                  <a:lnTo>
                    <a:pt x="129" y="464"/>
                  </a:lnTo>
                  <a:lnTo>
                    <a:pt x="129" y="464"/>
                  </a:lnTo>
                  <a:lnTo>
                    <a:pt x="129" y="465"/>
                  </a:lnTo>
                  <a:lnTo>
                    <a:pt x="129" y="467"/>
                  </a:lnTo>
                  <a:lnTo>
                    <a:pt x="126" y="467"/>
                  </a:lnTo>
                  <a:lnTo>
                    <a:pt x="121" y="465"/>
                  </a:lnTo>
                  <a:lnTo>
                    <a:pt x="119" y="465"/>
                  </a:lnTo>
                  <a:lnTo>
                    <a:pt x="118" y="467"/>
                  </a:lnTo>
                  <a:lnTo>
                    <a:pt x="118" y="467"/>
                  </a:lnTo>
                  <a:lnTo>
                    <a:pt x="117" y="468"/>
                  </a:lnTo>
                  <a:lnTo>
                    <a:pt x="114" y="468"/>
                  </a:lnTo>
                  <a:lnTo>
                    <a:pt x="114" y="467"/>
                  </a:lnTo>
                  <a:lnTo>
                    <a:pt x="115" y="464"/>
                  </a:lnTo>
                  <a:lnTo>
                    <a:pt x="115" y="464"/>
                  </a:lnTo>
                  <a:lnTo>
                    <a:pt x="115" y="464"/>
                  </a:lnTo>
                  <a:lnTo>
                    <a:pt x="115" y="462"/>
                  </a:lnTo>
                  <a:lnTo>
                    <a:pt x="112" y="461"/>
                  </a:lnTo>
                  <a:lnTo>
                    <a:pt x="108" y="460"/>
                  </a:lnTo>
                  <a:lnTo>
                    <a:pt x="107" y="460"/>
                  </a:lnTo>
                  <a:lnTo>
                    <a:pt x="107" y="461"/>
                  </a:lnTo>
                  <a:lnTo>
                    <a:pt x="107" y="461"/>
                  </a:lnTo>
                  <a:lnTo>
                    <a:pt x="105" y="462"/>
                  </a:lnTo>
                  <a:lnTo>
                    <a:pt x="104" y="465"/>
                  </a:lnTo>
                  <a:lnTo>
                    <a:pt x="101" y="467"/>
                  </a:lnTo>
                  <a:lnTo>
                    <a:pt x="95" y="467"/>
                  </a:lnTo>
                  <a:lnTo>
                    <a:pt x="95" y="467"/>
                  </a:lnTo>
                  <a:lnTo>
                    <a:pt x="90" y="468"/>
                  </a:lnTo>
                  <a:lnTo>
                    <a:pt x="84" y="470"/>
                  </a:lnTo>
                  <a:lnTo>
                    <a:pt x="82" y="474"/>
                  </a:lnTo>
                  <a:lnTo>
                    <a:pt x="82" y="475"/>
                  </a:lnTo>
                  <a:lnTo>
                    <a:pt x="84" y="477"/>
                  </a:lnTo>
                  <a:lnTo>
                    <a:pt x="84" y="477"/>
                  </a:lnTo>
                  <a:lnTo>
                    <a:pt x="91" y="482"/>
                  </a:lnTo>
                  <a:lnTo>
                    <a:pt x="91" y="484"/>
                  </a:lnTo>
                  <a:lnTo>
                    <a:pt x="91" y="487"/>
                  </a:lnTo>
                  <a:lnTo>
                    <a:pt x="91" y="487"/>
                  </a:lnTo>
                  <a:lnTo>
                    <a:pt x="90" y="487"/>
                  </a:lnTo>
                  <a:lnTo>
                    <a:pt x="87" y="487"/>
                  </a:lnTo>
                  <a:lnTo>
                    <a:pt x="82" y="484"/>
                  </a:lnTo>
                  <a:lnTo>
                    <a:pt x="75" y="481"/>
                  </a:lnTo>
                  <a:lnTo>
                    <a:pt x="71" y="479"/>
                  </a:lnTo>
                  <a:lnTo>
                    <a:pt x="67" y="479"/>
                  </a:lnTo>
                  <a:lnTo>
                    <a:pt x="67" y="479"/>
                  </a:lnTo>
                  <a:lnTo>
                    <a:pt x="61" y="479"/>
                  </a:lnTo>
                  <a:lnTo>
                    <a:pt x="55" y="478"/>
                  </a:lnTo>
                  <a:lnTo>
                    <a:pt x="43" y="472"/>
                  </a:lnTo>
                  <a:lnTo>
                    <a:pt x="33" y="467"/>
                  </a:lnTo>
                  <a:lnTo>
                    <a:pt x="30" y="464"/>
                  </a:lnTo>
                  <a:lnTo>
                    <a:pt x="28" y="462"/>
                  </a:lnTo>
                  <a:lnTo>
                    <a:pt x="28" y="462"/>
                  </a:lnTo>
                  <a:lnTo>
                    <a:pt x="28" y="461"/>
                  </a:lnTo>
                  <a:lnTo>
                    <a:pt x="25" y="461"/>
                  </a:lnTo>
                  <a:lnTo>
                    <a:pt x="18" y="461"/>
                  </a:lnTo>
                  <a:lnTo>
                    <a:pt x="0" y="460"/>
                  </a:lnTo>
                  <a:lnTo>
                    <a:pt x="0" y="706"/>
                  </a:lnTo>
                  <a:lnTo>
                    <a:pt x="0" y="706"/>
                  </a:lnTo>
                  <a:lnTo>
                    <a:pt x="3" y="707"/>
                  </a:lnTo>
                  <a:lnTo>
                    <a:pt x="6" y="709"/>
                  </a:lnTo>
                  <a:lnTo>
                    <a:pt x="8" y="707"/>
                  </a:lnTo>
                  <a:lnTo>
                    <a:pt x="8" y="707"/>
                  </a:lnTo>
                  <a:lnTo>
                    <a:pt x="10" y="706"/>
                  </a:lnTo>
                  <a:lnTo>
                    <a:pt x="13" y="707"/>
                  </a:lnTo>
                  <a:lnTo>
                    <a:pt x="17" y="706"/>
                  </a:lnTo>
                  <a:lnTo>
                    <a:pt x="23" y="704"/>
                  </a:lnTo>
                  <a:lnTo>
                    <a:pt x="23" y="704"/>
                  </a:lnTo>
                  <a:lnTo>
                    <a:pt x="25" y="704"/>
                  </a:lnTo>
                  <a:lnTo>
                    <a:pt x="27" y="704"/>
                  </a:lnTo>
                  <a:lnTo>
                    <a:pt x="31" y="706"/>
                  </a:lnTo>
                  <a:lnTo>
                    <a:pt x="33" y="710"/>
                  </a:lnTo>
                  <a:lnTo>
                    <a:pt x="34" y="713"/>
                  </a:lnTo>
                  <a:lnTo>
                    <a:pt x="34" y="713"/>
                  </a:lnTo>
                  <a:lnTo>
                    <a:pt x="35" y="716"/>
                  </a:lnTo>
                  <a:lnTo>
                    <a:pt x="40" y="720"/>
                  </a:lnTo>
                  <a:lnTo>
                    <a:pt x="45" y="724"/>
                  </a:lnTo>
                  <a:lnTo>
                    <a:pt x="50" y="728"/>
                  </a:lnTo>
                  <a:lnTo>
                    <a:pt x="50" y="728"/>
                  </a:lnTo>
                  <a:lnTo>
                    <a:pt x="55" y="737"/>
                  </a:lnTo>
                  <a:lnTo>
                    <a:pt x="58" y="738"/>
                  </a:lnTo>
                  <a:lnTo>
                    <a:pt x="62" y="737"/>
                  </a:lnTo>
                  <a:lnTo>
                    <a:pt x="62" y="737"/>
                  </a:lnTo>
                  <a:lnTo>
                    <a:pt x="71" y="733"/>
                  </a:lnTo>
                  <a:lnTo>
                    <a:pt x="75" y="730"/>
                  </a:lnTo>
                  <a:lnTo>
                    <a:pt x="77" y="727"/>
                  </a:lnTo>
                  <a:lnTo>
                    <a:pt x="77" y="726"/>
                  </a:lnTo>
                  <a:lnTo>
                    <a:pt x="77" y="726"/>
                  </a:lnTo>
                  <a:lnTo>
                    <a:pt x="78" y="723"/>
                  </a:lnTo>
                  <a:lnTo>
                    <a:pt x="80" y="721"/>
                  </a:lnTo>
                  <a:lnTo>
                    <a:pt x="88" y="720"/>
                  </a:lnTo>
                  <a:lnTo>
                    <a:pt x="95" y="721"/>
                  </a:lnTo>
                  <a:lnTo>
                    <a:pt x="98" y="724"/>
                  </a:lnTo>
                  <a:lnTo>
                    <a:pt x="98" y="727"/>
                  </a:lnTo>
                  <a:lnTo>
                    <a:pt x="98" y="727"/>
                  </a:lnTo>
                  <a:lnTo>
                    <a:pt x="99" y="730"/>
                  </a:lnTo>
                  <a:lnTo>
                    <a:pt x="102" y="733"/>
                  </a:lnTo>
                  <a:lnTo>
                    <a:pt x="111" y="741"/>
                  </a:lnTo>
                  <a:lnTo>
                    <a:pt x="122" y="751"/>
                  </a:lnTo>
                  <a:lnTo>
                    <a:pt x="128" y="758"/>
                  </a:lnTo>
                  <a:lnTo>
                    <a:pt x="134" y="765"/>
                  </a:lnTo>
                  <a:lnTo>
                    <a:pt x="134" y="765"/>
                  </a:lnTo>
                  <a:lnTo>
                    <a:pt x="141" y="780"/>
                  </a:lnTo>
                  <a:lnTo>
                    <a:pt x="145" y="788"/>
                  </a:lnTo>
                  <a:lnTo>
                    <a:pt x="151" y="794"/>
                  </a:lnTo>
                  <a:lnTo>
                    <a:pt x="162" y="800"/>
                  </a:lnTo>
                  <a:lnTo>
                    <a:pt x="162" y="800"/>
                  </a:lnTo>
                  <a:lnTo>
                    <a:pt x="172" y="804"/>
                  </a:lnTo>
                  <a:lnTo>
                    <a:pt x="176" y="808"/>
                  </a:lnTo>
                  <a:lnTo>
                    <a:pt x="178" y="812"/>
                  </a:lnTo>
                  <a:lnTo>
                    <a:pt x="176" y="817"/>
                  </a:lnTo>
                  <a:lnTo>
                    <a:pt x="176" y="817"/>
                  </a:lnTo>
                  <a:lnTo>
                    <a:pt x="176" y="818"/>
                  </a:lnTo>
                  <a:lnTo>
                    <a:pt x="178" y="821"/>
                  </a:lnTo>
                  <a:lnTo>
                    <a:pt x="181" y="824"/>
                  </a:lnTo>
                  <a:lnTo>
                    <a:pt x="182" y="828"/>
                  </a:lnTo>
                  <a:lnTo>
                    <a:pt x="182" y="829"/>
                  </a:lnTo>
                  <a:lnTo>
                    <a:pt x="181" y="831"/>
                  </a:lnTo>
                  <a:lnTo>
                    <a:pt x="181" y="831"/>
                  </a:lnTo>
                  <a:lnTo>
                    <a:pt x="169" y="839"/>
                  </a:lnTo>
                  <a:lnTo>
                    <a:pt x="169" y="839"/>
                  </a:lnTo>
                  <a:lnTo>
                    <a:pt x="169" y="841"/>
                  </a:lnTo>
                  <a:lnTo>
                    <a:pt x="171" y="844"/>
                  </a:lnTo>
                  <a:lnTo>
                    <a:pt x="176" y="847"/>
                  </a:lnTo>
                  <a:lnTo>
                    <a:pt x="176" y="847"/>
                  </a:lnTo>
                  <a:lnTo>
                    <a:pt x="176" y="848"/>
                  </a:lnTo>
                  <a:lnTo>
                    <a:pt x="176" y="849"/>
                  </a:lnTo>
                  <a:lnTo>
                    <a:pt x="173" y="851"/>
                  </a:lnTo>
                  <a:lnTo>
                    <a:pt x="171" y="852"/>
                  </a:lnTo>
                  <a:lnTo>
                    <a:pt x="171" y="852"/>
                  </a:lnTo>
                  <a:lnTo>
                    <a:pt x="172" y="854"/>
                  </a:lnTo>
                  <a:lnTo>
                    <a:pt x="172" y="854"/>
                  </a:lnTo>
                  <a:lnTo>
                    <a:pt x="173" y="856"/>
                  </a:lnTo>
                  <a:lnTo>
                    <a:pt x="173" y="859"/>
                  </a:lnTo>
                  <a:lnTo>
                    <a:pt x="173" y="862"/>
                  </a:lnTo>
                  <a:lnTo>
                    <a:pt x="175" y="866"/>
                  </a:lnTo>
                  <a:lnTo>
                    <a:pt x="175" y="866"/>
                  </a:lnTo>
                  <a:lnTo>
                    <a:pt x="178" y="868"/>
                  </a:lnTo>
                  <a:lnTo>
                    <a:pt x="181" y="868"/>
                  </a:lnTo>
                  <a:lnTo>
                    <a:pt x="185" y="868"/>
                  </a:lnTo>
                  <a:lnTo>
                    <a:pt x="188" y="865"/>
                  </a:lnTo>
                  <a:lnTo>
                    <a:pt x="188" y="865"/>
                  </a:lnTo>
                  <a:lnTo>
                    <a:pt x="191" y="865"/>
                  </a:lnTo>
                  <a:lnTo>
                    <a:pt x="192" y="866"/>
                  </a:lnTo>
                  <a:lnTo>
                    <a:pt x="193" y="871"/>
                  </a:lnTo>
                  <a:lnTo>
                    <a:pt x="192" y="875"/>
                  </a:lnTo>
                  <a:lnTo>
                    <a:pt x="192" y="875"/>
                  </a:lnTo>
                  <a:lnTo>
                    <a:pt x="191" y="878"/>
                  </a:lnTo>
                  <a:lnTo>
                    <a:pt x="193" y="881"/>
                  </a:lnTo>
                  <a:lnTo>
                    <a:pt x="196" y="882"/>
                  </a:lnTo>
                  <a:lnTo>
                    <a:pt x="199" y="879"/>
                  </a:lnTo>
                  <a:lnTo>
                    <a:pt x="199" y="879"/>
                  </a:lnTo>
                  <a:lnTo>
                    <a:pt x="200" y="879"/>
                  </a:lnTo>
                  <a:lnTo>
                    <a:pt x="202" y="879"/>
                  </a:lnTo>
                  <a:lnTo>
                    <a:pt x="205" y="882"/>
                  </a:lnTo>
                  <a:lnTo>
                    <a:pt x="212" y="888"/>
                  </a:lnTo>
                  <a:lnTo>
                    <a:pt x="212" y="888"/>
                  </a:lnTo>
                  <a:lnTo>
                    <a:pt x="213" y="889"/>
                  </a:lnTo>
                  <a:lnTo>
                    <a:pt x="215" y="892"/>
                  </a:lnTo>
                  <a:lnTo>
                    <a:pt x="215" y="895"/>
                  </a:lnTo>
                  <a:lnTo>
                    <a:pt x="213" y="895"/>
                  </a:lnTo>
                  <a:lnTo>
                    <a:pt x="213" y="895"/>
                  </a:lnTo>
                  <a:lnTo>
                    <a:pt x="210" y="895"/>
                  </a:lnTo>
                  <a:lnTo>
                    <a:pt x="210" y="896"/>
                  </a:lnTo>
                  <a:lnTo>
                    <a:pt x="209" y="899"/>
                  </a:lnTo>
                  <a:lnTo>
                    <a:pt x="209" y="903"/>
                  </a:lnTo>
                  <a:lnTo>
                    <a:pt x="212" y="905"/>
                  </a:lnTo>
                  <a:lnTo>
                    <a:pt x="212" y="905"/>
                  </a:lnTo>
                  <a:lnTo>
                    <a:pt x="215" y="906"/>
                  </a:lnTo>
                  <a:lnTo>
                    <a:pt x="215" y="908"/>
                  </a:lnTo>
                  <a:lnTo>
                    <a:pt x="216" y="913"/>
                  </a:lnTo>
                  <a:lnTo>
                    <a:pt x="216" y="913"/>
                  </a:lnTo>
                  <a:lnTo>
                    <a:pt x="218" y="916"/>
                  </a:lnTo>
                  <a:lnTo>
                    <a:pt x="222" y="918"/>
                  </a:lnTo>
                  <a:lnTo>
                    <a:pt x="227" y="919"/>
                  </a:lnTo>
                  <a:lnTo>
                    <a:pt x="233" y="919"/>
                  </a:lnTo>
                  <a:lnTo>
                    <a:pt x="233" y="919"/>
                  </a:lnTo>
                  <a:lnTo>
                    <a:pt x="236" y="919"/>
                  </a:lnTo>
                  <a:lnTo>
                    <a:pt x="239" y="920"/>
                  </a:lnTo>
                  <a:lnTo>
                    <a:pt x="243" y="926"/>
                  </a:lnTo>
                  <a:lnTo>
                    <a:pt x="243" y="926"/>
                  </a:lnTo>
                  <a:lnTo>
                    <a:pt x="246" y="929"/>
                  </a:lnTo>
                  <a:lnTo>
                    <a:pt x="250" y="930"/>
                  </a:lnTo>
                  <a:lnTo>
                    <a:pt x="255" y="932"/>
                  </a:lnTo>
                  <a:lnTo>
                    <a:pt x="257" y="930"/>
                  </a:lnTo>
                  <a:lnTo>
                    <a:pt x="257" y="930"/>
                  </a:lnTo>
                  <a:lnTo>
                    <a:pt x="260" y="930"/>
                  </a:lnTo>
                  <a:lnTo>
                    <a:pt x="262" y="933"/>
                  </a:lnTo>
                  <a:lnTo>
                    <a:pt x="263" y="940"/>
                  </a:lnTo>
                  <a:lnTo>
                    <a:pt x="263" y="940"/>
                  </a:lnTo>
                  <a:lnTo>
                    <a:pt x="264" y="943"/>
                  </a:lnTo>
                  <a:lnTo>
                    <a:pt x="269" y="943"/>
                  </a:lnTo>
                  <a:lnTo>
                    <a:pt x="276" y="942"/>
                  </a:lnTo>
                  <a:lnTo>
                    <a:pt x="276" y="942"/>
                  </a:lnTo>
                  <a:lnTo>
                    <a:pt x="279" y="943"/>
                  </a:lnTo>
                  <a:lnTo>
                    <a:pt x="282" y="945"/>
                  </a:lnTo>
                  <a:lnTo>
                    <a:pt x="283" y="946"/>
                  </a:lnTo>
                  <a:lnTo>
                    <a:pt x="286" y="946"/>
                  </a:lnTo>
                  <a:lnTo>
                    <a:pt x="286" y="946"/>
                  </a:lnTo>
                  <a:lnTo>
                    <a:pt x="287" y="946"/>
                  </a:lnTo>
                  <a:lnTo>
                    <a:pt x="289" y="948"/>
                  </a:lnTo>
                  <a:lnTo>
                    <a:pt x="292" y="950"/>
                  </a:lnTo>
                  <a:lnTo>
                    <a:pt x="297" y="962"/>
                  </a:lnTo>
                  <a:lnTo>
                    <a:pt x="740" y="959"/>
                  </a:lnTo>
                  <a:lnTo>
                    <a:pt x="740" y="959"/>
                  </a:lnTo>
                  <a:lnTo>
                    <a:pt x="741" y="955"/>
                  </a:lnTo>
                  <a:lnTo>
                    <a:pt x="742" y="952"/>
                  </a:lnTo>
                  <a:lnTo>
                    <a:pt x="744" y="952"/>
                  </a:lnTo>
                  <a:lnTo>
                    <a:pt x="745" y="952"/>
                  </a:lnTo>
                  <a:lnTo>
                    <a:pt x="745" y="952"/>
                  </a:lnTo>
                  <a:lnTo>
                    <a:pt x="748" y="955"/>
                  </a:lnTo>
                  <a:lnTo>
                    <a:pt x="748" y="959"/>
                  </a:lnTo>
                  <a:lnTo>
                    <a:pt x="748" y="962"/>
                  </a:lnTo>
                  <a:lnTo>
                    <a:pt x="752" y="965"/>
                  </a:lnTo>
                  <a:lnTo>
                    <a:pt x="752" y="965"/>
                  </a:lnTo>
                  <a:lnTo>
                    <a:pt x="760" y="969"/>
                  </a:lnTo>
                  <a:lnTo>
                    <a:pt x="762" y="969"/>
                  </a:lnTo>
                  <a:lnTo>
                    <a:pt x="765" y="969"/>
                  </a:lnTo>
                  <a:lnTo>
                    <a:pt x="765" y="969"/>
                  </a:lnTo>
                  <a:lnTo>
                    <a:pt x="772" y="966"/>
                  </a:lnTo>
                  <a:lnTo>
                    <a:pt x="777" y="966"/>
                  </a:lnTo>
                  <a:lnTo>
                    <a:pt x="781" y="970"/>
                  </a:lnTo>
                  <a:lnTo>
                    <a:pt x="781" y="970"/>
                  </a:lnTo>
                  <a:lnTo>
                    <a:pt x="784" y="973"/>
                  </a:lnTo>
                  <a:lnTo>
                    <a:pt x="788" y="973"/>
                  </a:lnTo>
                  <a:lnTo>
                    <a:pt x="791" y="973"/>
                  </a:lnTo>
                  <a:lnTo>
                    <a:pt x="794" y="975"/>
                  </a:lnTo>
                  <a:lnTo>
                    <a:pt x="794" y="975"/>
                  </a:lnTo>
                  <a:lnTo>
                    <a:pt x="797" y="977"/>
                  </a:lnTo>
                  <a:lnTo>
                    <a:pt x="799" y="980"/>
                  </a:lnTo>
                  <a:lnTo>
                    <a:pt x="804" y="980"/>
                  </a:lnTo>
                  <a:lnTo>
                    <a:pt x="808" y="977"/>
                  </a:lnTo>
                  <a:lnTo>
                    <a:pt x="808" y="977"/>
                  </a:lnTo>
                  <a:lnTo>
                    <a:pt x="809" y="976"/>
                  </a:lnTo>
                  <a:lnTo>
                    <a:pt x="811" y="976"/>
                  </a:lnTo>
                  <a:lnTo>
                    <a:pt x="818" y="976"/>
                  </a:lnTo>
                  <a:lnTo>
                    <a:pt x="831" y="980"/>
                  </a:lnTo>
                  <a:lnTo>
                    <a:pt x="831" y="980"/>
                  </a:lnTo>
                  <a:lnTo>
                    <a:pt x="836" y="975"/>
                  </a:lnTo>
                  <a:lnTo>
                    <a:pt x="841" y="969"/>
                  </a:lnTo>
                  <a:lnTo>
                    <a:pt x="846" y="963"/>
                  </a:lnTo>
                  <a:lnTo>
                    <a:pt x="849" y="962"/>
                  </a:lnTo>
                  <a:lnTo>
                    <a:pt x="851" y="960"/>
                  </a:lnTo>
                  <a:lnTo>
                    <a:pt x="851" y="960"/>
                  </a:lnTo>
                  <a:lnTo>
                    <a:pt x="861" y="962"/>
                  </a:lnTo>
                  <a:lnTo>
                    <a:pt x="870" y="963"/>
                  </a:lnTo>
                  <a:lnTo>
                    <a:pt x="876" y="966"/>
                  </a:lnTo>
                  <a:lnTo>
                    <a:pt x="880" y="967"/>
                  </a:lnTo>
                  <a:lnTo>
                    <a:pt x="883" y="972"/>
                  </a:lnTo>
                  <a:lnTo>
                    <a:pt x="885" y="975"/>
                  </a:lnTo>
                  <a:lnTo>
                    <a:pt x="885" y="975"/>
                  </a:lnTo>
                  <a:lnTo>
                    <a:pt x="886" y="979"/>
                  </a:lnTo>
                  <a:lnTo>
                    <a:pt x="889" y="980"/>
                  </a:lnTo>
                  <a:lnTo>
                    <a:pt x="893" y="982"/>
                  </a:lnTo>
                  <a:lnTo>
                    <a:pt x="899" y="982"/>
                  </a:lnTo>
                  <a:lnTo>
                    <a:pt x="902" y="984"/>
                  </a:lnTo>
                  <a:lnTo>
                    <a:pt x="902" y="987"/>
                  </a:lnTo>
                  <a:lnTo>
                    <a:pt x="902" y="987"/>
                  </a:lnTo>
                  <a:lnTo>
                    <a:pt x="905" y="994"/>
                  </a:lnTo>
                  <a:lnTo>
                    <a:pt x="907" y="1000"/>
                  </a:lnTo>
                  <a:lnTo>
                    <a:pt x="910" y="1006"/>
                  </a:lnTo>
                  <a:lnTo>
                    <a:pt x="912" y="1010"/>
                  </a:lnTo>
                  <a:lnTo>
                    <a:pt x="912" y="1010"/>
                  </a:lnTo>
                  <a:lnTo>
                    <a:pt x="920" y="1016"/>
                  </a:lnTo>
                  <a:lnTo>
                    <a:pt x="920" y="1016"/>
                  </a:lnTo>
                  <a:lnTo>
                    <a:pt x="925" y="1016"/>
                  </a:lnTo>
                  <a:lnTo>
                    <a:pt x="932" y="1016"/>
                  </a:lnTo>
                  <a:lnTo>
                    <a:pt x="944" y="1019"/>
                  </a:lnTo>
                  <a:lnTo>
                    <a:pt x="944" y="1019"/>
                  </a:lnTo>
                  <a:lnTo>
                    <a:pt x="949" y="1020"/>
                  </a:lnTo>
                  <a:lnTo>
                    <a:pt x="953" y="1020"/>
                  </a:lnTo>
                  <a:lnTo>
                    <a:pt x="962" y="1020"/>
                  </a:lnTo>
                  <a:lnTo>
                    <a:pt x="966" y="1020"/>
                  </a:lnTo>
                  <a:lnTo>
                    <a:pt x="970" y="1021"/>
                  </a:lnTo>
                  <a:lnTo>
                    <a:pt x="973" y="1023"/>
                  </a:lnTo>
                  <a:lnTo>
                    <a:pt x="974" y="1027"/>
                  </a:lnTo>
                  <a:lnTo>
                    <a:pt x="974" y="1027"/>
                  </a:lnTo>
                  <a:lnTo>
                    <a:pt x="980" y="1036"/>
                  </a:lnTo>
                  <a:lnTo>
                    <a:pt x="984" y="1043"/>
                  </a:lnTo>
                  <a:lnTo>
                    <a:pt x="984" y="1046"/>
                  </a:lnTo>
                  <a:lnTo>
                    <a:pt x="984" y="1047"/>
                  </a:lnTo>
                  <a:lnTo>
                    <a:pt x="984" y="1049"/>
                  </a:lnTo>
                  <a:lnTo>
                    <a:pt x="980" y="1049"/>
                  </a:lnTo>
                  <a:lnTo>
                    <a:pt x="980" y="1049"/>
                  </a:lnTo>
                  <a:lnTo>
                    <a:pt x="977" y="1049"/>
                  </a:lnTo>
                  <a:lnTo>
                    <a:pt x="973" y="1047"/>
                  </a:lnTo>
                  <a:lnTo>
                    <a:pt x="966" y="1044"/>
                  </a:lnTo>
                  <a:lnTo>
                    <a:pt x="962" y="1041"/>
                  </a:lnTo>
                  <a:lnTo>
                    <a:pt x="960" y="1043"/>
                  </a:lnTo>
                  <a:lnTo>
                    <a:pt x="960" y="1044"/>
                  </a:lnTo>
                  <a:lnTo>
                    <a:pt x="960" y="1044"/>
                  </a:lnTo>
                  <a:lnTo>
                    <a:pt x="960" y="1049"/>
                  </a:lnTo>
                  <a:lnTo>
                    <a:pt x="957" y="1050"/>
                  </a:lnTo>
                  <a:lnTo>
                    <a:pt x="956" y="1053"/>
                  </a:lnTo>
                  <a:lnTo>
                    <a:pt x="954" y="1058"/>
                  </a:lnTo>
                  <a:lnTo>
                    <a:pt x="954" y="1058"/>
                  </a:lnTo>
                  <a:lnTo>
                    <a:pt x="954" y="1067"/>
                  </a:lnTo>
                  <a:lnTo>
                    <a:pt x="950" y="1076"/>
                  </a:lnTo>
                  <a:lnTo>
                    <a:pt x="947" y="1081"/>
                  </a:lnTo>
                  <a:lnTo>
                    <a:pt x="946" y="1083"/>
                  </a:lnTo>
                  <a:lnTo>
                    <a:pt x="943" y="1083"/>
                  </a:lnTo>
                  <a:lnTo>
                    <a:pt x="943" y="1083"/>
                  </a:lnTo>
                  <a:lnTo>
                    <a:pt x="943" y="1083"/>
                  </a:lnTo>
                  <a:lnTo>
                    <a:pt x="943" y="1083"/>
                  </a:lnTo>
                  <a:lnTo>
                    <a:pt x="943" y="1090"/>
                  </a:lnTo>
                  <a:lnTo>
                    <a:pt x="944" y="1093"/>
                  </a:lnTo>
                  <a:lnTo>
                    <a:pt x="946" y="1095"/>
                  </a:lnTo>
                  <a:lnTo>
                    <a:pt x="946" y="1095"/>
                  </a:lnTo>
                  <a:lnTo>
                    <a:pt x="956" y="1088"/>
                  </a:lnTo>
                  <a:lnTo>
                    <a:pt x="960" y="1087"/>
                  </a:lnTo>
                  <a:lnTo>
                    <a:pt x="966" y="1085"/>
                  </a:lnTo>
                  <a:lnTo>
                    <a:pt x="966" y="1085"/>
                  </a:lnTo>
                  <a:lnTo>
                    <a:pt x="973" y="1087"/>
                  </a:lnTo>
                  <a:lnTo>
                    <a:pt x="977" y="1088"/>
                  </a:lnTo>
                  <a:lnTo>
                    <a:pt x="981" y="1090"/>
                  </a:lnTo>
                  <a:lnTo>
                    <a:pt x="986" y="1087"/>
                  </a:lnTo>
                  <a:lnTo>
                    <a:pt x="986" y="1087"/>
                  </a:lnTo>
                  <a:lnTo>
                    <a:pt x="993" y="1083"/>
                  </a:lnTo>
                  <a:lnTo>
                    <a:pt x="996" y="1083"/>
                  </a:lnTo>
                  <a:lnTo>
                    <a:pt x="996" y="1084"/>
                  </a:lnTo>
                  <a:lnTo>
                    <a:pt x="996" y="1084"/>
                  </a:lnTo>
                  <a:lnTo>
                    <a:pt x="996" y="1085"/>
                  </a:lnTo>
                  <a:lnTo>
                    <a:pt x="996" y="1085"/>
                  </a:lnTo>
                  <a:lnTo>
                    <a:pt x="1000" y="1084"/>
                  </a:lnTo>
                  <a:lnTo>
                    <a:pt x="1001" y="1081"/>
                  </a:lnTo>
                  <a:lnTo>
                    <a:pt x="1001" y="1081"/>
                  </a:lnTo>
                  <a:lnTo>
                    <a:pt x="1000" y="1076"/>
                  </a:lnTo>
                  <a:lnTo>
                    <a:pt x="1000" y="1076"/>
                  </a:lnTo>
                  <a:lnTo>
                    <a:pt x="993" y="1076"/>
                  </a:lnTo>
                  <a:lnTo>
                    <a:pt x="990" y="1074"/>
                  </a:lnTo>
                  <a:lnTo>
                    <a:pt x="989" y="1071"/>
                  </a:lnTo>
                  <a:lnTo>
                    <a:pt x="989" y="1071"/>
                  </a:lnTo>
                  <a:lnTo>
                    <a:pt x="989" y="1070"/>
                  </a:lnTo>
                  <a:lnTo>
                    <a:pt x="990" y="1067"/>
                  </a:lnTo>
                  <a:lnTo>
                    <a:pt x="1000" y="1063"/>
                  </a:lnTo>
                  <a:lnTo>
                    <a:pt x="1011" y="1060"/>
                  </a:lnTo>
                  <a:lnTo>
                    <a:pt x="1021" y="1058"/>
                  </a:lnTo>
                  <a:lnTo>
                    <a:pt x="1021" y="1058"/>
                  </a:lnTo>
                  <a:lnTo>
                    <a:pt x="1028" y="1058"/>
                  </a:lnTo>
                  <a:lnTo>
                    <a:pt x="1034" y="1057"/>
                  </a:lnTo>
                  <a:lnTo>
                    <a:pt x="1040" y="1056"/>
                  </a:lnTo>
                  <a:lnTo>
                    <a:pt x="1041" y="1056"/>
                  </a:lnTo>
                  <a:lnTo>
                    <a:pt x="1043" y="1057"/>
                  </a:lnTo>
                  <a:lnTo>
                    <a:pt x="1043" y="1057"/>
                  </a:lnTo>
                  <a:lnTo>
                    <a:pt x="1055" y="1047"/>
                  </a:lnTo>
                  <a:lnTo>
                    <a:pt x="1061" y="1043"/>
                  </a:lnTo>
                  <a:lnTo>
                    <a:pt x="1065" y="1041"/>
                  </a:lnTo>
                  <a:lnTo>
                    <a:pt x="1065" y="1041"/>
                  </a:lnTo>
                  <a:lnTo>
                    <a:pt x="1119" y="1041"/>
                  </a:lnTo>
                  <a:lnTo>
                    <a:pt x="1119" y="1041"/>
                  </a:lnTo>
                  <a:lnTo>
                    <a:pt x="1129" y="1034"/>
                  </a:lnTo>
                  <a:lnTo>
                    <a:pt x="1135" y="1027"/>
                  </a:lnTo>
                  <a:lnTo>
                    <a:pt x="1138" y="1024"/>
                  </a:lnTo>
                  <a:lnTo>
                    <a:pt x="1139" y="1020"/>
                  </a:lnTo>
                  <a:lnTo>
                    <a:pt x="1139" y="1020"/>
                  </a:lnTo>
                  <a:lnTo>
                    <a:pt x="1142" y="1010"/>
                  </a:lnTo>
                  <a:lnTo>
                    <a:pt x="1148" y="1000"/>
                  </a:lnTo>
                  <a:lnTo>
                    <a:pt x="1155" y="993"/>
                  </a:lnTo>
                  <a:lnTo>
                    <a:pt x="1158" y="990"/>
                  </a:lnTo>
                  <a:lnTo>
                    <a:pt x="1161" y="992"/>
                  </a:lnTo>
                  <a:lnTo>
                    <a:pt x="1161" y="992"/>
                  </a:lnTo>
                  <a:lnTo>
                    <a:pt x="1162" y="993"/>
                  </a:lnTo>
                  <a:lnTo>
                    <a:pt x="1166" y="994"/>
                  </a:lnTo>
                  <a:lnTo>
                    <a:pt x="1174" y="994"/>
                  </a:lnTo>
                  <a:lnTo>
                    <a:pt x="1179" y="996"/>
                  </a:lnTo>
                  <a:lnTo>
                    <a:pt x="1181" y="996"/>
                  </a:lnTo>
                  <a:lnTo>
                    <a:pt x="1182" y="997"/>
                  </a:lnTo>
                  <a:lnTo>
                    <a:pt x="1182" y="997"/>
                  </a:lnTo>
                  <a:lnTo>
                    <a:pt x="1181" y="1003"/>
                  </a:lnTo>
                  <a:lnTo>
                    <a:pt x="1182" y="1013"/>
                  </a:lnTo>
                  <a:lnTo>
                    <a:pt x="1182" y="1019"/>
                  </a:lnTo>
                  <a:lnTo>
                    <a:pt x="1185" y="1026"/>
                  </a:lnTo>
                  <a:lnTo>
                    <a:pt x="1189" y="1034"/>
                  </a:lnTo>
                  <a:lnTo>
                    <a:pt x="1195" y="1043"/>
                  </a:lnTo>
                  <a:lnTo>
                    <a:pt x="1195" y="1043"/>
                  </a:lnTo>
                  <a:lnTo>
                    <a:pt x="1205" y="1037"/>
                  </a:lnTo>
                  <a:lnTo>
                    <a:pt x="1209" y="1036"/>
                  </a:lnTo>
                  <a:lnTo>
                    <a:pt x="1212" y="1036"/>
                  </a:lnTo>
                  <a:lnTo>
                    <a:pt x="1212" y="1036"/>
                  </a:lnTo>
                  <a:lnTo>
                    <a:pt x="1218" y="1034"/>
                  </a:lnTo>
                  <a:lnTo>
                    <a:pt x="1222" y="1030"/>
                  </a:lnTo>
                  <a:lnTo>
                    <a:pt x="1228" y="1026"/>
                  </a:lnTo>
                  <a:lnTo>
                    <a:pt x="1230" y="1021"/>
                  </a:lnTo>
                  <a:lnTo>
                    <a:pt x="1230" y="1021"/>
                  </a:lnTo>
                  <a:lnTo>
                    <a:pt x="1232" y="1020"/>
                  </a:lnTo>
                  <a:lnTo>
                    <a:pt x="1233" y="1020"/>
                  </a:lnTo>
                  <a:lnTo>
                    <a:pt x="1235" y="1023"/>
                  </a:lnTo>
                  <a:lnTo>
                    <a:pt x="1235" y="1026"/>
                  </a:lnTo>
                  <a:lnTo>
                    <a:pt x="1233" y="1027"/>
                  </a:lnTo>
                  <a:lnTo>
                    <a:pt x="1232" y="1029"/>
                  </a:lnTo>
                  <a:lnTo>
                    <a:pt x="1232" y="1029"/>
                  </a:lnTo>
                  <a:lnTo>
                    <a:pt x="1230" y="1029"/>
                  </a:lnTo>
                  <a:lnTo>
                    <a:pt x="1230" y="1030"/>
                  </a:lnTo>
                  <a:lnTo>
                    <a:pt x="1233" y="1031"/>
                  </a:lnTo>
                  <a:lnTo>
                    <a:pt x="1239" y="1034"/>
                  </a:lnTo>
                  <a:lnTo>
                    <a:pt x="1246" y="1034"/>
                  </a:lnTo>
                  <a:lnTo>
                    <a:pt x="1246" y="1034"/>
                  </a:lnTo>
                  <a:lnTo>
                    <a:pt x="1249" y="1034"/>
                  </a:lnTo>
                  <a:lnTo>
                    <a:pt x="1246" y="1036"/>
                  </a:lnTo>
                  <a:lnTo>
                    <a:pt x="1240" y="1037"/>
                  </a:lnTo>
                  <a:lnTo>
                    <a:pt x="1235" y="1037"/>
                  </a:lnTo>
                  <a:lnTo>
                    <a:pt x="1235" y="1037"/>
                  </a:lnTo>
                  <a:lnTo>
                    <a:pt x="1229" y="1037"/>
                  </a:lnTo>
                  <a:lnTo>
                    <a:pt x="1225" y="1039"/>
                  </a:lnTo>
                  <a:lnTo>
                    <a:pt x="1220" y="1043"/>
                  </a:lnTo>
                  <a:lnTo>
                    <a:pt x="1213" y="1049"/>
                  </a:lnTo>
                  <a:lnTo>
                    <a:pt x="1213" y="1049"/>
                  </a:lnTo>
                  <a:lnTo>
                    <a:pt x="1208" y="1054"/>
                  </a:lnTo>
                  <a:lnTo>
                    <a:pt x="1206" y="1058"/>
                  </a:lnTo>
                  <a:lnTo>
                    <a:pt x="1208" y="1063"/>
                  </a:lnTo>
                  <a:lnTo>
                    <a:pt x="1212" y="1066"/>
                  </a:lnTo>
                  <a:lnTo>
                    <a:pt x="1212" y="1066"/>
                  </a:lnTo>
                  <a:lnTo>
                    <a:pt x="1216" y="1068"/>
                  </a:lnTo>
                  <a:lnTo>
                    <a:pt x="1222" y="1068"/>
                  </a:lnTo>
                  <a:lnTo>
                    <a:pt x="1228" y="1066"/>
                  </a:lnTo>
                  <a:lnTo>
                    <a:pt x="1233" y="1061"/>
                  </a:lnTo>
                  <a:lnTo>
                    <a:pt x="1233" y="1061"/>
                  </a:lnTo>
                  <a:lnTo>
                    <a:pt x="1238" y="1057"/>
                  </a:lnTo>
                  <a:lnTo>
                    <a:pt x="1240" y="1053"/>
                  </a:lnTo>
                  <a:lnTo>
                    <a:pt x="1243" y="1050"/>
                  </a:lnTo>
                  <a:lnTo>
                    <a:pt x="1247" y="1049"/>
                  </a:lnTo>
                  <a:lnTo>
                    <a:pt x="1247" y="1049"/>
                  </a:lnTo>
                  <a:lnTo>
                    <a:pt x="1256" y="1047"/>
                  </a:lnTo>
                  <a:lnTo>
                    <a:pt x="1266" y="1046"/>
                  </a:lnTo>
                  <a:lnTo>
                    <a:pt x="1284" y="1039"/>
                  </a:lnTo>
                  <a:lnTo>
                    <a:pt x="1284" y="1039"/>
                  </a:lnTo>
                  <a:lnTo>
                    <a:pt x="1289" y="1037"/>
                  </a:lnTo>
                  <a:lnTo>
                    <a:pt x="1290" y="1036"/>
                  </a:lnTo>
                  <a:lnTo>
                    <a:pt x="1289" y="1033"/>
                  </a:lnTo>
                  <a:lnTo>
                    <a:pt x="1289" y="1030"/>
                  </a:lnTo>
                  <a:lnTo>
                    <a:pt x="1289" y="1030"/>
                  </a:lnTo>
                  <a:lnTo>
                    <a:pt x="1289" y="1030"/>
                  </a:lnTo>
                  <a:lnTo>
                    <a:pt x="1290" y="1029"/>
                  </a:lnTo>
                  <a:lnTo>
                    <a:pt x="1297" y="1027"/>
                  </a:lnTo>
                  <a:lnTo>
                    <a:pt x="1304" y="1026"/>
                  </a:lnTo>
                  <a:lnTo>
                    <a:pt x="1310" y="1023"/>
                  </a:lnTo>
                  <a:lnTo>
                    <a:pt x="1310" y="1023"/>
                  </a:lnTo>
                  <a:lnTo>
                    <a:pt x="1311" y="1020"/>
                  </a:lnTo>
                  <a:lnTo>
                    <a:pt x="1310" y="1017"/>
                  </a:lnTo>
                  <a:lnTo>
                    <a:pt x="1307" y="1017"/>
                  </a:lnTo>
                  <a:lnTo>
                    <a:pt x="1303" y="1016"/>
                  </a:lnTo>
                  <a:lnTo>
                    <a:pt x="1303" y="1016"/>
                  </a:lnTo>
                  <a:close/>
                  <a:moveTo>
                    <a:pt x="378" y="555"/>
                  </a:moveTo>
                  <a:lnTo>
                    <a:pt x="378" y="555"/>
                  </a:lnTo>
                  <a:lnTo>
                    <a:pt x="371" y="562"/>
                  </a:lnTo>
                  <a:lnTo>
                    <a:pt x="367" y="566"/>
                  </a:lnTo>
                  <a:lnTo>
                    <a:pt x="361" y="568"/>
                  </a:lnTo>
                  <a:lnTo>
                    <a:pt x="356" y="568"/>
                  </a:lnTo>
                  <a:lnTo>
                    <a:pt x="356" y="568"/>
                  </a:lnTo>
                  <a:lnTo>
                    <a:pt x="350" y="566"/>
                  </a:lnTo>
                  <a:lnTo>
                    <a:pt x="346" y="568"/>
                  </a:lnTo>
                  <a:lnTo>
                    <a:pt x="343" y="571"/>
                  </a:lnTo>
                  <a:lnTo>
                    <a:pt x="346" y="573"/>
                  </a:lnTo>
                  <a:lnTo>
                    <a:pt x="346" y="573"/>
                  </a:lnTo>
                  <a:lnTo>
                    <a:pt x="347" y="576"/>
                  </a:lnTo>
                  <a:lnTo>
                    <a:pt x="348" y="578"/>
                  </a:lnTo>
                  <a:lnTo>
                    <a:pt x="346" y="580"/>
                  </a:lnTo>
                  <a:lnTo>
                    <a:pt x="340" y="582"/>
                  </a:lnTo>
                  <a:lnTo>
                    <a:pt x="340" y="582"/>
                  </a:lnTo>
                  <a:lnTo>
                    <a:pt x="333" y="585"/>
                  </a:lnTo>
                  <a:lnTo>
                    <a:pt x="327" y="588"/>
                  </a:lnTo>
                  <a:lnTo>
                    <a:pt x="323" y="590"/>
                  </a:lnTo>
                  <a:lnTo>
                    <a:pt x="320" y="590"/>
                  </a:lnTo>
                  <a:lnTo>
                    <a:pt x="320" y="590"/>
                  </a:lnTo>
                  <a:lnTo>
                    <a:pt x="320" y="590"/>
                  </a:lnTo>
                  <a:lnTo>
                    <a:pt x="321" y="588"/>
                  </a:lnTo>
                  <a:lnTo>
                    <a:pt x="326" y="582"/>
                  </a:lnTo>
                  <a:lnTo>
                    <a:pt x="331" y="576"/>
                  </a:lnTo>
                  <a:lnTo>
                    <a:pt x="333" y="573"/>
                  </a:lnTo>
                  <a:lnTo>
                    <a:pt x="331" y="572"/>
                  </a:lnTo>
                  <a:lnTo>
                    <a:pt x="331" y="572"/>
                  </a:lnTo>
                  <a:lnTo>
                    <a:pt x="328" y="571"/>
                  </a:lnTo>
                  <a:lnTo>
                    <a:pt x="326" y="571"/>
                  </a:lnTo>
                  <a:lnTo>
                    <a:pt x="320" y="573"/>
                  </a:lnTo>
                  <a:lnTo>
                    <a:pt x="314" y="579"/>
                  </a:lnTo>
                  <a:lnTo>
                    <a:pt x="313" y="583"/>
                  </a:lnTo>
                  <a:lnTo>
                    <a:pt x="313" y="583"/>
                  </a:lnTo>
                  <a:lnTo>
                    <a:pt x="311" y="586"/>
                  </a:lnTo>
                  <a:lnTo>
                    <a:pt x="307" y="588"/>
                  </a:lnTo>
                  <a:lnTo>
                    <a:pt x="299" y="588"/>
                  </a:lnTo>
                  <a:lnTo>
                    <a:pt x="299" y="588"/>
                  </a:lnTo>
                  <a:lnTo>
                    <a:pt x="294" y="586"/>
                  </a:lnTo>
                  <a:lnTo>
                    <a:pt x="290" y="585"/>
                  </a:lnTo>
                  <a:lnTo>
                    <a:pt x="289" y="583"/>
                  </a:lnTo>
                  <a:lnTo>
                    <a:pt x="292" y="582"/>
                  </a:lnTo>
                  <a:lnTo>
                    <a:pt x="292" y="582"/>
                  </a:lnTo>
                  <a:lnTo>
                    <a:pt x="293" y="580"/>
                  </a:lnTo>
                  <a:lnTo>
                    <a:pt x="294" y="578"/>
                  </a:lnTo>
                  <a:lnTo>
                    <a:pt x="296" y="575"/>
                  </a:lnTo>
                  <a:lnTo>
                    <a:pt x="300" y="572"/>
                  </a:lnTo>
                  <a:lnTo>
                    <a:pt x="300" y="572"/>
                  </a:lnTo>
                  <a:lnTo>
                    <a:pt x="301" y="572"/>
                  </a:lnTo>
                  <a:lnTo>
                    <a:pt x="303" y="571"/>
                  </a:lnTo>
                  <a:lnTo>
                    <a:pt x="303" y="568"/>
                  </a:lnTo>
                  <a:lnTo>
                    <a:pt x="301" y="565"/>
                  </a:lnTo>
                  <a:lnTo>
                    <a:pt x="301" y="562"/>
                  </a:lnTo>
                  <a:lnTo>
                    <a:pt x="301" y="562"/>
                  </a:lnTo>
                  <a:lnTo>
                    <a:pt x="303" y="562"/>
                  </a:lnTo>
                  <a:lnTo>
                    <a:pt x="304" y="562"/>
                  </a:lnTo>
                  <a:lnTo>
                    <a:pt x="310" y="562"/>
                  </a:lnTo>
                  <a:lnTo>
                    <a:pt x="316" y="562"/>
                  </a:lnTo>
                  <a:lnTo>
                    <a:pt x="317" y="561"/>
                  </a:lnTo>
                  <a:lnTo>
                    <a:pt x="319" y="559"/>
                  </a:lnTo>
                  <a:lnTo>
                    <a:pt x="319" y="559"/>
                  </a:lnTo>
                  <a:lnTo>
                    <a:pt x="319" y="558"/>
                  </a:lnTo>
                  <a:lnTo>
                    <a:pt x="316" y="556"/>
                  </a:lnTo>
                  <a:lnTo>
                    <a:pt x="310" y="552"/>
                  </a:lnTo>
                  <a:lnTo>
                    <a:pt x="304" y="552"/>
                  </a:lnTo>
                  <a:lnTo>
                    <a:pt x="299" y="552"/>
                  </a:lnTo>
                  <a:lnTo>
                    <a:pt x="299" y="552"/>
                  </a:lnTo>
                  <a:lnTo>
                    <a:pt x="293" y="556"/>
                  </a:lnTo>
                  <a:lnTo>
                    <a:pt x="286" y="559"/>
                  </a:lnTo>
                  <a:lnTo>
                    <a:pt x="277" y="561"/>
                  </a:lnTo>
                  <a:lnTo>
                    <a:pt x="273" y="559"/>
                  </a:lnTo>
                  <a:lnTo>
                    <a:pt x="267" y="558"/>
                  </a:lnTo>
                  <a:lnTo>
                    <a:pt x="267" y="558"/>
                  </a:lnTo>
                  <a:lnTo>
                    <a:pt x="267" y="558"/>
                  </a:lnTo>
                  <a:lnTo>
                    <a:pt x="267" y="556"/>
                  </a:lnTo>
                  <a:lnTo>
                    <a:pt x="272" y="556"/>
                  </a:lnTo>
                  <a:lnTo>
                    <a:pt x="284" y="553"/>
                  </a:lnTo>
                  <a:lnTo>
                    <a:pt x="300" y="549"/>
                  </a:lnTo>
                  <a:lnTo>
                    <a:pt x="306" y="548"/>
                  </a:lnTo>
                  <a:lnTo>
                    <a:pt x="310" y="545"/>
                  </a:lnTo>
                  <a:lnTo>
                    <a:pt x="310" y="545"/>
                  </a:lnTo>
                  <a:lnTo>
                    <a:pt x="313" y="543"/>
                  </a:lnTo>
                  <a:lnTo>
                    <a:pt x="319" y="541"/>
                  </a:lnTo>
                  <a:lnTo>
                    <a:pt x="331" y="536"/>
                  </a:lnTo>
                  <a:lnTo>
                    <a:pt x="343" y="535"/>
                  </a:lnTo>
                  <a:lnTo>
                    <a:pt x="347" y="536"/>
                  </a:lnTo>
                  <a:lnTo>
                    <a:pt x="350" y="538"/>
                  </a:lnTo>
                  <a:lnTo>
                    <a:pt x="350" y="538"/>
                  </a:lnTo>
                  <a:lnTo>
                    <a:pt x="350" y="539"/>
                  </a:lnTo>
                  <a:lnTo>
                    <a:pt x="348" y="542"/>
                  </a:lnTo>
                  <a:lnTo>
                    <a:pt x="343" y="545"/>
                  </a:lnTo>
                  <a:lnTo>
                    <a:pt x="340" y="548"/>
                  </a:lnTo>
                  <a:lnTo>
                    <a:pt x="340" y="551"/>
                  </a:lnTo>
                  <a:lnTo>
                    <a:pt x="341" y="552"/>
                  </a:lnTo>
                  <a:lnTo>
                    <a:pt x="341" y="552"/>
                  </a:lnTo>
                  <a:lnTo>
                    <a:pt x="350" y="555"/>
                  </a:lnTo>
                  <a:lnTo>
                    <a:pt x="357" y="553"/>
                  </a:lnTo>
                  <a:lnTo>
                    <a:pt x="364" y="552"/>
                  </a:lnTo>
                  <a:lnTo>
                    <a:pt x="368" y="548"/>
                  </a:lnTo>
                  <a:lnTo>
                    <a:pt x="368" y="548"/>
                  </a:lnTo>
                  <a:lnTo>
                    <a:pt x="371" y="546"/>
                  </a:lnTo>
                  <a:lnTo>
                    <a:pt x="373" y="545"/>
                  </a:lnTo>
                  <a:lnTo>
                    <a:pt x="378" y="545"/>
                  </a:lnTo>
                  <a:lnTo>
                    <a:pt x="380" y="546"/>
                  </a:lnTo>
                  <a:lnTo>
                    <a:pt x="381" y="549"/>
                  </a:lnTo>
                  <a:lnTo>
                    <a:pt x="380" y="552"/>
                  </a:lnTo>
                  <a:lnTo>
                    <a:pt x="378" y="555"/>
                  </a:lnTo>
                  <a:lnTo>
                    <a:pt x="378" y="555"/>
                  </a:lnTo>
                  <a:close/>
                  <a:moveTo>
                    <a:pt x="468" y="670"/>
                  </a:moveTo>
                  <a:lnTo>
                    <a:pt x="468" y="670"/>
                  </a:lnTo>
                  <a:lnTo>
                    <a:pt x="461" y="674"/>
                  </a:lnTo>
                  <a:lnTo>
                    <a:pt x="458" y="677"/>
                  </a:lnTo>
                  <a:lnTo>
                    <a:pt x="448" y="679"/>
                  </a:lnTo>
                  <a:lnTo>
                    <a:pt x="448" y="679"/>
                  </a:lnTo>
                  <a:lnTo>
                    <a:pt x="445" y="680"/>
                  </a:lnTo>
                  <a:lnTo>
                    <a:pt x="444" y="681"/>
                  </a:lnTo>
                  <a:lnTo>
                    <a:pt x="442" y="684"/>
                  </a:lnTo>
                  <a:lnTo>
                    <a:pt x="439" y="689"/>
                  </a:lnTo>
                  <a:lnTo>
                    <a:pt x="438" y="690"/>
                  </a:lnTo>
                  <a:lnTo>
                    <a:pt x="434" y="690"/>
                  </a:lnTo>
                  <a:lnTo>
                    <a:pt x="434" y="690"/>
                  </a:lnTo>
                  <a:lnTo>
                    <a:pt x="424" y="691"/>
                  </a:lnTo>
                  <a:lnTo>
                    <a:pt x="410" y="691"/>
                  </a:lnTo>
                  <a:lnTo>
                    <a:pt x="398" y="690"/>
                  </a:lnTo>
                  <a:lnTo>
                    <a:pt x="394" y="689"/>
                  </a:lnTo>
                  <a:lnTo>
                    <a:pt x="391" y="686"/>
                  </a:lnTo>
                  <a:lnTo>
                    <a:pt x="391" y="686"/>
                  </a:lnTo>
                  <a:lnTo>
                    <a:pt x="391" y="686"/>
                  </a:lnTo>
                  <a:lnTo>
                    <a:pt x="393" y="684"/>
                  </a:lnTo>
                  <a:lnTo>
                    <a:pt x="398" y="684"/>
                  </a:lnTo>
                  <a:lnTo>
                    <a:pt x="404" y="683"/>
                  </a:lnTo>
                  <a:lnTo>
                    <a:pt x="407" y="683"/>
                  </a:lnTo>
                  <a:lnTo>
                    <a:pt x="407" y="680"/>
                  </a:lnTo>
                  <a:lnTo>
                    <a:pt x="407" y="680"/>
                  </a:lnTo>
                  <a:lnTo>
                    <a:pt x="408" y="677"/>
                  </a:lnTo>
                  <a:lnTo>
                    <a:pt x="411" y="673"/>
                  </a:lnTo>
                  <a:lnTo>
                    <a:pt x="415" y="670"/>
                  </a:lnTo>
                  <a:lnTo>
                    <a:pt x="420" y="669"/>
                  </a:lnTo>
                  <a:lnTo>
                    <a:pt x="420" y="669"/>
                  </a:lnTo>
                  <a:lnTo>
                    <a:pt x="422" y="667"/>
                  </a:lnTo>
                  <a:lnTo>
                    <a:pt x="424" y="667"/>
                  </a:lnTo>
                  <a:lnTo>
                    <a:pt x="424" y="664"/>
                  </a:lnTo>
                  <a:lnTo>
                    <a:pt x="424" y="663"/>
                  </a:lnTo>
                  <a:lnTo>
                    <a:pt x="421" y="657"/>
                  </a:lnTo>
                  <a:lnTo>
                    <a:pt x="415" y="653"/>
                  </a:lnTo>
                  <a:lnTo>
                    <a:pt x="415" y="653"/>
                  </a:lnTo>
                  <a:lnTo>
                    <a:pt x="412" y="652"/>
                  </a:lnTo>
                  <a:lnTo>
                    <a:pt x="412" y="650"/>
                  </a:lnTo>
                  <a:lnTo>
                    <a:pt x="415" y="649"/>
                  </a:lnTo>
                  <a:lnTo>
                    <a:pt x="420" y="647"/>
                  </a:lnTo>
                  <a:lnTo>
                    <a:pt x="425" y="647"/>
                  </a:lnTo>
                  <a:lnTo>
                    <a:pt x="430" y="649"/>
                  </a:lnTo>
                  <a:lnTo>
                    <a:pt x="435" y="650"/>
                  </a:lnTo>
                  <a:lnTo>
                    <a:pt x="438" y="653"/>
                  </a:lnTo>
                  <a:lnTo>
                    <a:pt x="438" y="653"/>
                  </a:lnTo>
                  <a:lnTo>
                    <a:pt x="444" y="659"/>
                  </a:lnTo>
                  <a:lnTo>
                    <a:pt x="451" y="663"/>
                  </a:lnTo>
                  <a:lnTo>
                    <a:pt x="457" y="664"/>
                  </a:lnTo>
                  <a:lnTo>
                    <a:pt x="459" y="664"/>
                  </a:lnTo>
                  <a:lnTo>
                    <a:pt x="462" y="662"/>
                  </a:lnTo>
                  <a:lnTo>
                    <a:pt x="462" y="662"/>
                  </a:lnTo>
                  <a:lnTo>
                    <a:pt x="472" y="656"/>
                  </a:lnTo>
                  <a:lnTo>
                    <a:pt x="486" y="649"/>
                  </a:lnTo>
                  <a:lnTo>
                    <a:pt x="501" y="644"/>
                  </a:lnTo>
                  <a:lnTo>
                    <a:pt x="505" y="644"/>
                  </a:lnTo>
                  <a:lnTo>
                    <a:pt x="506" y="644"/>
                  </a:lnTo>
                  <a:lnTo>
                    <a:pt x="506" y="646"/>
                  </a:lnTo>
                  <a:lnTo>
                    <a:pt x="506" y="646"/>
                  </a:lnTo>
                  <a:lnTo>
                    <a:pt x="505" y="649"/>
                  </a:lnTo>
                  <a:lnTo>
                    <a:pt x="502" y="652"/>
                  </a:lnTo>
                  <a:lnTo>
                    <a:pt x="491" y="657"/>
                  </a:lnTo>
                  <a:lnTo>
                    <a:pt x="478" y="663"/>
                  </a:lnTo>
                  <a:lnTo>
                    <a:pt x="472" y="666"/>
                  </a:lnTo>
                  <a:lnTo>
                    <a:pt x="468" y="670"/>
                  </a:lnTo>
                  <a:lnTo>
                    <a:pt x="468" y="670"/>
                  </a:lnTo>
                  <a:close/>
                  <a:moveTo>
                    <a:pt x="715" y="928"/>
                  </a:moveTo>
                  <a:lnTo>
                    <a:pt x="715" y="928"/>
                  </a:lnTo>
                  <a:lnTo>
                    <a:pt x="713" y="928"/>
                  </a:lnTo>
                  <a:lnTo>
                    <a:pt x="711" y="925"/>
                  </a:lnTo>
                  <a:lnTo>
                    <a:pt x="711" y="918"/>
                  </a:lnTo>
                  <a:lnTo>
                    <a:pt x="710" y="912"/>
                  </a:lnTo>
                  <a:lnTo>
                    <a:pt x="708" y="908"/>
                  </a:lnTo>
                  <a:lnTo>
                    <a:pt x="705" y="903"/>
                  </a:lnTo>
                  <a:lnTo>
                    <a:pt x="701" y="899"/>
                  </a:lnTo>
                  <a:lnTo>
                    <a:pt x="701" y="899"/>
                  </a:lnTo>
                  <a:lnTo>
                    <a:pt x="696" y="896"/>
                  </a:lnTo>
                  <a:lnTo>
                    <a:pt x="691" y="892"/>
                  </a:lnTo>
                  <a:lnTo>
                    <a:pt x="683" y="882"/>
                  </a:lnTo>
                  <a:lnTo>
                    <a:pt x="678" y="872"/>
                  </a:lnTo>
                  <a:lnTo>
                    <a:pt x="677" y="864"/>
                  </a:lnTo>
                  <a:lnTo>
                    <a:pt x="677" y="864"/>
                  </a:lnTo>
                  <a:lnTo>
                    <a:pt x="678" y="861"/>
                  </a:lnTo>
                  <a:lnTo>
                    <a:pt x="680" y="858"/>
                  </a:lnTo>
                  <a:lnTo>
                    <a:pt x="683" y="856"/>
                  </a:lnTo>
                  <a:lnTo>
                    <a:pt x="686" y="855"/>
                  </a:lnTo>
                  <a:lnTo>
                    <a:pt x="688" y="854"/>
                  </a:lnTo>
                  <a:lnTo>
                    <a:pt x="691" y="855"/>
                  </a:lnTo>
                  <a:lnTo>
                    <a:pt x="696" y="855"/>
                  </a:lnTo>
                  <a:lnTo>
                    <a:pt x="697" y="858"/>
                  </a:lnTo>
                  <a:lnTo>
                    <a:pt x="697" y="858"/>
                  </a:lnTo>
                  <a:lnTo>
                    <a:pt x="703" y="866"/>
                  </a:lnTo>
                  <a:lnTo>
                    <a:pt x="707" y="879"/>
                  </a:lnTo>
                  <a:lnTo>
                    <a:pt x="713" y="893"/>
                  </a:lnTo>
                  <a:lnTo>
                    <a:pt x="717" y="903"/>
                  </a:lnTo>
                  <a:lnTo>
                    <a:pt x="717" y="903"/>
                  </a:lnTo>
                  <a:lnTo>
                    <a:pt x="720" y="911"/>
                  </a:lnTo>
                  <a:lnTo>
                    <a:pt x="720" y="919"/>
                  </a:lnTo>
                  <a:lnTo>
                    <a:pt x="718" y="925"/>
                  </a:lnTo>
                  <a:lnTo>
                    <a:pt x="717" y="928"/>
                  </a:lnTo>
                  <a:lnTo>
                    <a:pt x="715" y="928"/>
                  </a:lnTo>
                  <a:lnTo>
                    <a:pt x="715" y="928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37" name="United States">
              <a:extLst>
                <a:ext uri="{FF2B5EF4-FFF2-40B4-BE49-F238E27FC236}">
                  <a16:creationId xmlns:a16="http://schemas.microsoft.com/office/drawing/2014/main" id="{EB261E17-260B-5F4F-9B93-D89EAE77CA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0223" y="2223244"/>
              <a:ext cx="2410568" cy="1633681"/>
            </a:xfrm>
            <a:custGeom>
              <a:avLst/>
              <a:gdLst/>
              <a:ahLst/>
              <a:cxnLst>
                <a:cxn ang="0">
                  <a:pos x="505" y="322"/>
                </a:cxn>
                <a:cxn ang="0">
                  <a:pos x="425" y="47"/>
                </a:cxn>
                <a:cxn ang="0">
                  <a:pos x="249" y="24"/>
                </a:cxn>
                <a:cxn ang="0">
                  <a:pos x="196" y="7"/>
                </a:cxn>
                <a:cxn ang="0">
                  <a:pos x="121" y="27"/>
                </a:cxn>
                <a:cxn ang="0">
                  <a:pos x="33" y="91"/>
                </a:cxn>
                <a:cxn ang="0">
                  <a:pos x="117" y="142"/>
                </a:cxn>
                <a:cxn ang="0">
                  <a:pos x="31" y="150"/>
                </a:cxn>
                <a:cxn ang="0">
                  <a:pos x="67" y="191"/>
                </a:cxn>
                <a:cxn ang="0">
                  <a:pos x="88" y="216"/>
                </a:cxn>
                <a:cxn ang="0">
                  <a:pos x="33" y="258"/>
                </a:cxn>
                <a:cxn ang="0">
                  <a:pos x="85" y="306"/>
                </a:cxn>
                <a:cxn ang="0">
                  <a:pos x="134" y="335"/>
                </a:cxn>
                <a:cxn ang="0">
                  <a:pos x="161" y="366"/>
                </a:cxn>
                <a:cxn ang="0">
                  <a:pos x="98" y="413"/>
                </a:cxn>
                <a:cxn ang="0">
                  <a:pos x="189" y="366"/>
                </a:cxn>
                <a:cxn ang="0">
                  <a:pos x="225" y="317"/>
                </a:cxn>
                <a:cxn ang="0">
                  <a:pos x="292" y="279"/>
                </a:cxn>
                <a:cxn ang="0">
                  <a:pos x="265" y="323"/>
                </a:cxn>
                <a:cxn ang="0">
                  <a:pos x="327" y="279"/>
                </a:cxn>
                <a:cxn ang="0">
                  <a:pos x="358" y="295"/>
                </a:cxn>
                <a:cxn ang="0">
                  <a:pos x="461" y="307"/>
                </a:cxn>
                <a:cxn ang="0">
                  <a:pos x="526" y="346"/>
                </a:cxn>
                <a:cxn ang="0">
                  <a:pos x="511" y="357"/>
                </a:cxn>
                <a:cxn ang="0">
                  <a:pos x="538" y="369"/>
                </a:cxn>
                <a:cxn ang="0">
                  <a:pos x="542" y="381"/>
                </a:cxn>
                <a:cxn ang="0">
                  <a:pos x="565" y="384"/>
                </a:cxn>
                <a:cxn ang="0">
                  <a:pos x="562" y="426"/>
                </a:cxn>
                <a:cxn ang="0">
                  <a:pos x="600" y="426"/>
                </a:cxn>
                <a:cxn ang="0">
                  <a:pos x="10" y="455"/>
                </a:cxn>
                <a:cxn ang="0">
                  <a:pos x="226" y="359"/>
                </a:cxn>
                <a:cxn ang="0">
                  <a:pos x="243" y="353"/>
                </a:cxn>
                <a:cxn ang="0">
                  <a:pos x="36" y="299"/>
                </a:cxn>
                <a:cxn ang="0">
                  <a:pos x="186" y="1070"/>
                </a:cxn>
                <a:cxn ang="0">
                  <a:pos x="156" y="1063"/>
                </a:cxn>
                <a:cxn ang="0">
                  <a:pos x="1569" y="616"/>
                </a:cxn>
                <a:cxn ang="0">
                  <a:pos x="1393" y="697"/>
                </a:cxn>
                <a:cxn ang="0">
                  <a:pos x="1374" y="653"/>
                </a:cxn>
                <a:cxn ang="0">
                  <a:pos x="1323" y="630"/>
                </a:cxn>
                <a:cxn ang="0">
                  <a:pos x="1293" y="632"/>
                </a:cxn>
                <a:cxn ang="0">
                  <a:pos x="1302" y="602"/>
                </a:cxn>
                <a:cxn ang="0">
                  <a:pos x="1225" y="588"/>
                </a:cxn>
                <a:cxn ang="0">
                  <a:pos x="1196" y="558"/>
                </a:cxn>
                <a:cxn ang="0">
                  <a:pos x="727" y="582"/>
                </a:cxn>
                <a:cxn ang="0">
                  <a:pos x="718" y="603"/>
                </a:cxn>
                <a:cxn ang="0">
                  <a:pos x="714" y="743"/>
                </a:cxn>
                <a:cxn ang="0">
                  <a:pos x="768" y="830"/>
                </a:cxn>
                <a:cxn ang="0">
                  <a:pos x="1001" y="888"/>
                </a:cxn>
                <a:cxn ang="0">
                  <a:pos x="1102" y="952"/>
                </a:cxn>
                <a:cxn ang="0">
                  <a:pos x="1138" y="950"/>
                </a:cxn>
                <a:cxn ang="0">
                  <a:pos x="1202" y="913"/>
                </a:cxn>
                <a:cxn ang="0">
                  <a:pos x="1265" y="926"/>
                </a:cxn>
                <a:cxn ang="0">
                  <a:pos x="1296" y="908"/>
                </a:cxn>
                <a:cxn ang="0">
                  <a:pos x="1374" y="955"/>
                </a:cxn>
                <a:cxn ang="0">
                  <a:pos x="1407" y="945"/>
                </a:cxn>
                <a:cxn ang="0">
                  <a:pos x="1450" y="840"/>
                </a:cxn>
                <a:cxn ang="0">
                  <a:pos x="1482" y="798"/>
                </a:cxn>
                <a:cxn ang="0">
                  <a:pos x="1478" y="736"/>
                </a:cxn>
                <a:cxn ang="0">
                  <a:pos x="1492" y="741"/>
                </a:cxn>
                <a:cxn ang="0">
                  <a:pos x="1521" y="709"/>
                </a:cxn>
                <a:cxn ang="0">
                  <a:pos x="1568" y="665"/>
                </a:cxn>
                <a:cxn ang="0">
                  <a:pos x="1616" y="586"/>
                </a:cxn>
              </a:cxnLst>
              <a:rect l="0" t="0" r="r" b="b"/>
              <a:pathLst>
                <a:path w="1629" h="1104">
                  <a:moveTo>
                    <a:pt x="610" y="406"/>
                  </a:moveTo>
                  <a:lnTo>
                    <a:pt x="610" y="406"/>
                  </a:lnTo>
                  <a:lnTo>
                    <a:pt x="612" y="401"/>
                  </a:lnTo>
                  <a:lnTo>
                    <a:pt x="610" y="397"/>
                  </a:lnTo>
                  <a:lnTo>
                    <a:pt x="606" y="393"/>
                  </a:lnTo>
                  <a:lnTo>
                    <a:pt x="596" y="389"/>
                  </a:lnTo>
                  <a:lnTo>
                    <a:pt x="596" y="389"/>
                  </a:lnTo>
                  <a:lnTo>
                    <a:pt x="585" y="383"/>
                  </a:lnTo>
                  <a:lnTo>
                    <a:pt x="579" y="377"/>
                  </a:lnTo>
                  <a:lnTo>
                    <a:pt x="575" y="369"/>
                  </a:lnTo>
                  <a:lnTo>
                    <a:pt x="568" y="354"/>
                  </a:lnTo>
                  <a:lnTo>
                    <a:pt x="568" y="354"/>
                  </a:lnTo>
                  <a:lnTo>
                    <a:pt x="562" y="347"/>
                  </a:lnTo>
                  <a:lnTo>
                    <a:pt x="556" y="340"/>
                  </a:lnTo>
                  <a:lnTo>
                    <a:pt x="545" y="330"/>
                  </a:lnTo>
                  <a:lnTo>
                    <a:pt x="536" y="322"/>
                  </a:lnTo>
                  <a:lnTo>
                    <a:pt x="533" y="319"/>
                  </a:lnTo>
                  <a:lnTo>
                    <a:pt x="532" y="316"/>
                  </a:lnTo>
                  <a:lnTo>
                    <a:pt x="532" y="316"/>
                  </a:lnTo>
                  <a:lnTo>
                    <a:pt x="532" y="313"/>
                  </a:lnTo>
                  <a:lnTo>
                    <a:pt x="529" y="310"/>
                  </a:lnTo>
                  <a:lnTo>
                    <a:pt x="522" y="309"/>
                  </a:lnTo>
                  <a:lnTo>
                    <a:pt x="514" y="310"/>
                  </a:lnTo>
                  <a:lnTo>
                    <a:pt x="512" y="312"/>
                  </a:lnTo>
                  <a:lnTo>
                    <a:pt x="511" y="315"/>
                  </a:lnTo>
                  <a:lnTo>
                    <a:pt x="511" y="315"/>
                  </a:lnTo>
                  <a:lnTo>
                    <a:pt x="511" y="316"/>
                  </a:lnTo>
                  <a:lnTo>
                    <a:pt x="509" y="319"/>
                  </a:lnTo>
                  <a:lnTo>
                    <a:pt x="505" y="322"/>
                  </a:lnTo>
                  <a:lnTo>
                    <a:pt x="496" y="326"/>
                  </a:lnTo>
                  <a:lnTo>
                    <a:pt x="496" y="326"/>
                  </a:lnTo>
                  <a:lnTo>
                    <a:pt x="492" y="327"/>
                  </a:lnTo>
                  <a:lnTo>
                    <a:pt x="489" y="326"/>
                  </a:lnTo>
                  <a:lnTo>
                    <a:pt x="484" y="317"/>
                  </a:lnTo>
                  <a:lnTo>
                    <a:pt x="484" y="317"/>
                  </a:lnTo>
                  <a:lnTo>
                    <a:pt x="479" y="313"/>
                  </a:lnTo>
                  <a:lnTo>
                    <a:pt x="474" y="309"/>
                  </a:lnTo>
                  <a:lnTo>
                    <a:pt x="469" y="305"/>
                  </a:lnTo>
                  <a:lnTo>
                    <a:pt x="468" y="302"/>
                  </a:lnTo>
                  <a:lnTo>
                    <a:pt x="468" y="302"/>
                  </a:lnTo>
                  <a:lnTo>
                    <a:pt x="467" y="299"/>
                  </a:lnTo>
                  <a:lnTo>
                    <a:pt x="465" y="295"/>
                  </a:lnTo>
                  <a:lnTo>
                    <a:pt x="461" y="293"/>
                  </a:lnTo>
                  <a:lnTo>
                    <a:pt x="459" y="293"/>
                  </a:lnTo>
                  <a:lnTo>
                    <a:pt x="457" y="293"/>
                  </a:lnTo>
                  <a:lnTo>
                    <a:pt x="457" y="293"/>
                  </a:lnTo>
                  <a:lnTo>
                    <a:pt x="451" y="295"/>
                  </a:lnTo>
                  <a:lnTo>
                    <a:pt x="447" y="296"/>
                  </a:lnTo>
                  <a:lnTo>
                    <a:pt x="444" y="295"/>
                  </a:lnTo>
                  <a:lnTo>
                    <a:pt x="442" y="296"/>
                  </a:lnTo>
                  <a:lnTo>
                    <a:pt x="442" y="296"/>
                  </a:lnTo>
                  <a:lnTo>
                    <a:pt x="440" y="298"/>
                  </a:lnTo>
                  <a:lnTo>
                    <a:pt x="437" y="296"/>
                  </a:lnTo>
                  <a:lnTo>
                    <a:pt x="434" y="295"/>
                  </a:lnTo>
                  <a:lnTo>
                    <a:pt x="434" y="49"/>
                  </a:lnTo>
                  <a:lnTo>
                    <a:pt x="434" y="49"/>
                  </a:lnTo>
                  <a:lnTo>
                    <a:pt x="425" y="47"/>
                  </a:lnTo>
                  <a:lnTo>
                    <a:pt x="425" y="47"/>
                  </a:lnTo>
                  <a:lnTo>
                    <a:pt x="408" y="40"/>
                  </a:lnTo>
                  <a:lnTo>
                    <a:pt x="400" y="39"/>
                  </a:lnTo>
                  <a:lnTo>
                    <a:pt x="393" y="39"/>
                  </a:lnTo>
                  <a:lnTo>
                    <a:pt x="393" y="39"/>
                  </a:lnTo>
                  <a:lnTo>
                    <a:pt x="376" y="40"/>
                  </a:lnTo>
                  <a:lnTo>
                    <a:pt x="368" y="40"/>
                  </a:lnTo>
                  <a:lnTo>
                    <a:pt x="361" y="39"/>
                  </a:lnTo>
                  <a:lnTo>
                    <a:pt x="361" y="39"/>
                  </a:lnTo>
                  <a:lnTo>
                    <a:pt x="357" y="37"/>
                  </a:lnTo>
                  <a:lnTo>
                    <a:pt x="351" y="36"/>
                  </a:lnTo>
                  <a:lnTo>
                    <a:pt x="344" y="34"/>
                  </a:lnTo>
                  <a:lnTo>
                    <a:pt x="337" y="36"/>
                  </a:lnTo>
                  <a:lnTo>
                    <a:pt x="337" y="36"/>
                  </a:lnTo>
                  <a:lnTo>
                    <a:pt x="329" y="36"/>
                  </a:lnTo>
                  <a:lnTo>
                    <a:pt x="320" y="33"/>
                  </a:lnTo>
                  <a:lnTo>
                    <a:pt x="313" y="29"/>
                  </a:lnTo>
                  <a:lnTo>
                    <a:pt x="303" y="26"/>
                  </a:lnTo>
                  <a:lnTo>
                    <a:pt x="303" y="26"/>
                  </a:lnTo>
                  <a:lnTo>
                    <a:pt x="290" y="24"/>
                  </a:lnTo>
                  <a:lnTo>
                    <a:pt x="279" y="26"/>
                  </a:lnTo>
                  <a:lnTo>
                    <a:pt x="267" y="27"/>
                  </a:lnTo>
                  <a:lnTo>
                    <a:pt x="262" y="29"/>
                  </a:lnTo>
                  <a:lnTo>
                    <a:pt x="262" y="29"/>
                  </a:lnTo>
                  <a:lnTo>
                    <a:pt x="259" y="29"/>
                  </a:lnTo>
                  <a:lnTo>
                    <a:pt x="257" y="27"/>
                  </a:lnTo>
                  <a:lnTo>
                    <a:pt x="255" y="24"/>
                  </a:lnTo>
                  <a:lnTo>
                    <a:pt x="252" y="24"/>
                  </a:lnTo>
                  <a:lnTo>
                    <a:pt x="252" y="24"/>
                  </a:lnTo>
                  <a:lnTo>
                    <a:pt x="249" y="24"/>
                  </a:lnTo>
                  <a:lnTo>
                    <a:pt x="248" y="22"/>
                  </a:lnTo>
                  <a:lnTo>
                    <a:pt x="248" y="19"/>
                  </a:lnTo>
                  <a:lnTo>
                    <a:pt x="246" y="16"/>
                  </a:lnTo>
                  <a:lnTo>
                    <a:pt x="246" y="16"/>
                  </a:lnTo>
                  <a:lnTo>
                    <a:pt x="245" y="14"/>
                  </a:lnTo>
                  <a:lnTo>
                    <a:pt x="242" y="13"/>
                  </a:lnTo>
                  <a:lnTo>
                    <a:pt x="233" y="13"/>
                  </a:lnTo>
                  <a:lnTo>
                    <a:pt x="219" y="16"/>
                  </a:lnTo>
                  <a:lnTo>
                    <a:pt x="219" y="16"/>
                  </a:lnTo>
                  <a:lnTo>
                    <a:pt x="215" y="16"/>
                  </a:lnTo>
                  <a:lnTo>
                    <a:pt x="212" y="14"/>
                  </a:lnTo>
                  <a:lnTo>
                    <a:pt x="211" y="12"/>
                  </a:lnTo>
                  <a:lnTo>
                    <a:pt x="211" y="10"/>
                  </a:lnTo>
                  <a:lnTo>
                    <a:pt x="211" y="10"/>
                  </a:lnTo>
                  <a:lnTo>
                    <a:pt x="211" y="9"/>
                  </a:lnTo>
                  <a:lnTo>
                    <a:pt x="208" y="7"/>
                  </a:lnTo>
                  <a:lnTo>
                    <a:pt x="205" y="9"/>
                  </a:lnTo>
                  <a:lnTo>
                    <a:pt x="202" y="12"/>
                  </a:lnTo>
                  <a:lnTo>
                    <a:pt x="202" y="12"/>
                  </a:lnTo>
                  <a:lnTo>
                    <a:pt x="201" y="14"/>
                  </a:lnTo>
                  <a:lnTo>
                    <a:pt x="196" y="16"/>
                  </a:lnTo>
                  <a:lnTo>
                    <a:pt x="193" y="16"/>
                  </a:lnTo>
                  <a:lnTo>
                    <a:pt x="191" y="14"/>
                  </a:lnTo>
                  <a:lnTo>
                    <a:pt x="191" y="14"/>
                  </a:lnTo>
                  <a:lnTo>
                    <a:pt x="189" y="13"/>
                  </a:lnTo>
                  <a:lnTo>
                    <a:pt x="189" y="12"/>
                  </a:lnTo>
                  <a:lnTo>
                    <a:pt x="192" y="10"/>
                  </a:lnTo>
                  <a:lnTo>
                    <a:pt x="195" y="9"/>
                  </a:lnTo>
                  <a:lnTo>
                    <a:pt x="196" y="7"/>
                  </a:lnTo>
                  <a:lnTo>
                    <a:pt x="196" y="7"/>
                  </a:lnTo>
                  <a:lnTo>
                    <a:pt x="195" y="4"/>
                  </a:lnTo>
                  <a:lnTo>
                    <a:pt x="192" y="3"/>
                  </a:lnTo>
                  <a:lnTo>
                    <a:pt x="184" y="0"/>
                  </a:lnTo>
                  <a:lnTo>
                    <a:pt x="184" y="0"/>
                  </a:lnTo>
                  <a:lnTo>
                    <a:pt x="181" y="2"/>
                  </a:lnTo>
                  <a:lnTo>
                    <a:pt x="176" y="3"/>
                  </a:lnTo>
                  <a:lnTo>
                    <a:pt x="166" y="12"/>
                  </a:lnTo>
                  <a:lnTo>
                    <a:pt x="166" y="12"/>
                  </a:lnTo>
                  <a:lnTo>
                    <a:pt x="161" y="14"/>
                  </a:lnTo>
                  <a:lnTo>
                    <a:pt x="154" y="17"/>
                  </a:lnTo>
                  <a:lnTo>
                    <a:pt x="148" y="17"/>
                  </a:lnTo>
                  <a:lnTo>
                    <a:pt x="142" y="16"/>
                  </a:lnTo>
                  <a:lnTo>
                    <a:pt x="142" y="16"/>
                  </a:lnTo>
                  <a:lnTo>
                    <a:pt x="137" y="16"/>
                  </a:lnTo>
                  <a:lnTo>
                    <a:pt x="131" y="17"/>
                  </a:lnTo>
                  <a:lnTo>
                    <a:pt x="128" y="19"/>
                  </a:lnTo>
                  <a:lnTo>
                    <a:pt x="127" y="22"/>
                  </a:lnTo>
                  <a:lnTo>
                    <a:pt x="127" y="22"/>
                  </a:lnTo>
                  <a:lnTo>
                    <a:pt x="128" y="23"/>
                  </a:lnTo>
                  <a:lnTo>
                    <a:pt x="131" y="24"/>
                  </a:lnTo>
                  <a:lnTo>
                    <a:pt x="132" y="27"/>
                  </a:lnTo>
                  <a:lnTo>
                    <a:pt x="131" y="30"/>
                  </a:lnTo>
                  <a:lnTo>
                    <a:pt x="131" y="30"/>
                  </a:lnTo>
                  <a:lnTo>
                    <a:pt x="128" y="30"/>
                  </a:lnTo>
                  <a:lnTo>
                    <a:pt x="127" y="30"/>
                  </a:lnTo>
                  <a:lnTo>
                    <a:pt x="124" y="29"/>
                  </a:lnTo>
                  <a:lnTo>
                    <a:pt x="122" y="27"/>
                  </a:lnTo>
                  <a:lnTo>
                    <a:pt x="121" y="27"/>
                  </a:lnTo>
                  <a:lnTo>
                    <a:pt x="118" y="29"/>
                  </a:lnTo>
                  <a:lnTo>
                    <a:pt x="118" y="29"/>
                  </a:lnTo>
                  <a:lnTo>
                    <a:pt x="114" y="31"/>
                  </a:lnTo>
                  <a:lnTo>
                    <a:pt x="107" y="33"/>
                  </a:lnTo>
                  <a:lnTo>
                    <a:pt x="95" y="33"/>
                  </a:lnTo>
                  <a:lnTo>
                    <a:pt x="95" y="33"/>
                  </a:lnTo>
                  <a:lnTo>
                    <a:pt x="91" y="34"/>
                  </a:lnTo>
                  <a:lnTo>
                    <a:pt x="85" y="39"/>
                  </a:lnTo>
                  <a:lnTo>
                    <a:pt x="77" y="49"/>
                  </a:lnTo>
                  <a:lnTo>
                    <a:pt x="77" y="49"/>
                  </a:lnTo>
                  <a:lnTo>
                    <a:pt x="75" y="51"/>
                  </a:lnTo>
                  <a:lnTo>
                    <a:pt x="75" y="54"/>
                  </a:lnTo>
                  <a:lnTo>
                    <a:pt x="74" y="59"/>
                  </a:lnTo>
                  <a:lnTo>
                    <a:pt x="70" y="66"/>
                  </a:lnTo>
                  <a:lnTo>
                    <a:pt x="70" y="66"/>
                  </a:lnTo>
                  <a:lnTo>
                    <a:pt x="65" y="68"/>
                  </a:lnTo>
                  <a:lnTo>
                    <a:pt x="60" y="71"/>
                  </a:lnTo>
                  <a:lnTo>
                    <a:pt x="47" y="73"/>
                  </a:lnTo>
                  <a:lnTo>
                    <a:pt x="36" y="74"/>
                  </a:lnTo>
                  <a:lnTo>
                    <a:pt x="28" y="73"/>
                  </a:lnTo>
                  <a:lnTo>
                    <a:pt x="28" y="73"/>
                  </a:lnTo>
                  <a:lnTo>
                    <a:pt x="27" y="74"/>
                  </a:lnTo>
                  <a:lnTo>
                    <a:pt x="26" y="77"/>
                  </a:lnTo>
                  <a:lnTo>
                    <a:pt x="26" y="80"/>
                  </a:lnTo>
                  <a:lnTo>
                    <a:pt x="24" y="83"/>
                  </a:lnTo>
                  <a:lnTo>
                    <a:pt x="24" y="83"/>
                  </a:lnTo>
                  <a:lnTo>
                    <a:pt x="24" y="86"/>
                  </a:lnTo>
                  <a:lnTo>
                    <a:pt x="27" y="88"/>
                  </a:lnTo>
                  <a:lnTo>
                    <a:pt x="33" y="91"/>
                  </a:lnTo>
                  <a:lnTo>
                    <a:pt x="43" y="94"/>
                  </a:lnTo>
                  <a:lnTo>
                    <a:pt x="43" y="94"/>
                  </a:lnTo>
                  <a:lnTo>
                    <a:pt x="48" y="97"/>
                  </a:lnTo>
                  <a:lnTo>
                    <a:pt x="53" y="100"/>
                  </a:lnTo>
                  <a:lnTo>
                    <a:pt x="60" y="108"/>
                  </a:lnTo>
                  <a:lnTo>
                    <a:pt x="65" y="117"/>
                  </a:lnTo>
                  <a:lnTo>
                    <a:pt x="68" y="123"/>
                  </a:lnTo>
                  <a:lnTo>
                    <a:pt x="68" y="123"/>
                  </a:lnTo>
                  <a:lnTo>
                    <a:pt x="70" y="124"/>
                  </a:lnTo>
                  <a:lnTo>
                    <a:pt x="73" y="124"/>
                  </a:lnTo>
                  <a:lnTo>
                    <a:pt x="80" y="124"/>
                  </a:lnTo>
                  <a:lnTo>
                    <a:pt x="88" y="123"/>
                  </a:lnTo>
                  <a:lnTo>
                    <a:pt x="95" y="123"/>
                  </a:lnTo>
                  <a:lnTo>
                    <a:pt x="95" y="123"/>
                  </a:lnTo>
                  <a:lnTo>
                    <a:pt x="98" y="124"/>
                  </a:lnTo>
                  <a:lnTo>
                    <a:pt x="98" y="125"/>
                  </a:lnTo>
                  <a:lnTo>
                    <a:pt x="100" y="130"/>
                  </a:lnTo>
                  <a:lnTo>
                    <a:pt x="98" y="134"/>
                  </a:lnTo>
                  <a:lnTo>
                    <a:pt x="100" y="135"/>
                  </a:lnTo>
                  <a:lnTo>
                    <a:pt x="101" y="137"/>
                  </a:lnTo>
                  <a:lnTo>
                    <a:pt x="101" y="137"/>
                  </a:lnTo>
                  <a:lnTo>
                    <a:pt x="107" y="138"/>
                  </a:lnTo>
                  <a:lnTo>
                    <a:pt x="111" y="138"/>
                  </a:lnTo>
                  <a:lnTo>
                    <a:pt x="115" y="138"/>
                  </a:lnTo>
                  <a:lnTo>
                    <a:pt x="117" y="140"/>
                  </a:lnTo>
                  <a:lnTo>
                    <a:pt x="118" y="141"/>
                  </a:lnTo>
                  <a:lnTo>
                    <a:pt x="118" y="141"/>
                  </a:lnTo>
                  <a:lnTo>
                    <a:pt x="118" y="142"/>
                  </a:lnTo>
                  <a:lnTo>
                    <a:pt x="117" y="142"/>
                  </a:lnTo>
                  <a:lnTo>
                    <a:pt x="112" y="142"/>
                  </a:lnTo>
                  <a:lnTo>
                    <a:pt x="105" y="144"/>
                  </a:lnTo>
                  <a:lnTo>
                    <a:pt x="102" y="144"/>
                  </a:lnTo>
                  <a:lnTo>
                    <a:pt x="100" y="145"/>
                  </a:lnTo>
                  <a:lnTo>
                    <a:pt x="100" y="145"/>
                  </a:lnTo>
                  <a:lnTo>
                    <a:pt x="91" y="151"/>
                  </a:lnTo>
                  <a:lnTo>
                    <a:pt x="88" y="151"/>
                  </a:lnTo>
                  <a:lnTo>
                    <a:pt x="85" y="150"/>
                  </a:lnTo>
                  <a:lnTo>
                    <a:pt x="85" y="150"/>
                  </a:lnTo>
                  <a:lnTo>
                    <a:pt x="83" y="148"/>
                  </a:lnTo>
                  <a:lnTo>
                    <a:pt x="77" y="148"/>
                  </a:lnTo>
                  <a:lnTo>
                    <a:pt x="65" y="150"/>
                  </a:lnTo>
                  <a:lnTo>
                    <a:pt x="65" y="150"/>
                  </a:lnTo>
                  <a:lnTo>
                    <a:pt x="63" y="150"/>
                  </a:lnTo>
                  <a:lnTo>
                    <a:pt x="63" y="148"/>
                  </a:lnTo>
                  <a:lnTo>
                    <a:pt x="63" y="145"/>
                  </a:lnTo>
                  <a:lnTo>
                    <a:pt x="65" y="138"/>
                  </a:lnTo>
                  <a:lnTo>
                    <a:pt x="65" y="138"/>
                  </a:lnTo>
                  <a:lnTo>
                    <a:pt x="64" y="135"/>
                  </a:lnTo>
                  <a:lnTo>
                    <a:pt x="60" y="134"/>
                  </a:lnTo>
                  <a:lnTo>
                    <a:pt x="53" y="135"/>
                  </a:lnTo>
                  <a:lnTo>
                    <a:pt x="46" y="138"/>
                  </a:lnTo>
                  <a:lnTo>
                    <a:pt x="46" y="138"/>
                  </a:lnTo>
                  <a:lnTo>
                    <a:pt x="37" y="144"/>
                  </a:lnTo>
                  <a:lnTo>
                    <a:pt x="36" y="148"/>
                  </a:lnTo>
                  <a:lnTo>
                    <a:pt x="36" y="148"/>
                  </a:lnTo>
                  <a:lnTo>
                    <a:pt x="36" y="150"/>
                  </a:lnTo>
                  <a:lnTo>
                    <a:pt x="34" y="150"/>
                  </a:lnTo>
                  <a:lnTo>
                    <a:pt x="31" y="150"/>
                  </a:lnTo>
                  <a:lnTo>
                    <a:pt x="27" y="148"/>
                  </a:lnTo>
                  <a:lnTo>
                    <a:pt x="24" y="148"/>
                  </a:lnTo>
                  <a:lnTo>
                    <a:pt x="23" y="150"/>
                  </a:lnTo>
                  <a:lnTo>
                    <a:pt x="23" y="150"/>
                  </a:lnTo>
                  <a:lnTo>
                    <a:pt x="10" y="157"/>
                  </a:lnTo>
                  <a:lnTo>
                    <a:pt x="4" y="160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0" y="164"/>
                  </a:lnTo>
                  <a:lnTo>
                    <a:pt x="3" y="165"/>
                  </a:lnTo>
                  <a:lnTo>
                    <a:pt x="9" y="168"/>
                  </a:lnTo>
                  <a:lnTo>
                    <a:pt x="24" y="171"/>
                  </a:lnTo>
                  <a:lnTo>
                    <a:pt x="24" y="171"/>
                  </a:lnTo>
                  <a:lnTo>
                    <a:pt x="26" y="172"/>
                  </a:lnTo>
                  <a:lnTo>
                    <a:pt x="26" y="174"/>
                  </a:lnTo>
                  <a:lnTo>
                    <a:pt x="23" y="175"/>
                  </a:lnTo>
                  <a:lnTo>
                    <a:pt x="20" y="178"/>
                  </a:lnTo>
                  <a:lnTo>
                    <a:pt x="20" y="178"/>
                  </a:lnTo>
                  <a:lnTo>
                    <a:pt x="21" y="179"/>
                  </a:lnTo>
                  <a:lnTo>
                    <a:pt x="21" y="179"/>
                  </a:lnTo>
                  <a:lnTo>
                    <a:pt x="24" y="181"/>
                  </a:lnTo>
                  <a:lnTo>
                    <a:pt x="26" y="184"/>
                  </a:lnTo>
                  <a:lnTo>
                    <a:pt x="28" y="188"/>
                  </a:lnTo>
                  <a:lnTo>
                    <a:pt x="33" y="191"/>
                  </a:lnTo>
                  <a:lnTo>
                    <a:pt x="33" y="191"/>
                  </a:lnTo>
                  <a:lnTo>
                    <a:pt x="37" y="192"/>
                  </a:lnTo>
                  <a:lnTo>
                    <a:pt x="41" y="194"/>
                  </a:lnTo>
                  <a:lnTo>
                    <a:pt x="51" y="192"/>
                  </a:lnTo>
                  <a:lnTo>
                    <a:pt x="67" y="191"/>
                  </a:lnTo>
                  <a:lnTo>
                    <a:pt x="67" y="191"/>
                  </a:lnTo>
                  <a:lnTo>
                    <a:pt x="71" y="192"/>
                  </a:lnTo>
                  <a:lnTo>
                    <a:pt x="75" y="194"/>
                  </a:lnTo>
                  <a:lnTo>
                    <a:pt x="78" y="195"/>
                  </a:lnTo>
                  <a:lnTo>
                    <a:pt x="81" y="192"/>
                  </a:lnTo>
                  <a:lnTo>
                    <a:pt x="81" y="192"/>
                  </a:lnTo>
                  <a:lnTo>
                    <a:pt x="87" y="188"/>
                  </a:lnTo>
                  <a:lnTo>
                    <a:pt x="94" y="184"/>
                  </a:lnTo>
                  <a:lnTo>
                    <a:pt x="98" y="181"/>
                  </a:lnTo>
                  <a:lnTo>
                    <a:pt x="102" y="181"/>
                  </a:lnTo>
                  <a:lnTo>
                    <a:pt x="107" y="181"/>
                  </a:lnTo>
                  <a:lnTo>
                    <a:pt x="110" y="182"/>
                  </a:lnTo>
                  <a:lnTo>
                    <a:pt x="110" y="182"/>
                  </a:lnTo>
                  <a:lnTo>
                    <a:pt x="112" y="185"/>
                  </a:lnTo>
                  <a:lnTo>
                    <a:pt x="112" y="187"/>
                  </a:lnTo>
                  <a:lnTo>
                    <a:pt x="110" y="189"/>
                  </a:lnTo>
                  <a:lnTo>
                    <a:pt x="105" y="191"/>
                  </a:lnTo>
                  <a:lnTo>
                    <a:pt x="105" y="192"/>
                  </a:lnTo>
                  <a:lnTo>
                    <a:pt x="105" y="194"/>
                  </a:lnTo>
                  <a:lnTo>
                    <a:pt x="105" y="194"/>
                  </a:lnTo>
                  <a:lnTo>
                    <a:pt x="108" y="198"/>
                  </a:lnTo>
                  <a:lnTo>
                    <a:pt x="111" y="204"/>
                  </a:lnTo>
                  <a:lnTo>
                    <a:pt x="111" y="211"/>
                  </a:lnTo>
                  <a:lnTo>
                    <a:pt x="110" y="214"/>
                  </a:lnTo>
                  <a:lnTo>
                    <a:pt x="107" y="215"/>
                  </a:lnTo>
                  <a:lnTo>
                    <a:pt x="107" y="215"/>
                  </a:lnTo>
                  <a:lnTo>
                    <a:pt x="101" y="218"/>
                  </a:lnTo>
                  <a:lnTo>
                    <a:pt x="97" y="218"/>
                  </a:lnTo>
                  <a:lnTo>
                    <a:pt x="88" y="216"/>
                  </a:lnTo>
                  <a:lnTo>
                    <a:pt x="88" y="216"/>
                  </a:lnTo>
                  <a:lnTo>
                    <a:pt x="87" y="216"/>
                  </a:lnTo>
                  <a:lnTo>
                    <a:pt x="85" y="218"/>
                  </a:lnTo>
                  <a:lnTo>
                    <a:pt x="84" y="221"/>
                  </a:lnTo>
                  <a:lnTo>
                    <a:pt x="83" y="225"/>
                  </a:lnTo>
                  <a:lnTo>
                    <a:pt x="80" y="229"/>
                  </a:lnTo>
                  <a:lnTo>
                    <a:pt x="80" y="229"/>
                  </a:lnTo>
                  <a:lnTo>
                    <a:pt x="77" y="231"/>
                  </a:lnTo>
                  <a:lnTo>
                    <a:pt x="74" y="231"/>
                  </a:lnTo>
                  <a:lnTo>
                    <a:pt x="70" y="229"/>
                  </a:lnTo>
                  <a:lnTo>
                    <a:pt x="64" y="226"/>
                  </a:lnTo>
                  <a:lnTo>
                    <a:pt x="61" y="225"/>
                  </a:lnTo>
                  <a:lnTo>
                    <a:pt x="58" y="224"/>
                  </a:lnTo>
                  <a:lnTo>
                    <a:pt x="58" y="224"/>
                  </a:lnTo>
                  <a:lnTo>
                    <a:pt x="55" y="225"/>
                  </a:lnTo>
                  <a:lnTo>
                    <a:pt x="54" y="226"/>
                  </a:lnTo>
                  <a:lnTo>
                    <a:pt x="53" y="231"/>
                  </a:lnTo>
                  <a:lnTo>
                    <a:pt x="53" y="236"/>
                  </a:lnTo>
                  <a:lnTo>
                    <a:pt x="53" y="241"/>
                  </a:lnTo>
                  <a:lnTo>
                    <a:pt x="53" y="241"/>
                  </a:lnTo>
                  <a:lnTo>
                    <a:pt x="53" y="242"/>
                  </a:lnTo>
                  <a:lnTo>
                    <a:pt x="51" y="243"/>
                  </a:lnTo>
                  <a:lnTo>
                    <a:pt x="46" y="243"/>
                  </a:lnTo>
                  <a:lnTo>
                    <a:pt x="40" y="246"/>
                  </a:lnTo>
                  <a:lnTo>
                    <a:pt x="38" y="248"/>
                  </a:lnTo>
                  <a:lnTo>
                    <a:pt x="37" y="252"/>
                  </a:lnTo>
                  <a:lnTo>
                    <a:pt x="37" y="252"/>
                  </a:lnTo>
                  <a:lnTo>
                    <a:pt x="34" y="256"/>
                  </a:lnTo>
                  <a:lnTo>
                    <a:pt x="33" y="258"/>
                  </a:lnTo>
                  <a:lnTo>
                    <a:pt x="28" y="259"/>
                  </a:lnTo>
                  <a:lnTo>
                    <a:pt x="26" y="261"/>
                  </a:lnTo>
                  <a:lnTo>
                    <a:pt x="26" y="261"/>
                  </a:lnTo>
                  <a:lnTo>
                    <a:pt x="28" y="266"/>
                  </a:lnTo>
                  <a:lnTo>
                    <a:pt x="28" y="266"/>
                  </a:lnTo>
                  <a:lnTo>
                    <a:pt x="34" y="272"/>
                  </a:lnTo>
                  <a:lnTo>
                    <a:pt x="37" y="275"/>
                  </a:lnTo>
                  <a:lnTo>
                    <a:pt x="40" y="275"/>
                  </a:lnTo>
                  <a:lnTo>
                    <a:pt x="43" y="276"/>
                  </a:lnTo>
                  <a:lnTo>
                    <a:pt x="43" y="276"/>
                  </a:lnTo>
                  <a:lnTo>
                    <a:pt x="46" y="278"/>
                  </a:lnTo>
                  <a:lnTo>
                    <a:pt x="46" y="280"/>
                  </a:lnTo>
                  <a:lnTo>
                    <a:pt x="43" y="285"/>
                  </a:lnTo>
                  <a:lnTo>
                    <a:pt x="41" y="289"/>
                  </a:lnTo>
                  <a:lnTo>
                    <a:pt x="41" y="290"/>
                  </a:lnTo>
                  <a:lnTo>
                    <a:pt x="43" y="292"/>
                  </a:lnTo>
                  <a:lnTo>
                    <a:pt x="43" y="292"/>
                  </a:lnTo>
                  <a:lnTo>
                    <a:pt x="48" y="295"/>
                  </a:lnTo>
                  <a:lnTo>
                    <a:pt x="53" y="299"/>
                  </a:lnTo>
                  <a:lnTo>
                    <a:pt x="63" y="310"/>
                  </a:lnTo>
                  <a:lnTo>
                    <a:pt x="63" y="310"/>
                  </a:lnTo>
                  <a:lnTo>
                    <a:pt x="64" y="312"/>
                  </a:lnTo>
                  <a:lnTo>
                    <a:pt x="67" y="312"/>
                  </a:lnTo>
                  <a:lnTo>
                    <a:pt x="71" y="310"/>
                  </a:lnTo>
                  <a:lnTo>
                    <a:pt x="75" y="309"/>
                  </a:lnTo>
                  <a:lnTo>
                    <a:pt x="81" y="307"/>
                  </a:lnTo>
                  <a:lnTo>
                    <a:pt x="81" y="307"/>
                  </a:lnTo>
                  <a:lnTo>
                    <a:pt x="84" y="307"/>
                  </a:lnTo>
                  <a:lnTo>
                    <a:pt x="85" y="306"/>
                  </a:lnTo>
                  <a:lnTo>
                    <a:pt x="87" y="302"/>
                  </a:lnTo>
                  <a:lnTo>
                    <a:pt x="87" y="300"/>
                  </a:lnTo>
                  <a:lnTo>
                    <a:pt x="88" y="300"/>
                  </a:lnTo>
                  <a:lnTo>
                    <a:pt x="90" y="300"/>
                  </a:lnTo>
                  <a:lnTo>
                    <a:pt x="90" y="300"/>
                  </a:lnTo>
                  <a:lnTo>
                    <a:pt x="92" y="305"/>
                  </a:lnTo>
                  <a:lnTo>
                    <a:pt x="95" y="310"/>
                  </a:lnTo>
                  <a:lnTo>
                    <a:pt x="97" y="315"/>
                  </a:lnTo>
                  <a:lnTo>
                    <a:pt x="97" y="317"/>
                  </a:lnTo>
                  <a:lnTo>
                    <a:pt x="95" y="319"/>
                  </a:lnTo>
                  <a:lnTo>
                    <a:pt x="95" y="319"/>
                  </a:lnTo>
                  <a:lnTo>
                    <a:pt x="94" y="322"/>
                  </a:lnTo>
                  <a:lnTo>
                    <a:pt x="94" y="326"/>
                  </a:lnTo>
                  <a:lnTo>
                    <a:pt x="94" y="335"/>
                  </a:lnTo>
                  <a:lnTo>
                    <a:pt x="94" y="335"/>
                  </a:lnTo>
                  <a:lnTo>
                    <a:pt x="95" y="336"/>
                  </a:lnTo>
                  <a:lnTo>
                    <a:pt x="97" y="337"/>
                  </a:lnTo>
                  <a:lnTo>
                    <a:pt x="102" y="337"/>
                  </a:lnTo>
                  <a:lnTo>
                    <a:pt x="108" y="336"/>
                  </a:lnTo>
                  <a:lnTo>
                    <a:pt x="111" y="335"/>
                  </a:lnTo>
                  <a:lnTo>
                    <a:pt x="112" y="333"/>
                  </a:lnTo>
                  <a:lnTo>
                    <a:pt x="112" y="333"/>
                  </a:lnTo>
                  <a:lnTo>
                    <a:pt x="112" y="330"/>
                  </a:lnTo>
                  <a:lnTo>
                    <a:pt x="115" y="330"/>
                  </a:lnTo>
                  <a:lnTo>
                    <a:pt x="121" y="329"/>
                  </a:lnTo>
                  <a:lnTo>
                    <a:pt x="128" y="330"/>
                  </a:lnTo>
                  <a:lnTo>
                    <a:pt x="131" y="332"/>
                  </a:lnTo>
                  <a:lnTo>
                    <a:pt x="134" y="335"/>
                  </a:lnTo>
                  <a:lnTo>
                    <a:pt x="134" y="335"/>
                  </a:lnTo>
                  <a:lnTo>
                    <a:pt x="138" y="339"/>
                  </a:lnTo>
                  <a:lnTo>
                    <a:pt x="142" y="342"/>
                  </a:lnTo>
                  <a:lnTo>
                    <a:pt x="144" y="342"/>
                  </a:lnTo>
                  <a:lnTo>
                    <a:pt x="144" y="337"/>
                  </a:lnTo>
                  <a:lnTo>
                    <a:pt x="144" y="337"/>
                  </a:lnTo>
                  <a:lnTo>
                    <a:pt x="145" y="333"/>
                  </a:lnTo>
                  <a:lnTo>
                    <a:pt x="147" y="329"/>
                  </a:lnTo>
                  <a:lnTo>
                    <a:pt x="149" y="327"/>
                  </a:lnTo>
                  <a:lnTo>
                    <a:pt x="151" y="327"/>
                  </a:lnTo>
                  <a:lnTo>
                    <a:pt x="151" y="329"/>
                  </a:lnTo>
                  <a:lnTo>
                    <a:pt x="151" y="329"/>
                  </a:lnTo>
                  <a:lnTo>
                    <a:pt x="152" y="333"/>
                  </a:lnTo>
                  <a:lnTo>
                    <a:pt x="155" y="335"/>
                  </a:lnTo>
                  <a:lnTo>
                    <a:pt x="161" y="333"/>
                  </a:lnTo>
                  <a:lnTo>
                    <a:pt x="168" y="332"/>
                  </a:lnTo>
                  <a:lnTo>
                    <a:pt x="168" y="332"/>
                  </a:lnTo>
                  <a:lnTo>
                    <a:pt x="174" y="329"/>
                  </a:lnTo>
                  <a:lnTo>
                    <a:pt x="175" y="329"/>
                  </a:lnTo>
                  <a:lnTo>
                    <a:pt x="175" y="330"/>
                  </a:lnTo>
                  <a:lnTo>
                    <a:pt x="168" y="339"/>
                  </a:lnTo>
                  <a:lnTo>
                    <a:pt x="168" y="339"/>
                  </a:lnTo>
                  <a:lnTo>
                    <a:pt x="166" y="343"/>
                  </a:lnTo>
                  <a:lnTo>
                    <a:pt x="165" y="346"/>
                  </a:lnTo>
                  <a:lnTo>
                    <a:pt x="165" y="354"/>
                  </a:lnTo>
                  <a:lnTo>
                    <a:pt x="165" y="362"/>
                  </a:lnTo>
                  <a:lnTo>
                    <a:pt x="164" y="363"/>
                  </a:lnTo>
                  <a:lnTo>
                    <a:pt x="162" y="364"/>
                  </a:lnTo>
                  <a:lnTo>
                    <a:pt x="162" y="364"/>
                  </a:lnTo>
                  <a:lnTo>
                    <a:pt x="161" y="366"/>
                  </a:lnTo>
                  <a:lnTo>
                    <a:pt x="158" y="367"/>
                  </a:lnTo>
                  <a:lnTo>
                    <a:pt x="154" y="373"/>
                  </a:lnTo>
                  <a:lnTo>
                    <a:pt x="149" y="379"/>
                  </a:lnTo>
                  <a:lnTo>
                    <a:pt x="147" y="380"/>
                  </a:lnTo>
                  <a:lnTo>
                    <a:pt x="144" y="381"/>
                  </a:lnTo>
                  <a:lnTo>
                    <a:pt x="144" y="381"/>
                  </a:lnTo>
                  <a:lnTo>
                    <a:pt x="139" y="383"/>
                  </a:lnTo>
                  <a:lnTo>
                    <a:pt x="135" y="384"/>
                  </a:lnTo>
                  <a:lnTo>
                    <a:pt x="127" y="391"/>
                  </a:lnTo>
                  <a:lnTo>
                    <a:pt x="117" y="403"/>
                  </a:lnTo>
                  <a:lnTo>
                    <a:pt x="117" y="403"/>
                  </a:lnTo>
                  <a:lnTo>
                    <a:pt x="114" y="403"/>
                  </a:lnTo>
                  <a:lnTo>
                    <a:pt x="112" y="403"/>
                  </a:lnTo>
                  <a:lnTo>
                    <a:pt x="104" y="401"/>
                  </a:lnTo>
                  <a:lnTo>
                    <a:pt x="95" y="401"/>
                  </a:lnTo>
                  <a:lnTo>
                    <a:pt x="92" y="403"/>
                  </a:lnTo>
                  <a:lnTo>
                    <a:pt x="91" y="406"/>
                  </a:lnTo>
                  <a:lnTo>
                    <a:pt x="91" y="406"/>
                  </a:lnTo>
                  <a:lnTo>
                    <a:pt x="88" y="411"/>
                  </a:lnTo>
                  <a:lnTo>
                    <a:pt x="83" y="416"/>
                  </a:lnTo>
                  <a:lnTo>
                    <a:pt x="80" y="420"/>
                  </a:lnTo>
                  <a:lnTo>
                    <a:pt x="78" y="421"/>
                  </a:lnTo>
                  <a:lnTo>
                    <a:pt x="80" y="423"/>
                  </a:lnTo>
                  <a:lnTo>
                    <a:pt x="80" y="423"/>
                  </a:lnTo>
                  <a:lnTo>
                    <a:pt x="84" y="423"/>
                  </a:lnTo>
                  <a:lnTo>
                    <a:pt x="90" y="420"/>
                  </a:lnTo>
                  <a:lnTo>
                    <a:pt x="95" y="416"/>
                  </a:lnTo>
                  <a:lnTo>
                    <a:pt x="98" y="413"/>
                  </a:lnTo>
                  <a:lnTo>
                    <a:pt x="98" y="413"/>
                  </a:lnTo>
                  <a:lnTo>
                    <a:pt x="100" y="410"/>
                  </a:lnTo>
                  <a:lnTo>
                    <a:pt x="101" y="410"/>
                  </a:lnTo>
                  <a:lnTo>
                    <a:pt x="104" y="411"/>
                  </a:lnTo>
                  <a:lnTo>
                    <a:pt x="104" y="411"/>
                  </a:lnTo>
                  <a:lnTo>
                    <a:pt x="107" y="413"/>
                  </a:lnTo>
                  <a:lnTo>
                    <a:pt x="111" y="413"/>
                  </a:lnTo>
                  <a:lnTo>
                    <a:pt x="118" y="407"/>
                  </a:lnTo>
                  <a:lnTo>
                    <a:pt x="118" y="407"/>
                  </a:lnTo>
                  <a:lnTo>
                    <a:pt x="121" y="406"/>
                  </a:lnTo>
                  <a:lnTo>
                    <a:pt x="124" y="406"/>
                  </a:lnTo>
                  <a:lnTo>
                    <a:pt x="129" y="406"/>
                  </a:lnTo>
                  <a:lnTo>
                    <a:pt x="129" y="406"/>
                  </a:lnTo>
                  <a:lnTo>
                    <a:pt x="131" y="406"/>
                  </a:lnTo>
                  <a:lnTo>
                    <a:pt x="134" y="404"/>
                  </a:lnTo>
                  <a:lnTo>
                    <a:pt x="138" y="403"/>
                  </a:lnTo>
                  <a:lnTo>
                    <a:pt x="144" y="400"/>
                  </a:lnTo>
                  <a:lnTo>
                    <a:pt x="144" y="400"/>
                  </a:lnTo>
                  <a:lnTo>
                    <a:pt x="149" y="399"/>
                  </a:lnTo>
                  <a:lnTo>
                    <a:pt x="151" y="397"/>
                  </a:lnTo>
                  <a:lnTo>
                    <a:pt x="154" y="391"/>
                  </a:lnTo>
                  <a:lnTo>
                    <a:pt x="154" y="391"/>
                  </a:lnTo>
                  <a:lnTo>
                    <a:pt x="158" y="386"/>
                  </a:lnTo>
                  <a:lnTo>
                    <a:pt x="166" y="381"/>
                  </a:lnTo>
                  <a:lnTo>
                    <a:pt x="182" y="374"/>
                  </a:lnTo>
                  <a:lnTo>
                    <a:pt x="182" y="374"/>
                  </a:lnTo>
                  <a:lnTo>
                    <a:pt x="185" y="373"/>
                  </a:lnTo>
                  <a:lnTo>
                    <a:pt x="185" y="370"/>
                  </a:lnTo>
                  <a:lnTo>
                    <a:pt x="186" y="367"/>
                  </a:lnTo>
                  <a:lnTo>
                    <a:pt x="189" y="366"/>
                  </a:lnTo>
                  <a:lnTo>
                    <a:pt x="189" y="366"/>
                  </a:lnTo>
                  <a:lnTo>
                    <a:pt x="192" y="364"/>
                  </a:lnTo>
                  <a:lnTo>
                    <a:pt x="196" y="362"/>
                  </a:lnTo>
                  <a:lnTo>
                    <a:pt x="206" y="354"/>
                  </a:lnTo>
                  <a:lnTo>
                    <a:pt x="206" y="354"/>
                  </a:lnTo>
                  <a:lnTo>
                    <a:pt x="211" y="352"/>
                  </a:lnTo>
                  <a:lnTo>
                    <a:pt x="213" y="352"/>
                  </a:lnTo>
                  <a:lnTo>
                    <a:pt x="219" y="350"/>
                  </a:lnTo>
                  <a:lnTo>
                    <a:pt x="219" y="350"/>
                  </a:lnTo>
                  <a:lnTo>
                    <a:pt x="220" y="349"/>
                  </a:lnTo>
                  <a:lnTo>
                    <a:pt x="220" y="347"/>
                  </a:lnTo>
                  <a:lnTo>
                    <a:pt x="222" y="344"/>
                  </a:lnTo>
                  <a:lnTo>
                    <a:pt x="222" y="340"/>
                  </a:lnTo>
                  <a:lnTo>
                    <a:pt x="223" y="339"/>
                  </a:lnTo>
                  <a:lnTo>
                    <a:pt x="225" y="339"/>
                  </a:lnTo>
                  <a:lnTo>
                    <a:pt x="225" y="339"/>
                  </a:lnTo>
                  <a:lnTo>
                    <a:pt x="228" y="337"/>
                  </a:lnTo>
                  <a:lnTo>
                    <a:pt x="230" y="336"/>
                  </a:lnTo>
                  <a:lnTo>
                    <a:pt x="232" y="333"/>
                  </a:lnTo>
                  <a:lnTo>
                    <a:pt x="232" y="330"/>
                  </a:lnTo>
                  <a:lnTo>
                    <a:pt x="232" y="330"/>
                  </a:lnTo>
                  <a:lnTo>
                    <a:pt x="232" y="329"/>
                  </a:lnTo>
                  <a:lnTo>
                    <a:pt x="230" y="327"/>
                  </a:lnTo>
                  <a:lnTo>
                    <a:pt x="226" y="326"/>
                  </a:lnTo>
                  <a:lnTo>
                    <a:pt x="222" y="325"/>
                  </a:lnTo>
                  <a:lnTo>
                    <a:pt x="219" y="323"/>
                  </a:lnTo>
                  <a:lnTo>
                    <a:pt x="219" y="323"/>
                  </a:lnTo>
                  <a:lnTo>
                    <a:pt x="220" y="320"/>
                  </a:lnTo>
                  <a:lnTo>
                    <a:pt x="225" y="317"/>
                  </a:lnTo>
                  <a:lnTo>
                    <a:pt x="229" y="313"/>
                  </a:lnTo>
                  <a:lnTo>
                    <a:pt x="233" y="312"/>
                  </a:lnTo>
                  <a:lnTo>
                    <a:pt x="233" y="312"/>
                  </a:lnTo>
                  <a:lnTo>
                    <a:pt x="236" y="312"/>
                  </a:lnTo>
                  <a:lnTo>
                    <a:pt x="239" y="310"/>
                  </a:lnTo>
                  <a:lnTo>
                    <a:pt x="242" y="306"/>
                  </a:lnTo>
                  <a:lnTo>
                    <a:pt x="243" y="303"/>
                  </a:lnTo>
                  <a:lnTo>
                    <a:pt x="243" y="303"/>
                  </a:lnTo>
                  <a:lnTo>
                    <a:pt x="245" y="299"/>
                  </a:lnTo>
                  <a:lnTo>
                    <a:pt x="248" y="296"/>
                  </a:lnTo>
                  <a:lnTo>
                    <a:pt x="255" y="290"/>
                  </a:lnTo>
                  <a:lnTo>
                    <a:pt x="255" y="290"/>
                  </a:lnTo>
                  <a:lnTo>
                    <a:pt x="256" y="288"/>
                  </a:lnTo>
                  <a:lnTo>
                    <a:pt x="257" y="285"/>
                  </a:lnTo>
                  <a:lnTo>
                    <a:pt x="260" y="282"/>
                  </a:lnTo>
                  <a:lnTo>
                    <a:pt x="262" y="282"/>
                  </a:lnTo>
                  <a:lnTo>
                    <a:pt x="262" y="282"/>
                  </a:lnTo>
                  <a:lnTo>
                    <a:pt x="266" y="280"/>
                  </a:lnTo>
                  <a:lnTo>
                    <a:pt x="269" y="278"/>
                  </a:lnTo>
                  <a:lnTo>
                    <a:pt x="276" y="272"/>
                  </a:lnTo>
                  <a:lnTo>
                    <a:pt x="276" y="272"/>
                  </a:lnTo>
                  <a:lnTo>
                    <a:pt x="279" y="270"/>
                  </a:lnTo>
                  <a:lnTo>
                    <a:pt x="279" y="272"/>
                  </a:lnTo>
                  <a:lnTo>
                    <a:pt x="280" y="275"/>
                  </a:lnTo>
                  <a:lnTo>
                    <a:pt x="286" y="276"/>
                  </a:lnTo>
                  <a:lnTo>
                    <a:pt x="286" y="276"/>
                  </a:lnTo>
                  <a:lnTo>
                    <a:pt x="289" y="276"/>
                  </a:lnTo>
                  <a:lnTo>
                    <a:pt x="290" y="278"/>
                  </a:lnTo>
                  <a:lnTo>
                    <a:pt x="292" y="279"/>
                  </a:lnTo>
                  <a:lnTo>
                    <a:pt x="292" y="280"/>
                  </a:lnTo>
                  <a:lnTo>
                    <a:pt x="290" y="282"/>
                  </a:lnTo>
                  <a:lnTo>
                    <a:pt x="289" y="282"/>
                  </a:lnTo>
                  <a:lnTo>
                    <a:pt x="286" y="282"/>
                  </a:lnTo>
                  <a:lnTo>
                    <a:pt x="286" y="282"/>
                  </a:lnTo>
                  <a:lnTo>
                    <a:pt x="282" y="280"/>
                  </a:lnTo>
                  <a:lnTo>
                    <a:pt x="277" y="280"/>
                  </a:lnTo>
                  <a:lnTo>
                    <a:pt x="273" y="282"/>
                  </a:lnTo>
                  <a:lnTo>
                    <a:pt x="269" y="285"/>
                  </a:lnTo>
                  <a:lnTo>
                    <a:pt x="269" y="285"/>
                  </a:lnTo>
                  <a:lnTo>
                    <a:pt x="266" y="289"/>
                  </a:lnTo>
                  <a:lnTo>
                    <a:pt x="266" y="292"/>
                  </a:lnTo>
                  <a:lnTo>
                    <a:pt x="265" y="295"/>
                  </a:lnTo>
                  <a:lnTo>
                    <a:pt x="263" y="299"/>
                  </a:lnTo>
                  <a:lnTo>
                    <a:pt x="263" y="299"/>
                  </a:lnTo>
                  <a:lnTo>
                    <a:pt x="260" y="305"/>
                  </a:lnTo>
                  <a:lnTo>
                    <a:pt x="259" y="307"/>
                  </a:lnTo>
                  <a:lnTo>
                    <a:pt x="260" y="310"/>
                  </a:lnTo>
                  <a:lnTo>
                    <a:pt x="265" y="312"/>
                  </a:lnTo>
                  <a:lnTo>
                    <a:pt x="265" y="312"/>
                  </a:lnTo>
                  <a:lnTo>
                    <a:pt x="266" y="312"/>
                  </a:lnTo>
                  <a:lnTo>
                    <a:pt x="266" y="315"/>
                  </a:lnTo>
                  <a:lnTo>
                    <a:pt x="263" y="316"/>
                  </a:lnTo>
                  <a:lnTo>
                    <a:pt x="259" y="319"/>
                  </a:lnTo>
                  <a:lnTo>
                    <a:pt x="259" y="319"/>
                  </a:lnTo>
                  <a:lnTo>
                    <a:pt x="256" y="320"/>
                  </a:lnTo>
                  <a:lnTo>
                    <a:pt x="256" y="322"/>
                  </a:lnTo>
                  <a:lnTo>
                    <a:pt x="259" y="323"/>
                  </a:lnTo>
                  <a:lnTo>
                    <a:pt x="265" y="323"/>
                  </a:lnTo>
                  <a:lnTo>
                    <a:pt x="265" y="323"/>
                  </a:lnTo>
                  <a:lnTo>
                    <a:pt x="272" y="322"/>
                  </a:lnTo>
                  <a:lnTo>
                    <a:pt x="279" y="317"/>
                  </a:lnTo>
                  <a:lnTo>
                    <a:pt x="287" y="312"/>
                  </a:lnTo>
                  <a:lnTo>
                    <a:pt x="296" y="306"/>
                  </a:lnTo>
                  <a:lnTo>
                    <a:pt x="296" y="306"/>
                  </a:lnTo>
                  <a:lnTo>
                    <a:pt x="304" y="303"/>
                  </a:lnTo>
                  <a:lnTo>
                    <a:pt x="312" y="305"/>
                  </a:lnTo>
                  <a:lnTo>
                    <a:pt x="316" y="305"/>
                  </a:lnTo>
                  <a:lnTo>
                    <a:pt x="320" y="305"/>
                  </a:lnTo>
                  <a:lnTo>
                    <a:pt x="320" y="305"/>
                  </a:lnTo>
                  <a:lnTo>
                    <a:pt x="320" y="303"/>
                  </a:lnTo>
                  <a:lnTo>
                    <a:pt x="320" y="302"/>
                  </a:lnTo>
                  <a:lnTo>
                    <a:pt x="319" y="299"/>
                  </a:lnTo>
                  <a:lnTo>
                    <a:pt x="320" y="298"/>
                  </a:lnTo>
                  <a:lnTo>
                    <a:pt x="320" y="298"/>
                  </a:lnTo>
                  <a:lnTo>
                    <a:pt x="320" y="296"/>
                  </a:lnTo>
                  <a:lnTo>
                    <a:pt x="319" y="295"/>
                  </a:lnTo>
                  <a:lnTo>
                    <a:pt x="316" y="292"/>
                  </a:lnTo>
                  <a:lnTo>
                    <a:pt x="313" y="288"/>
                  </a:lnTo>
                  <a:lnTo>
                    <a:pt x="313" y="288"/>
                  </a:lnTo>
                  <a:lnTo>
                    <a:pt x="313" y="285"/>
                  </a:lnTo>
                  <a:lnTo>
                    <a:pt x="314" y="283"/>
                  </a:lnTo>
                  <a:lnTo>
                    <a:pt x="316" y="282"/>
                  </a:lnTo>
                  <a:lnTo>
                    <a:pt x="319" y="279"/>
                  </a:lnTo>
                  <a:lnTo>
                    <a:pt x="319" y="279"/>
                  </a:lnTo>
                  <a:lnTo>
                    <a:pt x="320" y="278"/>
                  </a:lnTo>
                  <a:lnTo>
                    <a:pt x="322" y="276"/>
                  </a:lnTo>
                  <a:lnTo>
                    <a:pt x="327" y="279"/>
                  </a:lnTo>
                  <a:lnTo>
                    <a:pt x="327" y="279"/>
                  </a:lnTo>
                  <a:lnTo>
                    <a:pt x="330" y="279"/>
                  </a:lnTo>
                  <a:lnTo>
                    <a:pt x="333" y="279"/>
                  </a:lnTo>
                  <a:lnTo>
                    <a:pt x="336" y="280"/>
                  </a:lnTo>
                  <a:lnTo>
                    <a:pt x="339" y="283"/>
                  </a:lnTo>
                  <a:lnTo>
                    <a:pt x="339" y="283"/>
                  </a:lnTo>
                  <a:lnTo>
                    <a:pt x="340" y="285"/>
                  </a:lnTo>
                  <a:lnTo>
                    <a:pt x="341" y="286"/>
                  </a:lnTo>
                  <a:lnTo>
                    <a:pt x="344" y="285"/>
                  </a:lnTo>
                  <a:lnTo>
                    <a:pt x="347" y="285"/>
                  </a:lnTo>
                  <a:lnTo>
                    <a:pt x="349" y="285"/>
                  </a:lnTo>
                  <a:lnTo>
                    <a:pt x="351" y="286"/>
                  </a:lnTo>
                  <a:lnTo>
                    <a:pt x="351" y="286"/>
                  </a:lnTo>
                  <a:lnTo>
                    <a:pt x="353" y="289"/>
                  </a:lnTo>
                  <a:lnTo>
                    <a:pt x="351" y="290"/>
                  </a:lnTo>
                  <a:lnTo>
                    <a:pt x="344" y="292"/>
                  </a:lnTo>
                  <a:lnTo>
                    <a:pt x="344" y="292"/>
                  </a:lnTo>
                  <a:lnTo>
                    <a:pt x="343" y="292"/>
                  </a:lnTo>
                  <a:lnTo>
                    <a:pt x="341" y="293"/>
                  </a:lnTo>
                  <a:lnTo>
                    <a:pt x="341" y="296"/>
                  </a:lnTo>
                  <a:lnTo>
                    <a:pt x="343" y="298"/>
                  </a:lnTo>
                  <a:lnTo>
                    <a:pt x="344" y="298"/>
                  </a:lnTo>
                  <a:lnTo>
                    <a:pt x="346" y="298"/>
                  </a:lnTo>
                  <a:lnTo>
                    <a:pt x="346" y="298"/>
                  </a:lnTo>
                  <a:lnTo>
                    <a:pt x="349" y="295"/>
                  </a:lnTo>
                  <a:lnTo>
                    <a:pt x="353" y="293"/>
                  </a:lnTo>
                  <a:lnTo>
                    <a:pt x="356" y="293"/>
                  </a:lnTo>
                  <a:lnTo>
                    <a:pt x="358" y="295"/>
                  </a:lnTo>
                  <a:lnTo>
                    <a:pt x="358" y="295"/>
                  </a:lnTo>
                  <a:lnTo>
                    <a:pt x="361" y="296"/>
                  </a:lnTo>
                  <a:lnTo>
                    <a:pt x="364" y="296"/>
                  </a:lnTo>
                  <a:lnTo>
                    <a:pt x="368" y="293"/>
                  </a:lnTo>
                  <a:lnTo>
                    <a:pt x="368" y="293"/>
                  </a:lnTo>
                  <a:lnTo>
                    <a:pt x="370" y="292"/>
                  </a:lnTo>
                  <a:lnTo>
                    <a:pt x="371" y="292"/>
                  </a:lnTo>
                  <a:lnTo>
                    <a:pt x="371" y="296"/>
                  </a:lnTo>
                  <a:lnTo>
                    <a:pt x="371" y="296"/>
                  </a:lnTo>
                  <a:lnTo>
                    <a:pt x="373" y="298"/>
                  </a:lnTo>
                  <a:lnTo>
                    <a:pt x="377" y="299"/>
                  </a:lnTo>
                  <a:lnTo>
                    <a:pt x="390" y="302"/>
                  </a:lnTo>
                  <a:lnTo>
                    <a:pt x="390" y="302"/>
                  </a:lnTo>
                  <a:lnTo>
                    <a:pt x="400" y="303"/>
                  </a:lnTo>
                  <a:lnTo>
                    <a:pt x="410" y="302"/>
                  </a:lnTo>
                  <a:lnTo>
                    <a:pt x="425" y="300"/>
                  </a:lnTo>
                  <a:lnTo>
                    <a:pt x="425" y="300"/>
                  </a:lnTo>
                  <a:lnTo>
                    <a:pt x="428" y="302"/>
                  </a:lnTo>
                  <a:lnTo>
                    <a:pt x="430" y="305"/>
                  </a:lnTo>
                  <a:lnTo>
                    <a:pt x="432" y="307"/>
                  </a:lnTo>
                  <a:lnTo>
                    <a:pt x="440" y="310"/>
                  </a:lnTo>
                  <a:lnTo>
                    <a:pt x="440" y="310"/>
                  </a:lnTo>
                  <a:lnTo>
                    <a:pt x="442" y="310"/>
                  </a:lnTo>
                  <a:lnTo>
                    <a:pt x="445" y="310"/>
                  </a:lnTo>
                  <a:lnTo>
                    <a:pt x="451" y="306"/>
                  </a:lnTo>
                  <a:lnTo>
                    <a:pt x="455" y="303"/>
                  </a:lnTo>
                  <a:lnTo>
                    <a:pt x="457" y="303"/>
                  </a:lnTo>
                  <a:lnTo>
                    <a:pt x="458" y="305"/>
                  </a:lnTo>
                  <a:lnTo>
                    <a:pt x="458" y="305"/>
                  </a:lnTo>
                  <a:lnTo>
                    <a:pt x="461" y="307"/>
                  </a:lnTo>
                  <a:lnTo>
                    <a:pt x="461" y="309"/>
                  </a:lnTo>
                  <a:lnTo>
                    <a:pt x="455" y="315"/>
                  </a:lnTo>
                  <a:lnTo>
                    <a:pt x="455" y="315"/>
                  </a:lnTo>
                  <a:lnTo>
                    <a:pt x="455" y="316"/>
                  </a:lnTo>
                  <a:lnTo>
                    <a:pt x="457" y="317"/>
                  </a:lnTo>
                  <a:lnTo>
                    <a:pt x="464" y="320"/>
                  </a:lnTo>
                  <a:lnTo>
                    <a:pt x="464" y="320"/>
                  </a:lnTo>
                  <a:lnTo>
                    <a:pt x="472" y="323"/>
                  </a:lnTo>
                  <a:lnTo>
                    <a:pt x="478" y="326"/>
                  </a:lnTo>
                  <a:lnTo>
                    <a:pt x="482" y="329"/>
                  </a:lnTo>
                  <a:lnTo>
                    <a:pt x="482" y="329"/>
                  </a:lnTo>
                  <a:lnTo>
                    <a:pt x="489" y="336"/>
                  </a:lnTo>
                  <a:lnTo>
                    <a:pt x="494" y="340"/>
                  </a:lnTo>
                  <a:lnTo>
                    <a:pt x="501" y="344"/>
                  </a:lnTo>
                  <a:lnTo>
                    <a:pt x="501" y="344"/>
                  </a:lnTo>
                  <a:lnTo>
                    <a:pt x="504" y="346"/>
                  </a:lnTo>
                  <a:lnTo>
                    <a:pt x="506" y="344"/>
                  </a:lnTo>
                  <a:lnTo>
                    <a:pt x="506" y="343"/>
                  </a:lnTo>
                  <a:lnTo>
                    <a:pt x="506" y="340"/>
                  </a:lnTo>
                  <a:lnTo>
                    <a:pt x="506" y="336"/>
                  </a:lnTo>
                  <a:lnTo>
                    <a:pt x="508" y="336"/>
                  </a:lnTo>
                  <a:lnTo>
                    <a:pt x="511" y="336"/>
                  </a:lnTo>
                  <a:lnTo>
                    <a:pt x="511" y="336"/>
                  </a:lnTo>
                  <a:lnTo>
                    <a:pt x="515" y="339"/>
                  </a:lnTo>
                  <a:lnTo>
                    <a:pt x="518" y="340"/>
                  </a:lnTo>
                  <a:lnTo>
                    <a:pt x="519" y="340"/>
                  </a:lnTo>
                  <a:lnTo>
                    <a:pt x="524" y="343"/>
                  </a:lnTo>
                  <a:lnTo>
                    <a:pt x="524" y="343"/>
                  </a:lnTo>
                  <a:lnTo>
                    <a:pt x="526" y="346"/>
                  </a:lnTo>
                  <a:lnTo>
                    <a:pt x="528" y="344"/>
                  </a:lnTo>
                  <a:lnTo>
                    <a:pt x="528" y="343"/>
                  </a:lnTo>
                  <a:lnTo>
                    <a:pt x="525" y="330"/>
                  </a:lnTo>
                  <a:lnTo>
                    <a:pt x="525" y="330"/>
                  </a:lnTo>
                  <a:lnTo>
                    <a:pt x="524" y="325"/>
                  </a:lnTo>
                  <a:lnTo>
                    <a:pt x="524" y="325"/>
                  </a:lnTo>
                  <a:lnTo>
                    <a:pt x="525" y="325"/>
                  </a:lnTo>
                  <a:lnTo>
                    <a:pt x="531" y="332"/>
                  </a:lnTo>
                  <a:lnTo>
                    <a:pt x="531" y="332"/>
                  </a:lnTo>
                  <a:lnTo>
                    <a:pt x="532" y="336"/>
                  </a:lnTo>
                  <a:lnTo>
                    <a:pt x="533" y="342"/>
                  </a:lnTo>
                  <a:lnTo>
                    <a:pt x="533" y="347"/>
                  </a:lnTo>
                  <a:lnTo>
                    <a:pt x="532" y="352"/>
                  </a:lnTo>
                  <a:lnTo>
                    <a:pt x="532" y="352"/>
                  </a:lnTo>
                  <a:lnTo>
                    <a:pt x="531" y="354"/>
                  </a:lnTo>
                  <a:lnTo>
                    <a:pt x="529" y="354"/>
                  </a:lnTo>
                  <a:lnTo>
                    <a:pt x="525" y="354"/>
                  </a:lnTo>
                  <a:lnTo>
                    <a:pt x="521" y="353"/>
                  </a:lnTo>
                  <a:lnTo>
                    <a:pt x="521" y="352"/>
                  </a:lnTo>
                  <a:lnTo>
                    <a:pt x="521" y="350"/>
                  </a:lnTo>
                  <a:lnTo>
                    <a:pt x="521" y="350"/>
                  </a:lnTo>
                  <a:lnTo>
                    <a:pt x="519" y="349"/>
                  </a:lnTo>
                  <a:lnTo>
                    <a:pt x="519" y="347"/>
                  </a:lnTo>
                  <a:lnTo>
                    <a:pt x="515" y="347"/>
                  </a:lnTo>
                  <a:lnTo>
                    <a:pt x="511" y="350"/>
                  </a:lnTo>
                  <a:lnTo>
                    <a:pt x="509" y="350"/>
                  </a:lnTo>
                  <a:lnTo>
                    <a:pt x="509" y="353"/>
                  </a:lnTo>
                  <a:lnTo>
                    <a:pt x="509" y="353"/>
                  </a:lnTo>
                  <a:lnTo>
                    <a:pt x="511" y="357"/>
                  </a:lnTo>
                  <a:lnTo>
                    <a:pt x="514" y="362"/>
                  </a:lnTo>
                  <a:lnTo>
                    <a:pt x="518" y="366"/>
                  </a:lnTo>
                  <a:lnTo>
                    <a:pt x="522" y="369"/>
                  </a:lnTo>
                  <a:lnTo>
                    <a:pt x="522" y="369"/>
                  </a:lnTo>
                  <a:lnTo>
                    <a:pt x="524" y="369"/>
                  </a:lnTo>
                  <a:lnTo>
                    <a:pt x="525" y="370"/>
                  </a:lnTo>
                  <a:lnTo>
                    <a:pt x="525" y="374"/>
                  </a:lnTo>
                  <a:lnTo>
                    <a:pt x="526" y="377"/>
                  </a:lnTo>
                  <a:lnTo>
                    <a:pt x="528" y="379"/>
                  </a:lnTo>
                  <a:lnTo>
                    <a:pt x="528" y="379"/>
                  </a:lnTo>
                  <a:lnTo>
                    <a:pt x="531" y="381"/>
                  </a:lnTo>
                  <a:lnTo>
                    <a:pt x="532" y="384"/>
                  </a:lnTo>
                  <a:lnTo>
                    <a:pt x="533" y="387"/>
                  </a:lnTo>
                  <a:lnTo>
                    <a:pt x="533" y="389"/>
                  </a:lnTo>
                  <a:lnTo>
                    <a:pt x="535" y="389"/>
                  </a:lnTo>
                  <a:lnTo>
                    <a:pt x="535" y="389"/>
                  </a:lnTo>
                  <a:lnTo>
                    <a:pt x="536" y="386"/>
                  </a:lnTo>
                  <a:lnTo>
                    <a:pt x="536" y="381"/>
                  </a:lnTo>
                  <a:lnTo>
                    <a:pt x="535" y="376"/>
                  </a:lnTo>
                  <a:lnTo>
                    <a:pt x="533" y="371"/>
                  </a:lnTo>
                  <a:lnTo>
                    <a:pt x="533" y="371"/>
                  </a:lnTo>
                  <a:lnTo>
                    <a:pt x="532" y="367"/>
                  </a:lnTo>
                  <a:lnTo>
                    <a:pt x="532" y="363"/>
                  </a:lnTo>
                  <a:lnTo>
                    <a:pt x="533" y="360"/>
                  </a:lnTo>
                  <a:lnTo>
                    <a:pt x="536" y="360"/>
                  </a:lnTo>
                  <a:lnTo>
                    <a:pt x="536" y="360"/>
                  </a:lnTo>
                  <a:lnTo>
                    <a:pt x="538" y="363"/>
                  </a:lnTo>
                  <a:lnTo>
                    <a:pt x="538" y="366"/>
                  </a:lnTo>
                  <a:lnTo>
                    <a:pt x="538" y="369"/>
                  </a:lnTo>
                  <a:lnTo>
                    <a:pt x="538" y="371"/>
                  </a:lnTo>
                  <a:lnTo>
                    <a:pt x="538" y="371"/>
                  </a:lnTo>
                  <a:lnTo>
                    <a:pt x="539" y="373"/>
                  </a:lnTo>
                  <a:lnTo>
                    <a:pt x="542" y="371"/>
                  </a:lnTo>
                  <a:lnTo>
                    <a:pt x="548" y="366"/>
                  </a:lnTo>
                  <a:lnTo>
                    <a:pt x="548" y="366"/>
                  </a:lnTo>
                  <a:lnTo>
                    <a:pt x="549" y="366"/>
                  </a:lnTo>
                  <a:lnTo>
                    <a:pt x="549" y="363"/>
                  </a:lnTo>
                  <a:lnTo>
                    <a:pt x="549" y="359"/>
                  </a:lnTo>
                  <a:lnTo>
                    <a:pt x="548" y="354"/>
                  </a:lnTo>
                  <a:lnTo>
                    <a:pt x="548" y="352"/>
                  </a:lnTo>
                  <a:lnTo>
                    <a:pt x="548" y="352"/>
                  </a:lnTo>
                  <a:lnTo>
                    <a:pt x="548" y="350"/>
                  </a:lnTo>
                  <a:lnTo>
                    <a:pt x="549" y="350"/>
                  </a:lnTo>
                  <a:lnTo>
                    <a:pt x="552" y="352"/>
                  </a:lnTo>
                  <a:lnTo>
                    <a:pt x="555" y="357"/>
                  </a:lnTo>
                  <a:lnTo>
                    <a:pt x="556" y="362"/>
                  </a:lnTo>
                  <a:lnTo>
                    <a:pt x="556" y="362"/>
                  </a:lnTo>
                  <a:lnTo>
                    <a:pt x="556" y="366"/>
                  </a:lnTo>
                  <a:lnTo>
                    <a:pt x="555" y="369"/>
                  </a:lnTo>
                  <a:lnTo>
                    <a:pt x="552" y="371"/>
                  </a:lnTo>
                  <a:lnTo>
                    <a:pt x="552" y="373"/>
                  </a:lnTo>
                  <a:lnTo>
                    <a:pt x="552" y="373"/>
                  </a:lnTo>
                  <a:lnTo>
                    <a:pt x="551" y="376"/>
                  </a:lnTo>
                  <a:lnTo>
                    <a:pt x="548" y="376"/>
                  </a:lnTo>
                  <a:lnTo>
                    <a:pt x="545" y="376"/>
                  </a:lnTo>
                  <a:lnTo>
                    <a:pt x="542" y="377"/>
                  </a:lnTo>
                  <a:lnTo>
                    <a:pt x="542" y="377"/>
                  </a:lnTo>
                  <a:lnTo>
                    <a:pt x="542" y="381"/>
                  </a:lnTo>
                  <a:lnTo>
                    <a:pt x="542" y="387"/>
                  </a:lnTo>
                  <a:lnTo>
                    <a:pt x="542" y="391"/>
                  </a:lnTo>
                  <a:lnTo>
                    <a:pt x="545" y="394"/>
                  </a:lnTo>
                  <a:lnTo>
                    <a:pt x="545" y="394"/>
                  </a:lnTo>
                  <a:lnTo>
                    <a:pt x="546" y="393"/>
                  </a:lnTo>
                  <a:lnTo>
                    <a:pt x="548" y="389"/>
                  </a:lnTo>
                  <a:lnTo>
                    <a:pt x="549" y="387"/>
                  </a:lnTo>
                  <a:lnTo>
                    <a:pt x="551" y="387"/>
                  </a:lnTo>
                  <a:lnTo>
                    <a:pt x="551" y="389"/>
                  </a:lnTo>
                  <a:lnTo>
                    <a:pt x="551" y="389"/>
                  </a:lnTo>
                  <a:lnTo>
                    <a:pt x="552" y="390"/>
                  </a:lnTo>
                  <a:lnTo>
                    <a:pt x="553" y="390"/>
                  </a:lnTo>
                  <a:lnTo>
                    <a:pt x="556" y="387"/>
                  </a:lnTo>
                  <a:lnTo>
                    <a:pt x="559" y="386"/>
                  </a:lnTo>
                  <a:lnTo>
                    <a:pt x="560" y="386"/>
                  </a:lnTo>
                  <a:lnTo>
                    <a:pt x="560" y="386"/>
                  </a:lnTo>
                  <a:lnTo>
                    <a:pt x="560" y="386"/>
                  </a:lnTo>
                  <a:lnTo>
                    <a:pt x="563" y="390"/>
                  </a:lnTo>
                  <a:lnTo>
                    <a:pt x="568" y="394"/>
                  </a:lnTo>
                  <a:lnTo>
                    <a:pt x="572" y="397"/>
                  </a:lnTo>
                  <a:lnTo>
                    <a:pt x="575" y="397"/>
                  </a:lnTo>
                  <a:lnTo>
                    <a:pt x="575" y="397"/>
                  </a:lnTo>
                  <a:lnTo>
                    <a:pt x="576" y="396"/>
                  </a:lnTo>
                  <a:lnTo>
                    <a:pt x="575" y="393"/>
                  </a:lnTo>
                  <a:lnTo>
                    <a:pt x="572" y="390"/>
                  </a:lnTo>
                  <a:lnTo>
                    <a:pt x="568" y="389"/>
                  </a:lnTo>
                  <a:lnTo>
                    <a:pt x="568" y="389"/>
                  </a:lnTo>
                  <a:lnTo>
                    <a:pt x="565" y="387"/>
                  </a:lnTo>
                  <a:lnTo>
                    <a:pt x="565" y="384"/>
                  </a:lnTo>
                  <a:lnTo>
                    <a:pt x="566" y="381"/>
                  </a:lnTo>
                  <a:lnTo>
                    <a:pt x="569" y="380"/>
                  </a:lnTo>
                  <a:lnTo>
                    <a:pt x="569" y="380"/>
                  </a:lnTo>
                  <a:lnTo>
                    <a:pt x="572" y="381"/>
                  </a:lnTo>
                  <a:lnTo>
                    <a:pt x="576" y="387"/>
                  </a:lnTo>
                  <a:lnTo>
                    <a:pt x="580" y="391"/>
                  </a:lnTo>
                  <a:lnTo>
                    <a:pt x="580" y="396"/>
                  </a:lnTo>
                  <a:lnTo>
                    <a:pt x="580" y="396"/>
                  </a:lnTo>
                  <a:lnTo>
                    <a:pt x="580" y="399"/>
                  </a:lnTo>
                  <a:lnTo>
                    <a:pt x="578" y="400"/>
                  </a:lnTo>
                  <a:lnTo>
                    <a:pt x="573" y="404"/>
                  </a:lnTo>
                  <a:lnTo>
                    <a:pt x="573" y="404"/>
                  </a:lnTo>
                  <a:lnTo>
                    <a:pt x="572" y="406"/>
                  </a:lnTo>
                  <a:lnTo>
                    <a:pt x="569" y="406"/>
                  </a:lnTo>
                  <a:lnTo>
                    <a:pt x="566" y="403"/>
                  </a:lnTo>
                  <a:lnTo>
                    <a:pt x="562" y="399"/>
                  </a:lnTo>
                  <a:lnTo>
                    <a:pt x="559" y="397"/>
                  </a:lnTo>
                  <a:lnTo>
                    <a:pt x="559" y="397"/>
                  </a:lnTo>
                  <a:lnTo>
                    <a:pt x="558" y="399"/>
                  </a:lnTo>
                  <a:lnTo>
                    <a:pt x="558" y="399"/>
                  </a:lnTo>
                  <a:lnTo>
                    <a:pt x="558" y="403"/>
                  </a:lnTo>
                  <a:lnTo>
                    <a:pt x="560" y="410"/>
                  </a:lnTo>
                  <a:lnTo>
                    <a:pt x="560" y="410"/>
                  </a:lnTo>
                  <a:lnTo>
                    <a:pt x="560" y="414"/>
                  </a:lnTo>
                  <a:lnTo>
                    <a:pt x="559" y="418"/>
                  </a:lnTo>
                  <a:lnTo>
                    <a:pt x="559" y="423"/>
                  </a:lnTo>
                  <a:lnTo>
                    <a:pt x="559" y="424"/>
                  </a:lnTo>
                  <a:lnTo>
                    <a:pt x="562" y="426"/>
                  </a:lnTo>
                  <a:lnTo>
                    <a:pt x="562" y="426"/>
                  </a:lnTo>
                  <a:lnTo>
                    <a:pt x="565" y="427"/>
                  </a:lnTo>
                  <a:lnTo>
                    <a:pt x="566" y="426"/>
                  </a:lnTo>
                  <a:lnTo>
                    <a:pt x="566" y="420"/>
                  </a:lnTo>
                  <a:lnTo>
                    <a:pt x="566" y="420"/>
                  </a:lnTo>
                  <a:lnTo>
                    <a:pt x="568" y="420"/>
                  </a:lnTo>
                  <a:lnTo>
                    <a:pt x="570" y="420"/>
                  </a:lnTo>
                  <a:lnTo>
                    <a:pt x="576" y="424"/>
                  </a:lnTo>
                  <a:lnTo>
                    <a:pt x="576" y="424"/>
                  </a:lnTo>
                  <a:lnTo>
                    <a:pt x="578" y="424"/>
                  </a:lnTo>
                  <a:lnTo>
                    <a:pt x="579" y="421"/>
                  </a:lnTo>
                  <a:lnTo>
                    <a:pt x="579" y="414"/>
                  </a:lnTo>
                  <a:lnTo>
                    <a:pt x="579" y="414"/>
                  </a:lnTo>
                  <a:lnTo>
                    <a:pt x="580" y="413"/>
                  </a:lnTo>
                  <a:lnTo>
                    <a:pt x="582" y="413"/>
                  </a:lnTo>
                  <a:lnTo>
                    <a:pt x="585" y="416"/>
                  </a:lnTo>
                  <a:lnTo>
                    <a:pt x="588" y="417"/>
                  </a:lnTo>
                  <a:lnTo>
                    <a:pt x="588" y="417"/>
                  </a:lnTo>
                  <a:lnTo>
                    <a:pt x="589" y="418"/>
                  </a:lnTo>
                  <a:lnTo>
                    <a:pt x="590" y="417"/>
                  </a:lnTo>
                  <a:lnTo>
                    <a:pt x="592" y="414"/>
                  </a:lnTo>
                  <a:lnTo>
                    <a:pt x="595" y="414"/>
                  </a:lnTo>
                  <a:lnTo>
                    <a:pt x="595" y="414"/>
                  </a:lnTo>
                  <a:lnTo>
                    <a:pt x="597" y="416"/>
                  </a:lnTo>
                  <a:lnTo>
                    <a:pt x="597" y="418"/>
                  </a:lnTo>
                  <a:lnTo>
                    <a:pt x="596" y="426"/>
                  </a:lnTo>
                  <a:lnTo>
                    <a:pt x="596" y="426"/>
                  </a:lnTo>
                  <a:lnTo>
                    <a:pt x="596" y="426"/>
                  </a:lnTo>
                  <a:lnTo>
                    <a:pt x="597" y="427"/>
                  </a:lnTo>
                  <a:lnTo>
                    <a:pt x="600" y="426"/>
                  </a:lnTo>
                  <a:lnTo>
                    <a:pt x="602" y="424"/>
                  </a:lnTo>
                  <a:lnTo>
                    <a:pt x="603" y="426"/>
                  </a:lnTo>
                  <a:lnTo>
                    <a:pt x="603" y="426"/>
                  </a:lnTo>
                  <a:lnTo>
                    <a:pt x="603" y="426"/>
                  </a:lnTo>
                  <a:lnTo>
                    <a:pt x="603" y="428"/>
                  </a:lnTo>
                  <a:lnTo>
                    <a:pt x="603" y="428"/>
                  </a:lnTo>
                  <a:lnTo>
                    <a:pt x="615" y="420"/>
                  </a:lnTo>
                  <a:lnTo>
                    <a:pt x="615" y="420"/>
                  </a:lnTo>
                  <a:lnTo>
                    <a:pt x="616" y="418"/>
                  </a:lnTo>
                  <a:lnTo>
                    <a:pt x="616" y="417"/>
                  </a:lnTo>
                  <a:lnTo>
                    <a:pt x="615" y="413"/>
                  </a:lnTo>
                  <a:lnTo>
                    <a:pt x="612" y="410"/>
                  </a:lnTo>
                  <a:lnTo>
                    <a:pt x="610" y="407"/>
                  </a:lnTo>
                  <a:lnTo>
                    <a:pt x="610" y="406"/>
                  </a:lnTo>
                  <a:lnTo>
                    <a:pt x="610" y="406"/>
                  </a:lnTo>
                  <a:close/>
                  <a:moveTo>
                    <a:pt x="10" y="455"/>
                  </a:moveTo>
                  <a:lnTo>
                    <a:pt x="10" y="455"/>
                  </a:lnTo>
                  <a:lnTo>
                    <a:pt x="16" y="453"/>
                  </a:lnTo>
                  <a:lnTo>
                    <a:pt x="20" y="450"/>
                  </a:lnTo>
                  <a:lnTo>
                    <a:pt x="20" y="447"/>
                  </a:lnTo>
                  <a:lnTo>
                    <a:pt x="18" y="444"/>
                  </a:lnTo>
                  <a:lnTo>
                    <a:pt x="18" y="444"/>
                  </a:lnTo>
                  <a:lnTo>
                    <a:pt x="17" y="444"/>
                  </a:lnTo>
                  <a:lnTo>
                    <a:pt x="16" y="444"/>
                  </a:lnTo>
                  <a:lnTo>
                    <a:pt x="11" y="450"/>
                  </a:lnTo>
                  <a:lnTo>
                    <a:pt x="9" y="454"/>
                  </a:lnTo>
                  <a:lnTo>
                    <a:pt x="9" y="455"/>
                  </a:lnTo>
                  <a:lnTo>
                    <a:pt x="10" y="455"/>
                  </a:lnTo>
                  <a:lnTo>
                    <a:pt x="10" y="455"/>
                  </a:lnTo>
                  <a:close/>
                  <a:moveTo>
                    <a:pt x="71" y="424"/>
                  </a:moveTo>
                  <a:lnTo>
                    <a:pt x="71" y="424"/>
                  </a:lnTo>
                  <a:lnTo>
                    <a:pt x="67" y="424"/>
                  </a:lnTo>
                  <a:lnTo>
                    <a:pt x="63" y="424"/>
                  </a:lnTo>
                  <a:lnTo>
                    <a:pt x="54" y="428"/>
                  </a:lnTo>
                  <a:lnTo>
                    <a:pt x="48" y="433"/>
                  </a:lnTo>
                  <a:lnTo>
                    <a:pt x="48" y="434"/>
                  </a:lnTo>
                  <a:lnTo>
                    <a:pt x="50" y="434"/>
                  </a:lnTo>
                  <a:lnTo>
                    <a:pt x="50" y="434"/>
                  </a:lnTo>
                  <a:lnTo>
                    <a:pt x="53" y="434"/>
                  </a:lnTo>
                  <a:lnTo>
                    <a:pt x="55" y="433"/>
                  </a:lnTo>
                  <a:lnTo>
                    <a:pt x="58" y="431"/>
                  </a:lnTo>
                  <a:lnTo>
                    <a:pt x="63" y="430"/>
                  </a:lnTo>
                  <a:lnTo>
                    <a:pt x="63" y="430"/>
                  </a:lnTo>
                  <a:lnTo>
                    <a:pt x="67" y="430"/>
                  </a:lnTo>
                  <a:lnTo>
                    <a:pt x="71" y="428"/>
                  </a:lnTo>
                  <a:lnTo>
                    <a:pt x="74" y="426"/>
                  </a:lnTo>
                  <a:lnTo>
                    <a:pt x="73" y="426"/>
                  </a:lnTo>
                  <a:lnTo>
                    <a:pt x="71" y="424"/>
                  </a:lnTo>
                  <a:lnTo>
                    <a:pt x="71" y="424"/>
                  </a:lnTo>
                  <a:close/>
                  <a:moveTo>
                    <a:pt x="252" y="340"/>
                  </a:moveTo>
                  <a:lnTo>
                    <a:pt x="252" y="340"/>
                  </a:lnTo>
                  <a:lnTo>
                    <a:pt x="250" y="339"/>
                  </a:lnTo>
                  <a:lnTo>
                    <a:pt x="248" y="339"/>
                  </a:lnTo>
                  <a:lnTo>
                    <a:pt x="243" y="340"/>
                  </a:lnTo>
                  <a:lnTo>
                    <a:pt x="239" y="344"/>
                  </a:lnTo>
                  <a:lnTo>
                    <a:pt x="239" y="344"/>
                  </a:lnTo>
                  <a:lnTo>
                    <a:pt x="229" y="354"/>
                  </a:lnTo>
                  <a:lnTo>
                    <a:pt x="226" y="359"/>
                  </a:lnTo>
                  <a:lnTo>
                    <a:pt x="225" y="362"/>
                  </a:lnTo>
                  <a:lnTo>
                    <a:pt x="225" y="362"/>
                  </a:lnTo>
                  <a:lnTo>
                    <a:pt x="223" y="363"/>
                  </a:lnTo>
                  <a:lnTo>
                    <a:pt x="222" y="363"/>
                  </a:lnTo>
                  <a:lnTo>
                    <a:pt x="219" y="363"/>
                  </a:lnTo>
                  <a:lnTo>
                    <a:pt x="216" y="363"/>
                  </a:lnTo>
                  <a:lnTo>
                    <a:pt x="213" y="364"/>
                  </a:lnTo>
                  <a:lnTo>
                    <a:pt x="213" y="366"/>
                  </a:lnTo>
                  <a:lnTo>
                    <a:pt x="213" y="366"/>
                  </a:lnTo>
                  <a:lnTo>
                    <a:pt x="212" y="370"/>
                  </a:lnTo>
                  <a:lnTo>
                    <a:pt x="213" y="376"/>
                  </a:lnTo>
                  <a:lnTo>
                    <a:pt x="216" y="379"/>
                  </a:lnTo>
                  <a:lnTo>
                    <a:pt x="218" y="379"/>
                  </a:lnTo>
                  <a:lnTo>
                    <a:pt x="219" y="379"/>
                  </a:lnTo>
                  <a:lnTo>
                    <a:pt x="219" y="379"/>
                  </a:lnTo>
                  <a:lnTo>
                    <a:pt x="222" y="377"/>
                  </a:lnTo>
                  <a:lnTo>
                    <a:pt x="225" y="377"/>
                  </a:lnTo>
                  <a:lnTo>
                    <a:pt x="228" y="379"/>
                  </a:lnTo>
                  <a:lnTo>
                    <a:pt x="228" y="379"/>
                  </a:lnTo>
                  <a:lnTo>
                    <a:pt x="232" y="377"/>
                  </a:lnTo>
                  <a:lnTo>
                    <a:pt x="239" y="373"/>
                  </a:lnTo>
                  <a:lnTo>
                    <a:pt x="245" y="367"/>
                  </a:lnTo>
                  <a:lnTo>
                    <a:pt x="249" y="363"/>
                  </a:lnTo>
                  <a:lnTo>
                    <a:pt x="249" y="363"/>
                  </a:lnTo>
                  <a:lnTo>
                    <a:pt x="250" y="362"/>
                  </a:lnTo>
                  <a:lnTo>
                    <a:pt x="249" y="360"/>
                  </a:lnTo>
                  <a:lnTo>
                    <a:pt x="248" y="357"/>
                  </a:lnTo>
                  <a:lnTo>
                    <a:pt x="245" y="356"/>
                  </a:lnTo>
                  <a:lnTo>
                    <a:pt x="243" y="353"/>
                  </a:lnTo>
                  <a:lnTo>
                    <a:pt x="243" y="353"/>
                  </a:lnTo>
                  <a:lnTo>
                    <a:pt x="245" y="352"/>
                  </a:lnTo>
                  <a:lnTo>
                    <a:pt x="248" y="350"/>
                  </a:lnTo>
                  <a:lnTo>
                    <a:pt x="255" y="349"/>
                  </a:lnTo>
                  <a:lnTo>
                    <a:pt x="255" y="349"/>
                  </a:lnTo>
                  <a:lnTo>
                    <a:pt x="256" y="347"/>
                  </a:lnTo>
                  <a:lnTo>
                    <a:pt x="255" y="344"/>
                  </a:lnTo>
                  <a:lnTo>
                    <a:pt x="252" y="343"/>
                  </a:lnTo>
                  <a:lnTo>
                    <a:pt x="252" y="340"/>
                  </a:lnTo>
                  <a:lnTo>
                    <a:pt x="252" y="340"/>
                  </a:lnTo>
                  <a:close/>
                  <a:moveTo>
                    <a:pt x="24" y="299"/>
                  </a:moveTo>
                  <a:lnTo>
                    <a:pt x="24" y="299"/>
                  </a:lnTo>
                  <a:lnTo>
                    <a:pt x="24" y="298"/>
                  </a:lnTo>
                  <a:lnTo>
                    <a:pt x="21" y="296"/>
                  </a:lnTo>
                  <a:lnTo>
                    <a:pt x="17" y="298"/>
                  </a:lnTo>
                  <a:lnTo>
                    <a:pt x="11" y="299"/>
                  </a:lnTo>
                  <a:lnTo>
                    <a:pt x="10" y="302"/>
                  </a:lnTo>
                  <a:lnTo>
                    <a:pt x="10" y="303"/>
                  </a:lnTo>
                  <a:lnTo>
                    <a:pt x="10" y="303"/>
                  </a:lnTo>
                  <a:lnTo>
                    <a:pt x="11" y="306"/>
                  </a:lnTo>
                  <a:lnTo>
                    <a:pt x="14" y="307"/>
                  </a:lnTo>
                  <a:lnTo>
                    <a:pt x="20" y="309"/>
                  </a:lnTo>
                  <a:lnTo>
                    <a:pt x="27" y="310"/>
                  </a:lnTo>
                  <a:lnTo>
                    <a:pt x="33" y="310"/>
                  </a:lnTo>
                  <a:lnTo>
                    <a:pt x="33" y="310"/>
                  </a:lnTo>
                  <a:lnTo>
                    <a:pt x="36" y="309"/>
                  </a:lnTo>
                  <a:lnTo>
                    <a:pt x="38" y="306"/>
                  </a:lnTo>
                  <a:lnTo>
                    <a:pt x="38" y="302"/>
                  </a:lnTo>
                  <a:lnTo>
                    <a:pt x="36" y="299"/>
                  </a:lnTo>
                  <a:lnTo>
                    <a:pt x="36" y="299"/>
                  </a:lnTo>
                  <a:lnTo>
                    <a:pt x="34" y="299"/>
                  </a:lnTo>
                  <a:lnTo>
                    <a:pt x="33" y="299"/>
                  </a:lnTo>
                  <a:lnTo>
                    <a:pt x="30" y="299"/>
                  </a:lnTo>
                  <a:lnTo>
                    <a:pt x="26" y="300"/>
                  </a:lnTo>
                  <a:lnTo>
                    <a:pt x="26" y="300"/>
                  </a:lnTo>
                  <a:lnTo>
                    <a:pt x="24" y="299"/>
                  </a:lnTo>
                  <a:lnTo>
                    <a:pt x="24" y="299"/>
                  </a:lnTo>
                  <a:close/>
                  <a:moveTo>
                    <a:pt x="198" y="1084"/>
                  </a:moveTo>
                  <a:lnTo>
                    <a:pt x="198" y="1084"/>
                  </a:lnTo>
                  <a:lnTo>
                    <a:pt x="195" y="1086"/>
                  </a:lnTo>
                  <a:lnTo>
                    <a:pt x="193" y="1087"/>
                  </a:lnTo>
                  <a:lnTo>
                    <a:pt x="193" y="1091"/>
                  </a:lnTo>
                  <a:lnTo>
                    <a:pt x="193" y="1096"/>
                  </a:lnTo>
                  <a:lnTo>
                    <a:pt x="195" y="1101"/>
                  </a:lnTo>
                  <a:lnTo>
                    <a:pt x="196" y="1104"/>
                  </a:lnTo>
                  <a:lnTo>
                    <a:pt x="199" y="1103"/>
                  </a:lnTo>
                  <a:lnTo>
                    <a:pt x="199" y="1103"/>
                  </a:lnTo>
                  <a:lnTo>
                    <a:pt x="205" y="1100"/>
                  </a:lnTo>
                  <a:lnTo>
                    <a:pt x="208" y="1098"/>
                  </a:lnTo>
                  <a:lnTo>
                    <a:pt x="211" y="1097"/>
                  </a:lnTo>
                  <a:lnTo>
                    <a:pt x="211" y="1097"/>
                  </a:lnTo>
                  <a:lnTo>
                    <a:pt x="211" y="1093"/>
                  </a:lnTo>
                  <a:lnTo>
                    <a:pt x="208" y="1088"/>
                  </a:lnTo>
                  <a:lnTo>
                    <a:pt x="203" y="1084"/>
                  </a:lnTo>
                  <a:lnTo>
                    <a:pt x="201" y="1084"/>
                  </a:lnTo>
                  <a:lnTo>
                    <a:pt x="198" y="1084"/>
                  </a:lnTo>
                  <a:lnTo>
                    <a:pt x="198" y="1084"/>
                  </a:lnTo>
                  <a:close/>
                  <a:moveTo>
                    <a:pt x="186" y="1070"/>
                  </a:moveTo>
                  <a:lnTo>
                    <a:pt x="186" y="1070"/>
                  </a:lnTo>
                  <a:lnTo>
                    <a:pt x="185" y="1071"/>
                  </a:lnTo>
                  <a:lnTo>
                    <a:pt x="184" y="1071"/>
                  </a:lnTo>
                  <a:lnTo>
                    <a:pt x="184" y="1076"/>
                  </a:lnTo>
                  <a:lnTo>
                    <a:pt x="185" y="1079"/>
                  </a:lnTo>
                  <a:lnTo>
                    <a:pt x="186" y="1079"/>
                  </a:lnTo>
                  <a:lnTo>
                    <a:pt x="188" y="1079"/>
                  </a:lnTo>
                  <a:lnTo>
                    <a:pt x="188" y="1079"/>
                  </a:lnTo>
                  <a:lnTo>
                    <a:pt x="191" y="1074"/>
                  </a:lnTo>
                  <a:lnTo>
                    <a:pt x="191" y="1073"/>
                  </a:lnTo>
                  <a:lnTo>
                    <a:pt x="189" y="1070"/>
                  </a:lnTo>
                  <a:lnTo>
                    <a:pt x="186" y="1070"/>
                  </a:lnTo>
                  <a:lnTo>
                    <a:pt x="186" y="1070"/>
                  </a:lnTo>
                  <a:close/>
                  <a:moveTo>
                    <a:pt x="131" y="1051"/>
                  </a:moveTo>
                  <a:lnTo>
                    <a:pt x="131" y="1051"/>
                  </a:lnTo>
                  <a:lnTo>
                    <a:pt x="134" y="1054"/>
                  </a:lnTo>
                  <a:lnTo>
                    <a:pt x="137" y="1056"/>
                  </a:lnTo>
                  <a:lnTo>
                    <a:pt x="139" y="1054"/>
                  </a:lnTo>
                  <a:lnTo>
                    <a:pt x="141" y="1051"/>
                  </a:lnTo>
                  <a:lnTo>
                    <a:pt x="141" y="1051"/>
                  </a:lnTo>
                  <a:lnTo>
                    <a:pt x="139" y="1050"/>
                  </a:lnTo>
                  <a:lnTo>
                    <a:pt x="138" y="1049"/>
                  </a:lnTo>
                  <a:lnTo>
                    <a:pt x="134" y="1049"/>
                  </a:lnTo>
                  <a:lnTo>
                    <a:pt x="131" y="1049"/>
                  </a:lnTo>
                  <a:lnTo>
                    <a:pt x="129" y="1050"/>
                  </a:lnTo>
                  <a:lnTo>
                    <a:pt x="131" y="1051"/>
                  </a:lnTo>
                  <a:lnTo>
                    <a:pt x="131" y="1051"/>
                  </a:lnTo>
                  <a:close/>
                  <a:moveTo>
                    <a:pt x="156" y="1063"/>
                  </a:moveTo>
                  <a:lnTo>
                    <a:pt x="156" y="1063"/>
                  </a:lnTo>
                  <a:lnTo>
                    <a:pt x="158" y="1066"/>
                  </a:lnTo>
                  <a:lnTo>
                    <a:pt x="161" y="1067"/>
                  </a:lnTo>
                  <a:lnTo>
                    <a:pt x="164" y="1067"/>
                  </a:lnTo>
                  <a:lnTo>
                    <a:pt x="166" y="1064"/>
                  </a:lnTo>
                  <a:lnTo>
                    <a:pt x="166" y="1064"/>
                  </a:lnTo>
                  <a:lnTo>
                    <a:pt x="166" y="1063"/>
                  </a:lnTo>
                  <a:lnTo>
                    <a:pt x="165" y="1061"/>
                  </a:lnTo>
                  <a:lnTo>
                    <a:pt x="161" y="1060"/>
                  </a:lnTo>
                  <a:lnTo>
                    <a:pt x="156" y="1060"/>
                  </a:lnTo>
                  <a:lnTo>
                    <a:pt x="155" y="1061"/>
                  </a:lnTo>
                  <a:lnTo>
                    <a:pt x="156" y="1063"/>
                  </a:lnTo>
                  <a:lnTo>
                    <a:pt x="156" y="1063"/>
                  </a:lnTo>
                  <a:close/>
                  <a:moveTo>
                    <a:pt x="1616" y="586"/>
                  </a:moveTo>
                  <a:lnTo>
                    <a:pt x="1616" y="586"/>
                  </a:lnTo>
                  <a:lnTo>
                    <a:pt x="1615" y="585"/>
                  </a:lnTo>
                  <a:lnTo>
                    <a:pt x="1613" y="585"/>
                  </a:lnTo>
                  <a:lnTo>
                    <a:pt x="1608" y="583"/>
                  </a:lnTo>
                  <a:lnTo>
                    <a:pt x="1600" y="583"/>
                  </a:lnTo>
                  <a:lnTo>
                    <a:pt x="1596" y="582"/>
                  </a:lnTo>
                  <a:lnTo>
                    <a:pt x="1595" y="581"/>
                  </a:lnTo>
                  <a:lnTo>
                    <a:pt x="1595" y="581"/>
                  </a:lnTo>
                  <a:lnTo>
                    <a:pt x="1592" y="579"/>
                  </a:lnTo>
                  <a:lnTo>
                    <a:pt x="1589" y="582"/>
                  </a:lnTo>
                  <a:lnTo>
                    <a:pt x="1582" y="589"/>
                  </a:lnTo>
                  <a:lnTo>
                    <a:pt x="1576" y="599"/>
                  </a:lnTo>
                  <a:lnTo>
                    <a:pt x="1573" y="609"/>
                  </a:lnTo>
                  <a:lnTo>
                    <a:pt x="1573" y="609"/>
                  </a:lnTo>
                  <a:lnTo>
                    <a:pt x="1572" y="613"/>
                  </a:lnTo>
                  <a:lnTo>
                    <a:pt x="1569" y="616"/>
                  </a:lnTo>
                  <a:lnTo>
                    <a:pt x="1563" y="623"/>
                  </a:lnTo>
                  <a:lnTo>
                    <a:pt x="1553" y="630"/>
                  </a:lnTo>
                  <a:lnTo>
                    <a:pt x="1553" y="630"/>
                  </a:lnTo>
                  <a:lnTo>
                    <a:pt x="1499" y="630"/>
                  </a:lnTo>
                  <a:lnTo>
                    <a:pt x="1499" y="630"/>
                  </a:lnTo>
                  <a:lnTo>
                    <a:pt x="1495" y="632"/>
                  </a:lnTo>
                  <a:lnTo>
                    <a:pt x="1489" y="636"/>
                  </a:lnTo>
                  <a:lnTo>
                    <a:pt x="1477" y="646"/>
                  </a:lnTo>
                  <a:lnTo>
                    <a:pt x="1477" y="646"/>
                  </a:lnTo>
                  <a:lnTo>
                    <a:pt x="1478" y="647"/>
                  </a:lnTo>
                  <a:lnTo>
                    <a:pt x="1478" y="647"/>
                  </a:lnTo>
                  <a:lnTo>
                    <a:pt x="1478" y="650"/>
                  </a:lnTo>
                  <a:lnTo>
                    <a:pt x="1478" y="653"/>
                  </a:lnTo>
                  <a:lnTo>
                    <a:pt x="1475" y="656"/>
                  </a:lnTo>
                  <a:lnTo>
                    <a:pt x="1471" y="659"/>
                  </a:lnTo>
                  <a:lnTo>
                    <a:pt x="1460" y="662"/>
                  </a:lnTo>
                  <a:lnTo>
                    <a:pt x="1447" y="663"/>
                  </a:lnTo>
                  <a:lnTo>
                    <a:pt x="1447" y="663"/>
                  </a:lnTo>
                  <a:lnTo>
                    <a:pt x="1434" y="665"/>
                  </a:lnTo>
                  <a:lnTo>
                    <a:pt x="1434" y="665"/>
                  </a:lnTo>
                  <a:lnTo>
                    <a:pt x="1435" y="670"/>
                  </a:lnTo>
                  <a:lnTo>
                    <a:pt x="1435" y="670"/>
                  </a:lnTo>
                  <a:lnTo>
                    <a:pt x="1434" y="673"/>
                  </a:lnTo>
                  <a:lnTo>
                    <a:pt x="1430" y="674"/>
                  </a:lnTo>
                  <a:lnTo>
                    <a:pt x="1430" y="674"/>
                  </a:lnTo>
                  <a:lnTo>
                    <a:pt x="1425" y="680"/>
                  </a:lnTo>
                  <a:lnTo>
                    <a:pt x="1415" y="686"/>
                  </a:lnTo>
                  <a:lnTo>
                    <a:pt x="1393" y="697"/>
                  </a:lnTo>
                  <a:lnTo>
                    <a:pt x="1393" y="697"/>
                  </a:lnTo>
                  <a:lnTo>
                    <a:pt x="1388" y="699"/>
                  </a:lnTo>
                  <a:lnTo>
                    <a:pt x="1383" y="700"/>
                  </a:lnTo>
                  <a:lnTo>
                    <a:pt x="1377" y="702"/>
                  </a:lnTo>
                  <a:lnTo>
                    <a:pt x="1373" y="700"/>
                  </a:lnTo>
                  <a:lnTo>
                    <a:pt x="1367" y="699"/>
                  </a:lnTo>
                  <a:lnTo>
                    <a:pt x="1364" y="697"/>
                  </a:lnTo>
                  <a:lnTo>
                    <a:pt x="1361" y="693"/>
                  </a:lnTo>
                  <a:lnTo>
                    <a:pt x="1361" y="690"/>
                  </a:lnTo>
                  <a:lnTo>
                    <a:pt x="1361" y="690"/>
                  </a:lnTo>
                  <a:lnTo>
                    <a:pt x="1361" y="687"/>
                  </a:lnTo>
                  <a:lnTo>
                    <a:pt x="1363" y="684"/>
                  </a:lnTo>
                  <a:lnTo>
                    <a:pt x="1364" y="683"/>
                  </a:lnTo>
                  <a:lnTo>
                    <a:pt x="1367" y="683"/>
                  </a:lnTo>
                  <a:lnTo>
                    <a:pt x="1370" y="683"/>
                  </a:lnTo>
                  <a:lnTo>
                    <a:pt x="1373" y="686"/>
                  </a:lnTo>
                  <a:lnTo>
                    <a:pt x="1373" y="686"/>
                  </a:lnTo>
                  <a:lnTo>
                    <a:pt x="1374" y="687"/>
                  </a:lnTo>
                  <a:lnTo>
                    <a:pt x="1376" y="687"/>
                  </a:lnTo>
                  <a:lnTo>
                    <a:pt x="1380" y="684"/>
                  </a:lnTo>
                  <a:lnTo>
                    <a:pt x="1380" y="684"/>
                  </a:lnTo>
                  <a:lnTo>
                    <a:pt x="1378" y="682"/>
                  </a:lnTo>
                  <a:lnTo>
                    <a:pt x="1377" y="679"/>
                  </a:lnTo>
                  <a:lnTo>
                    <a:pt x="1377" y="672"/>
                  </a:lnTo>
                  <a:lnTo>
                    <a:pt x="1377" y="672"/>
                  </a:lnTo>
                  <a:lnTo>
                    <a:pt x="1376" y="670"/>
                  </a:lnTo>
                  <a:lnTo>
                    <a:pt x="1376" y="669"/>
                  </a:lnTo>
                  <a:lnTo>
                    <a:pt x="1376" y="662"/>
                  </a:lnTo>
                  <a:lnTo>
                    <a:pt x="1376" y="656"/>
                  </a:lnTo>
                  <a:lnTo>
                    <a:pt x="1374" y="653"/>
                  </a:lnTo>
                  <a:lnTo>
                    <a:pt x="1371" y="652"/>
                  </a:lnTo>
                  <a:lnTo>
                    <a:pt x="1371" y="652"/>
                  </a:lnTo>
                  <a:lnTo>
                    <a:pt x="1369" y="652"/>
                  </a:lnTo>
                  <a:lnTo>
                    <a:pt x="1364" y="652"/>
                  </a:lnTo>
                  <a:lnTo>
                    <a:pt x="1359" y="656"/>
                  </a:lnTo>
                  <a:lnTo>
                    <a:pt x="1354" y="657"/>
                  </a:lnTo>
                  <a:lnTo>
                    <a:pt x="1354" y="657"/>
                  </a:lnTo>
                  <a:lnTo>
                    <a:pt x="1354" y="655"/>
                  </a:lnTo>
                  <a:lnTo>
                    <a:pt x="1354" y="655"/>
                  </a:lnTo>
                  <a:lnTo>
                    <a:pt x="1357" y="647"/>
                  </a:lnTo>
                  <a:lnTo>
                    <a:pt x="1361" y="640"/>
                  </a:lnTo>
                  <a:lnTo>
                    <a:pt x="1363" y="638"/>
                  </a:lnTo>
                  <a:lnTo>
                    <a:pt x="1363" y="633"/>
                  </a:lnTo>
                  <a:lnTo>
                    <a:pt x="1363" y="629"/>
                  </a:lnTo>
                  <a:lnTo>
                    <a:pt x="1360" y="625"/>
                  </a:lnTo>
                  <a:lnTo>
                    <a:pt x="1360" y="625"/>
                  </a:lnTo>
                  <a:lnTo>
                    <a:pt x="1357" y="622"/>
                  </a:lnTo>
                  <a:lnTo>
                    <a:pt x="1354" y="619"/>
                  </a:lnTo>
                  <a:lnTo>
                    <a:pt x="1350" y="616"/>
                  </a:lnTo>
                  <a:lnTo>
                    <a:pt x="1346" y="616"/>
                  </a:lnTo>
                  <a:lnTo>
                    <a:pt x="1343" y="616"/>
                  </a:lnTo>
                  <a:lnTo>
                    <a:pt x="1340" y="618"/>
                  </a:lnTo>
                  <a:lnTo>
                    <a:pt x="1337" y="619"/>
                  </a:lnTo>
                  <a:lnTo>
                    <a:pt x="1336" y="622"/>
                  </a:lnTo>
                  <a:lnTo>
                    <a:pt x="1336" y="622"/>
                  </a:lnTo>
                  <a:lnTo>
                    <a:pt x="1334" y="625"/>
                  </a:lnTo>
                  <a:lnTo>
                    <a:pt x="1333" y="628"/>
                  </a:lnTo>
                  <a:lnTo>
                    <a:pt x="1327" y="629"/>
                  </a:lnTo>
                  <a:lnTo>
                    <a:pt x="1323" y="630"/>
                  </a:lnTo>
                  <a:lnTo>
                    <a:pt x="1320" y="632"/>
                  </a:lnTo>
                  <a:lnTo>
                    <a:pt x="1319" y="635"/>
                  </a:lnTo>
                  <a:lnTo>
                    <a:pt x="1319" y="635"/>
                  </a:lnTo>
                  <a:lnTo>
                    <a:pt x="1317" y="642"/>
                  </a:lnTo>
                  <a:lnTo>
                    <a:pt x="1314" y="650"/>
                  </a:lnTo>
                  <a:lnTo>
                    <a:pt x="1314" y="659"/>
                  </a:lnTo>
                  <a:lnTo>
                    <a:pt x="1314" y="669"/>
                  </a:lnTo>
                  <a:lnTo>
                    <a:pt x="1314" y="669"/>
                  </a:lnTo>
                  <a:lnTo>
                    <a:pt x="1316" y="676"/>
                  </a:lnTo>
                  <a:lnTo>
                    <a:pt x="1314" y="682"/>
                  </a:lnTo>
                  <a:lnTo>
                    <a:pt x="1310" y="687"/>
                  </a:lnTo>
                  <a:lnTo>
                    <a:pt x="1303" y="692"/>
                  </a:lnTo>
                  <a:lnTo>
                    <a:pt x="1303" y="692"/>
                  </a:lnTo>
                  <a:lnTo>
                    <a:pt x="1300" y="693"/>
                  </a:lnTo>
                  <a:lnTo>
                    <a:pt x="1296" y="693"/>
                  </a:lnTo>
                  <a:lnTo>
                    <a:pt x="1295" y="690"/>
                  </a:lnTo>
                  <a:lnTo>
                    <a:pt x="1292" y="687"/>
                  </a:lnTo>
                  <a:lnTo>
                    <a:pt x="1290" y="682"/>
                  </a:lnTo>
                  <a:lnTo>
                    <a:pt x="1290" y="676"/>
                  </a:lnTo>
                  <a:lnTo>
                    <a:pt x="1292" y="662"/>
                  </a:lnTo>
                  <a:lnTo>
                    <a:pt x="1292" y="662"/>
                  </a:lnTo>
                  <a:lnTo>
                    <a:pt x="1295" y="652"/>
                  </a:lnTo>
                  <a:lnTo>
                    <a:pt x="1297" y="642"/>
                  </a:lnTo>
                  <a:lnTo>
                    <a:pt x="1297" y="636"/>
                  </a:lnTo>
                  <a:lnTo>
                    <a:pt x="1297" y="635"/>
                  </a:lnTo>
                  <a:lnTo>
                    <a:pt x="1295" y="633"/>
                  </a:lnTo>
                  <a:lnTo>
                    <a:pt x="1295" y="633"/>
                  </a:lnTo>
                  <a:lnTo>
                    <a:pt x="1293" y="633"/>
                  </a:lnTo>
                  <a:lnTo>
                    <a:pt x="1293" y="632"/>
                  </a:lnTo>
                  <a:lnTo>
                    <a:pt x="1299" y="625"/>
                  </a:lnTo>
                  <a:lnTo>
                    <a:pt x="1309" y="618"/>
                  </a:lnTo>
                  <a:lnTo>
                    <a:pt x="1313" y="615"/>
                  </a:lnTo>
                  <a:lnTo>
                    <a:pt x="1319" y="613"/>
                  </a:lnTo>
                  <a:lnTo>
                    <a:pt x="1319" y="613"/>
                  </a:lnTo>
                  <a:lnTo>
                    <a:pt x="1330" y="612"/>
                  </a:lnTo>
                  <a:lnTo>
                    <a:pt x="1341" y="610"/>
                  </a:lnTo>
                  <a:lnTo>
                    <a:pt x="1350" y="609"/>
                  </a:lnTo>
                  <a:lnTo>
                    <a:pt x="1351" y="608"/>
                  </a:lnTo>
                  <a:lnTo>
                    <a:pt x="1353" y="606"/>
                  </a:lnTo>
                  <a:lnTo>
                    <a:pt x="1353" y="606"/>
                  </a:lnTo>
                  <a:lnTo>
                    <a:pt x="1353" y="606"/>
                  </a:lnTo>
                  <a:lnTo>
                    <a:pt x="1354" y="605"/>
                  </a:lnTo>
                  <a:lnTo>
                    <a:pt x="1354" y="605"/>
                  </a:lnTo>
                  <a:lnTo>
                    <a:pt x="1346" y="599"/>
                  </a:lnTo>
                  <a:lnTo>
                    <a:pt x="1346" y="599"/>
                  </a:lnTo>
                  <a:lnTo>
                    <a:pt x="1343" y="601"/>
                  </a:lnTo>
                  <a:lnTo>
                    <a:pt x="1343" y="601"/>
                  </a:lnTo>
                  <a:lnTo>
                    <a:pt x="1341" y="602"/>
                  </a:lnTo>
                  <a:lnTo>
                    <a:pt x="1340" y="602"/>
                  </a:lnTo>
                  <a:lnTo>
                    <a:pt x="1337" y="599"/>
                  </a:lnTo>
                  <a:lnTo>
                    <a:pt x="1334" y="596"/>
                  </a:lnTo>
                  <a:lnTo>
                    <a:pt x="1332" y="595"/>
                  </a:lnTo>
                  <a:lnTo>
                    <a:pt x="1329" y="595"/>
                  </a:lnTo>
                  <a:lnTo>
                    <a:pt x="1329" y="595"/>
                  </a:lnTo>
                  <a:lnTo>
                    <a:pt x="1320" y="596"/>
                  </a:lnTo>
                  <a:lnTo>
                    <a:pt x="1313" y="599"/>
                  </a:lnTo>
                  <a:lnTo>
                    <a:pt x="1306" y="602"/>
                  </a:lnTo>
                  <a:lnTo>
                    <a:pt x="1302" y="602"/>
                  </a:lnTo>
                  <a:lnTo>
                    <a:pt x="1299" y="601"/>
                  </a:lnTo>
                  <a:lnTo>
                    <a:pt x="1299" y="601"/>
                  </a:lnTo>
                  <a:lnTo>
                    <a:pt x="1295" y="598"/>
                  </a:lnTo>
                  <a:lnTo>
                    <a:pt x="1292" y="593"/>
                  </a:lnTo>
                  <a:lnTo>
                    <a:pt x="1290" y="592"/>
                  </a:lnTo>
                  <a:lnTo>
                    <a:pt x="1286" y="591"/>
                  </a:lnTo>
                  <a:lnTo>
                    <a:pt x="1286" y="591"/>
                  </a:lnTo>
                  <a:lnTo>
                    <a:pt x="1285" y="589"/>
                  </a:lnTo>
                  <a:lnTo>
                    <a:pt x="1285" y="588"/>
                  </a:lnTo>
                  <a:lnTo>
                    <a:pt x="1285" y="583"/>
                  </a:lnTo>
                  <a:lnTo>
                    <a:pt x="1286" y="581"/>
                  </a:lnTo>
                  <a:lnTo>
                    <a:pt x="1285" y="581"/>
                  </a:lnTo>
                  <a:lnTo>
                    <a:pt x="1280" y="582"/>
                  </a:lnTo>
                  <a:lnTo>
                    <a:pt x="1280" y="582"/>
                  </a:lnTo>
                  <a:lnTo>
                    <a:pt x="1262" y="595"/>
                  </a:lnTo>
                  <a:lnTo>
                    <a:pt x="1256" y="596"/>
                  </a:lnTo>
                  <a:lnTo>
                    <a:pt x="1252" y="599"/>
                  </a:lnTo>
                  <a:lnTo>
                    <a:pt x="1248" y="599"/>
                  </a:lnTo>
                  <a:lnTo>
                    <a:pt x="1245" y="596"/>
                  </a:lnTo>
                  <a:lnTo>
                    <a:pt x="1245" y="596"/>
                  </a:lnTo>
                  <a:lnTo>
                    <a:pt x="1242" y="595"/>
                  </a:lnTo>
                  <a:lnTo>
                    <a:pt x="1239" y="593"/>
                  </a:lnTo>
                  <a:lnTo>
                    <a:pt x="1233" y="595"/>
                  </a:lnTo>
                  <a:lnTo>
                    <a:pt x="1229" y="595"/>
                  </a:lnTo>
                  <a:lnTo>
                    <a:pt x="1226" y="595"/>
                  </a:lnTo>
                  <a:lnTo>
                    <a:pt x="1223" y="593"/>
                  </a:lnTo>
                  <a:lnTo>
                    <a:pt x="1223" y="593"/>
                  </a:lnTo>
                  <a:lnTo>
                    <a:pt x="1223" y="591"/>
                  </a:lnTo>
                  <a:lnTo>
                    <a:pt x="1225" y="588"/>
                  </a:lnTo>
                  <a:lnTo>
                    <a:pt x="1228" y="583"/>
                  </a:lnTo>
                  <a:lnTo>
                    <a:pt x="1233" y="581"/>
                  </a:lnTo>
                  <a:lnTo>
                    <a:pt x="1245" y="575"/>
                  </a:lnTo>
                  <a:lnTo>
                    <a:pt x="1250" y="573"/>
                  </a:lnTo>
                  <a:lnTo>
                    <a:pt x="1256" y="572"/>
                  </a:lnTo>
                  <a:lnTo>
                    <a:pt x="1256" y="572"/>
                  </a:lnTo>
                  <a:lnTo>
                    <a:pt x="1260" y="572"/>
                  </a:lnTo>
                  <a:lnTo>
                    <a:pt x="1265" y="569"/>
                  </a:lnTo>
                  <a:lnTo>
                    <a:pt x="1265" y="569"/>
                  </a:lnTo>
                  <a:lnTo>
                    <a:pt x="1252" y="565"/>
                  </a:lnTo>
                  <a:lnTo>
                    <a:pt x="1245" y="565"/>
                  </a:lnTo>
                  <a:lnTo>
                    <a:pt x="1243" y="565"/>
                  </a:lnTo>
                  <a:lnTo>
                    <a:pt x="1242" y="566"/>
                  </a:lnTo>
                  <a:lnTo>
                    <a:pt x="1242" y="566"/>
                  </a:lnTo>
                  <a:lnTo>
                    <a:pt x="1238" y="569"/>
                  </a:lnTo>
                  <a:lnTo>
                    <a:pt x="1233" y="569"/>
                  </a:lnTo>
                  <a:lnTo>
                    <a:pt x="1231" y="566"/>
                  </a:lnTo>
                  <a:lnTo>
                    <a:pt x="1228" y="564"/>
                  </a:lnTo>
                  <a:lnTo>
                    <a:pt x="1228" y="564"/>
                  </a:lnTo>
                  <a:lnTo>
                    <a:pt x="1225" y="562"/>
                  </a:lnTo>
                  <a:lnTo>
                    <a:pt x="1222" y="562"/>
                  </a:lnTo>
                  <a:lnTo>
                    <a:pt x="1218" y="562"/>
                  </a:lnTo>
                  <a:lnTo>
                    <a:pt x="1215" y="559"/>
                  </a:lnTo>
                  <a:lnTo>
                    <a:pt x="1215" y="559"/>
                  </a:lnTo>
                  <a:lnTo>
                    <a:pt x="1211" y="555"/>
                  </a:lnTo>
                  <a:lnTo>
                    <a:pt x="1206" y="555"/>
                  </a:lnTo>
                  <a:lnTo>
                    <a:pt x="1199" y="558"/>
                  </a:lnTo>
                  <a:lnTo>
                    <a:pt x="1199" y="558"/>
                  </a:lnTo>
                  <a:lnTo>
                    <a:pt x="1196" y="558"/>
                  </a:lnTo>
                  <a:lnTo>
                    <a:pt x="1194" y="558"/>
                  </a:lnTo>
                  <a:lnTo>
                    <a:pt x="1186" y="554"/>
                  </a:lnTo>
                  <a:lnTo>
                    <a:pt x="1186" y="554"/>
                  </a:lnTo>
                  <a:lnTo>
                    <a:pt x="1182" y="551"/>
                  </a:lnTo>
                  <a:lnTo>
                    <a:pt x="1182" y="548"/>
                  </a:lnTo>
                  <a:lnTo>
                    <a:pt x="1182" y="544"/>
                  </a:lnTo>
                  <a:lnTo>
                    <a:pt x="1179" y="541"/>
                  </a:lnTo>
                  <a:lnTo>
                    <a:pt x="1179" y="541"/>
                  </a:lnTo>
                  <a:lnTo>
                    <a:pt x="1178" y="541"/>
                  </a:lnTo>
                  <a:lnTo>
                    <a:pt x="1176" y="541"/>
                  </a:lnTo>
                  <a:lnTo>
                    <a:pt x="1175" y="544"/>
                  </a:lnTo>
                  <a:lnTo>
                    <a:pt x="1174" y="548"/>
                  </a:lnTo>
                  <a:lnTo>
                    <a:pt x="731" y="551"/>
                  </a:lnTo>
                  <a:lnTo>
                    <a:pt x="731" y="551"/>
                  </a:lnTo>
                  <a:lnTo>
                    <a:pt x="733" y="552"/>
                  </a:lnTo>
                  <a:lnTo>
                    <a:pt x="733" y="552"/>
                  </a:lnTo>
                  <a:lnTo>
                    <a:pt x="735" y="556"/>
                  </a:lnTo>
                  <a:lnTo>
                    <a:pt x="735" y="561"/>
                  </a:lnTo>
                  <a:lnTo>
                    <a:pt x="735" y="565"/>
                  </a:lnTo>
                  <a:lnTo>
                    <a:pt x="735" y="569"/>
                  </a:lnTo>
                  <a:lnTo>
                    <a:pt x="735" y="569"/>
                  </a:lnTo>
                  <a:lnTo>
                    <a:pt x="737" y="575"/>
                  </a:lnTo>
                  <a:lnTo>
                    <a:pt x="735" y="581"/>
                  </a:lnTo>
                  <a:lnTo>
                    <a:pt x="734" y="585"/>
                  </a:lnTo>
                  <a:lnTo>
                    <a:pt x="733" y="585"/>
                  </a:lnTo>
                  <a:lnTo>
                    <a:pt x="731" y="586"/>
                  </a:lnTo>
                  <a:lnTo>
                    <a:pt x="731" y="586"/>
                  </a:lnTo>
                  <a:lnTo>
                    <a:pt x="728" y="585"/>
                  </a:lnTo>
                  <a:lnTo>
                    <a:pt x="727" y="582"/>
                  </a:lnTo>
                  <a:lnTo>
                    <a:pt x="727" y="579"/>
                  </a:lnTo>
                  <a:lnTo>
                    <a:pt x="728" y="578"/>
                  </a:lnTo>
                  <a:lnTo>
                    <a:pt x="728" y="578"/>
                  </a:lnTo>
                  <a:lnTo>
                    <a:pt x="731" y="575"/>
                  </a:lnTo>
                  <a:lnTo>
                    <a:pt x="731" y="572"/>
                  </a:lnTo>
                  <a:lnTo>
                    <a:pt x="730" y="569"/>
                  </a:lnTo>
                  <a:lnTo>
                    <a:pt x="727" y="568"/>
                  </a:lnTo>
                  <a:lnTo>
                    <a:pt x="727" y="568"/>
                  </a:lnTo>
                  <a:lnTo>
                    <a:pt x="726" y="568"/>
                  </a:lnTo>
                  <a:lnTo>
                    <a:pt x="724" y="566"/>
                  </a:lnTo>
                  <a:lnTo>
                    <a:pt x="724" y="562"/>
                  </a:lnTo>
                  <a:lnTo>
                    <a:pt x="724" y="562"/>
                  </a:lnTo>
                  <a:lnTo>
                    <a:pt x="718" y="564"/>
                  </a:lnTo>
                  <a:lnTo>
                    <a:pt x="711" y="564"/>
                  </a:lnTo>
                  <a:lnTo>
                    <a:pt x="698" y="562"/>
                  </a:lnTo>
                  <a:lnTo>
                    <a:pt x="698" y="562"/>
                  </a:lnTo>
                  <a:lnTo>
                    <a:pt x="698" y="564"/>
                  </a:lnTo>
                  <a:lnTo>
                    <a:pt x="698" y="564"/>
                  </a:lnTo>
                  <a:lnTo>
                    <a:pt x="701" y="572"/>
                  </a:lnTo>
                  <a:lnTo>
                    <a:pt x="703" y="579"/>
                  </a:lnTo>
                  <a:lnTo>
                    <a:pt x="707" y="585"/>
                  </a:lnTo>
                  <a:lnTo>
                    <a:pt x="707" y="585"/>
                  </a:lnTo>
                  <a:lnTo>
                    <a:pt x="710" y="589"/>
                  </a:lnTo>
                  <a:lnTo>
                    <a:pt x="710" y="593"/>
                  </a:lnTo>
                  <a:lnTo>
                    <a:pt x="711" y="596"/>
                  </a:lnTo>
                  <a:lnTo>
                    <a:pt x="714" y="599"/>
                  </a:lnTo>
                  <a:lnTo>
                    <a:pt x="714" y="599"/>
                  </a:lnTo>
                  <a:lnTo>
                    <a:pt x="717" y="602"/>
                  </a:lnTo>
                  <a:lnTo>
                    <a:pt x="718" y="603"/>
                  </a:lnTo>
                  <a:lnTo>
                    <a:pt x="717" y="605"/>
                  </a:lnTo>
                  <a:lnTo>
                    <a:pt x="714" y="605"/>
                  </a:lnTo>
                  <a:lnTo>
                    <a:pt x="714" y="605"/>
                  </a:lnTo>
                  <a:lnTo>
                    <a:pt x="711" y="605"/>
                  </a:lnTo>
                  <a:lnTo>
                    <a:pt x="711" y="608"/>
                  </a:lnTo>
                  <a:lnTo>
                    <a:pt x="711" y="612"/>
                  </a:lnTo>
                  <a:lnTo>
                    <a:pt x="711" y="619"/>
                  </a:lnTo>
                  <a:lnTo>
                    <a:pt x="711" y="619"/>
                  </a:lnTo>
                  <a:lnTo>
                    <a:pt x="710" y="640"/>
                  </a:lnTo>
                  <a:lnTo>
                    <a:pt x="708" y="659"/>
                  </a:lnTo>
                  <a:lnTo>
                    <a:pt x="708" y="659"/>
                  </a:lnTo>
                  <a:lnTo>
                    <a:pt x="707" y="665"/>
                  </a:lnTo>
                  <a:lnTo>
                    <a:pt x="704" y="672"/>
                  </a:lnTo>
                  <a:lnTo>
                    <a:pt x="703" y="677"/>
                  </a:lnTo>
                  <a:lnTo>
                    <a:pt x="703" y="680"/>
                  </a:lnTo>
                  <a:lnTo>
                    <a:pt x="704" y="683"/>
                  </a:lnTo>
                  <a:lnTo>
                    <a:pt x="704" y="683"/>
                  </a:lnTo>
                  <a:lnTo>
                    <a:pt x="707" y="690"/>
                  </a:lnTo>
                  <a:lnTo>
                    <a:pt x="710" y="696"/>
                  </a:lnTo>
                  <a:lnTo>
                    <a:pt x="710" y="703"/>
                  </a:lnTo>
                  <a:lnTo>
                    <a:pt x="710" y="710"/>
                  </a:lnTo>
                  <a:lnTo>
                    <a:pt x="710" y="710"/>
                  </a:lnTo>
                  <a:lnTo>
                    <a:pt x="708" y="716"/>
                  </a:lnTo>
                  <a:lnTo>
                    <a:pt x="708" y="721"/>
                  </a:lnTo>
                  <a:lnTo>
                    <a:pt x="708" y="726"/>
                  </a:lnTo>
                  <a:lnTo>
                    <a:pt x="711" y="730"/>
                  </a:lnTo>
                  <a:lnTo>
                    <a:pt x="711" y="730"/>
                  </a:lnTo>
                  <a:lnTo>
                    <a:pt x="713" y="736"/>
                  </a:lnTo>
                  <a:lnTo>
                    <a:pt x="714" y="743"/>
                  </a:lnTo>
                  <a:lnTo>
                    <a:pt x="714" y="748"/>
                  </a:lnTo>
                  <a:lnTo>
                    <a:pt x="714" y="750"/>
                  </a:lnTo>
                  <a:lnTo>
                    <a:pt x="716" y="751"/>
                  </a:lnTo>
                  <a:lnTo>
                    <a:pt x="716" y="751"/>
                  </a:lnTo>
                  <a:lnTo>
                    <a:pt x="723" y="757"/>
                  </a:lnTo>
                  <a:lnTo>
                    <a:pt x="728" y="766"/>
                  </a:lnTo>
                  <a:lnTo>
                    <a:pt x="728" y="766"/>
                  </a:lnTo>
                  <a:lnTo>
                    <a:pt x="731" y="768"/>
                  </a:lnTo>
                  <a:lnTo>
                    <a:pt x="734" y="770"/>
                  </a:lnTo>
                  <a:lnTo>
                    <a:pt x="735" y="771"/>
                  </a:lnTo>
                  <a:lnTo>
                    <a:pt x="737" y="774"/>
                  </a:lnTo>
                  <a:lnTo>
                    <a:pt x="737" y="774"/>
                  </a:lnTo>
                  <a:lnTo>
                    <a:pt x="738" y="781"/>
                  </a:lnTo>
                  <a:lnTo>
                    <a:pt x="740" y="783"/>
                  </a:lnTo>
                  <a:lnTo>
                    <a:pt x="743" y="784"/>
                  </a:lnTo>
                  <a:lnTo>
                    <a:pt x="743" y="784"/>
                  </a:lnTo>
                  <a:lnTo>
                    <a:pt x="745" y="787"/>
                  </a:lnTo>
                  <a:lnTo>
                    <a:pt x="745" y="790"/>
                  </a:lnTo>
                  <a:lnTo>
                    <a:pt x="745" y="797"/>
                  </a:lnTo>
                  <a:lnTo>
                    <a:pt x="745" y="797"/>
                  </a:lnTo>
                  <a:lnTo>
                    <a:pt x="747" y="800"/>
                  </a:lnTo>
                  <a:lnTo>
                    <a:pt x="750" y="804"/>
                  </a:lnTo>
                  <a:lnTo>
                    <a:pt x="761" y="815"/>
                  </a:lnTo>
                  <a:lnTo>
                    <a:pt x="761" y="815"/>
                  </a:lnTo>
                  <a:lnTo>
                    <a:pt x="764" y="818"/>
                  </a:lnTo>
                  <a:lnTo>
                    <a:pt x="765" y="821"/>
                  </a:lnTo>
                  <a:lnTo>
                    <a:pt x="767" y="825"/>
                  </a:lnTo>
                  <a:lnTo>
                    <a:pt x="767" y="828"/>
                  </a:lnTo>
                  <a:lnTo>
                    <a:pt x="768" y="830"/>
                  </a:lnTo>
                  <a:lnTo>
                    <a:pt x="770" y="830"/>
                  </a:lnTo>
                  <a:lnTo>
                    <a:pt x="770" y="830"/>
                  </a:lnTo>
                  <a:lnTo>
                    <a:pt x="775" y="831"/>
                  </a:lnTo>
                  <a:lnTo>
                    <a:pt x="780" y="832"/>
                  </a:lnTo>
                  <a:lnTo>
                    <a:pt x="790" y="838"/>
                  </a:lnTo>
                  <a:lnTo>
                    <a:pt x="790" y="838"/>
                  </a:lnTo>
                  <a:lnTo>
                    <a:pt x="794" y="840"/>
                  </a:lnTo>
                  <a:lnTo>
                    <a:pt x="797" y="841"/>
                  </a:lnTo>
                  <a:lnTo>
                    <a:pt x="804" y="841"/>
                  </a:lnTo>
                  <a:lnTo>
                    <a:pt x="804" y="841"/>
                  </a:lnTo>
                  <a:lnTo>
                    <a:pt x="807" y="844"/>
                  </a:lnTo>
                  <a:lnTo>
                    <a:pt x="812" y="848"/>
                  </a:lnTo>
                  <a:lnTo>
                    <a:pt x="815" y="854"/>
                  </a:lnTo>
                  <a:lnTo>
                    <a:pt x="818" y="858"/>
                  </a:lnTo>
                  <a:lnTo>
                    <a:pt x="818" y="858"/>
                  </a:lnTo>
                  <a:lnTo>
                    <a:pt x="822" y="869"/>
                  </a:lnTo>
                  <a:lnTo>
                    <a:pt x="859" y="864"/>
                  </a:lnTo>
                  <a:lnTo>
                    <a:pt x="859" y="864"/>
                  </a:lnTo>
                  <a:lnTo>
                    <a:pt x="865" y="868"/>
                  </a:lnTo>
                  <a:lnTo>
                    <a:pt x="871" y="871"/>
                  </a:lnTo>
                  <a:lnTo>
                    <a:pt x="876" y="874"/>
                  </a:lnTo>
                  <a:lnTo>
                    <a:pt x="876" y="874"/>
                  </a:lnTo>
                  <a:lnTo>
                    <a:pt x="899" y="881"/>
                  </a:lnTo>
                  <a:lnTo>
                    <a:pt x="918" y="888"/>
                  </a:lnTo>
                  <a:lnTo>
                    <a:pt x="963" y="888"/>
                  </a:lnTo>
                  <a:lnTo>
                    <a:pt x="969" y="881"/>
                  </a:lnTo>
                  <a:lnTo>
                    <a:pt x="994" y="881"/>
                  </a:lnTo>
                  <a:lnTo>
                    <a:pt x="994" y="881"/>
                  </a:lnTo>
                  <a:lnTo>
                    <a:pt x="1001" y="888"/>
                  </a:lnTo>
                  <a:lnTo>
                    <a:pt x="1011" y="896"/>
                  </a:lnTo>
                  <a:lnTo>
                    <a:pt x="1011" y="896"/>
                  </a:lnTo>
                  <a:lnTo>
                    <a:pt x="1019" y="902"/>
                  </a:lnTo>
                  <a:lnTo>
                    <a:pt x="1021" y="906"/>
                  </a:lnTo>
                  <a:lnTo>
                    <a:pt x="1023" y="909"/>
                  </a:lnTo>
                  <a:lnTo>
                    <a:pt x="1023" y="909"/>
                  </a:lnTo>
                  <a:lnTo>
                    <a:pt x="1024" y="915"/>
                  </a:lnTo>
                  <a:lnTo>
                    <a:pt x="1026" y="918"/>
                  </a:lnTo>
                  <a:lnTo>
                    <a:pt x="1029" y="919"/>
                  </a:lnTo>
                  <a:lnTo>
                    <a:pt x="1029" y="919"/>
                  </a:lnTo>
                  <a:lnTo>
                    <a:pt x="1038" y="925"/>
                  </a:lnTo>
                  <a:lnTo>
                    <a:pt x="1044" y="928"/>
                  </a:lnTo>
                  <a:lnTo>
                    <a:pt x="1047" y="929"/>
                  </a:lnTo>
                  <a:lnTo>
                    <a:pt x="1047" y="929"/>
                  </a:lnTo>
                  <a:lnTo>
                    <a:pt x="1048" y="926"/>
                  </a:lnTo>
                  <a:lnTo>
                    <a:pt x="1051" y="922"/>
                  </a:lnTo>
                  <a:lnTo>
                    <a:pt x="1054" y="916"/>
                  </a:lnTo>
                  <a:lnTo>
                    <a:pt x="1057" y="915"/>
                  </a:lnTo>
                  <a:lnTo>
                    <a:pt x="1060" y="915"/>
                  </a:lnTo>
                  <a:lnTo>
                    <a:pt x="1060" y="915"/>
                  </a:lnTo>
                  <a:lnTo>
                    <a:pt x="1066" y="916"/>
                  </a:lnTo>
                  <a:lnTo>
                    <a:pt x="1075" y="919"/>
                  </a:lnTo>
                  <a:lnTo>
                    <a:pt x="1083" y="923"/>
                  </a:lnTo>
                  <a:lnTo>
                    <a:pt x="1085" y="928"/>
                  </a:lnTo>
                  <a:lnTo>
                    <a:pt x="1088" y="931"/>
                  </a:lnTo>
                  <a:lnTo>
                    <a:pt x="1088" y="931"/>
                  </a:lnTo>
                  <a:lnTo>
                    <a:pt x="1091" y="938"/>
                  </a:lnTo>
                  <a:lnTo>
                    <a:pt x="1095" y="945"/>
                  </a:lnTo>
                  <a:lnTo>
                    <a:pt x="1102" y="952"/>
                  </a:lnTo>
                  <a:lnTo>
                    <a:pt x="1102" y="952"/>
                  </a:lnTo>
                  <a:lnTo>
                    <a:pt x="1104" y="955"/>
                  </a:lnTo>
                  <a:lnTo>
                    <a:pt x="1105" y="958"/>
                  </a:lnTo>
                  <a:lnTo>
                    <a:pt x="1105" y="962"/>
                  </a:lnTo>
                  <a:lnTo>
                    <a:pt x="1107" y="965"/>
                  </a:lnTo>
                  <a:lnTo>
                    <a:pt x="1107" y="965"/>
                  </a:lnTo>
                  <a:lnTo>
                    <a:pt x="1108" y="970"/>
                  </a:lnTo>
                  <a:lnTo>
                    <a:pt x="1110" y="973"/>
                  </a:lnTo>
                  <a:lnTo>
                    <a:pt x="1111" y="975"/>
                  </a:lnTo>
                  <a:lnTo>
                    <a:pt x="1111" y="975"/>
                  </a:lnTo>
                  <a:lnTo>
                    <a:pt x="1121" y="979"/>
                  </a:lnTo>
                  <a:lnTo>
                    <a:pt x="1128" y="982"/>
                  </a:lnTo>
                  <a:lnTo>
                    <a:pt x="1134" y="982"/>
                  </a:lnTo>
                  <a:lnTo>
                    <a:pt x="1134" y="982"/>
                  </a:lnTo>
                  <a:lnTo>
                    <a:pt x="1137" y="983"/>
                  </a:lnTo>
                  <a:lnTo>
                    <a:pt x="1141" y="985"/>
                  </a:lnTo>
                  <a:lnTo>
                    <a:pt x="1141" y="985"/>
                  </a:lnTo>
                  <a:lnTo>
                    <a:pt x="1139" y="980"/>
                  </a:lnTo>
                  <a:lnTo>
                    <a:pt x="1139" y="978"/>
                  </a:lnTo>
                  <a:lnTo>
                    <a:pt x="1135" y="972"/>
                  </a:lnTo>
                  <a:lnTo>
                    <a:pt x="1134" y="968"/>
                  </a:lnTo>
                  <a:lnTo>
                    <a:pt x="1134" y="966"/>
                  </a:lnTo>
                  <a:lnTo>
                    <a:pt x="1135" y="965"/>
                  </a:lnTo>
                  <a:lnTo>
                    <a:pt x="1135" y="965"/>
                  </a:lnTo>
                  <a:lnTo>
                    <a:pt x="1138" y="962"/>
                  </a:lnTo>
                  <a:lnTo>
                    <a:pt x="1139" y="959"/>
                  </a:lnTo>
                  <a:lnTo>
                    <a:pt x="1139" y="955"/>
                  </a:lnTo>
                  <a:lnTo>
                    <a:pt x="1138" y="952"/>
                  </a:lnTo>
                  <a:lnTo>
                    <a:pt x="1138" y="950"/>
                  </a:lnTo>
                  <a:lnTo>
                    <a:pt x="1139" y="949"/>
                  </a:lnTo>
                  <a:lnTo>
                    <a:pt x="1139" y="949"/>
                  </a:lnTo>
                  <a:lnTo>
                    <a:pt x="1147" y="945"/>
                  </a:lnTo>
                  <a:lnTo>
                    <a:pt x="1149" y="942"/>
                  </a:lnTo>
                  <a:lnTo>
                    <a:pt x="1151" y="939"/>
                  </a:lnTo>
                  <a:lnTo>
                    <a:pt x="1151" y="939"/>
                  </a:lnTo>
                  <a:lnTo>
                    <a:pt x="1152" y="936"/>
                  </a:lnTo>
                  <a:lnTo>
                    <a:pt x="1154" y="935"/>
                  </a:lnTo>
                  <a:lnTo>
                    <a:pt x="1161" y="935"/>
                  </a:lnTo>
                  <a:lnTo>
                    <a:pt x="1161" y="935"/>
                  </a:lnTo>
                  <a:lnTo>
                    <a:pt x="1167" y="935"/>
                  </a:lnTo>
                  <a:lnTo>
                    <a:pt x="1171" y="931"/>
                  </a:lnTo>
                  <a:lnTo>
                    <a:pt x="1175" y="926"/>
                  </a:lnTo>
                  <a:lnTo>
                    <a:pt x="1176" y="922"/>
                  </a:lnTo>
                  <a:lnTo>
                    <a:pt x="1176" y="922"/>
                  </a:lnTo>
                  <a:lnTo>
                    <a:pt x="1176" y="921"/>
                  </a:lnTo>
                  <a:lnTo>
                    <a:pt x="1178" y="919"/>
                  </a:lnTo>
                  <a:lnTo>
                    <a:pt x="1185" y="919"/>
                  </a:lnTo>
                  <a:lnTo>
                    <a:pt x="1185" y="919"/>
                  </a:lnTo>
                  <a:lnTo>
                    <a:pt x="1186" y="919"/>
                  </a:lnTo>
                  <a:lnTo>
                    <a:pt x="1188" y="918"/>
                  </a:lnTo>
                  <a:lnTo>
                    <a:pt x="1191" y="916"/>
                  </a:lnTo>
                  <a:lnTo>
                    <a:pt x="1192" y="913"/>
                  </a:lnTo>
                  <a:lnTo>
                    <a:pt x="1194" y="912"/>
                  </a:lnTo>
                  <a:lnTo>
                    <a:pt x="1195" y="912"/>
                  </a:lnTo>
                  <a:lnTo>
                    <a:pt x="1195" y="912"/>
                  </a:lnTo>
                  <a:lnTo>
                    <a:pt x="1201" y="915"/>
                  </a:lnTo>
                  <a:lnTo>
                    <a:pt x="1202" y="915"/>
                  </a:lnTo>
                  <a:lnTo>
                    <a:pt x="1202" y="913"/>
                  </a:lnTo>
                  <a:lnTo>
                    <a:pt x="1202" y="913"/>
                  </a:lnTo>
                  <a:lnTo>
                    <a:pt x="1203" y="912"/>
                  </a:lnTo>
                  <a:lnTo>
                    <a:pt x="1205" y="912"/>
                  </a:lnTo>
                  <a:lnTo>
                    <a:pt x="1208" y="912"/>
                  </a:lnTo>
                  <a:lnTo>
                    <a:pt x="1211" y="915"/>
                  </a:lnTo>
                  <a:lnTo>
                    <a:pt x="1211" y="915"/>
                  </a:lnTo>
                  <a:lnTo>
                    <a:pt x="1213" y="918"/>
                  </a:lnTo>
                  <a:lnTo>
                    <a:pt x="1218" y="919"/>
                  </a:lnTo>
                  <a:lnTo>
                    <a:pt x="1222" y="918"/>
                  </a:lnTo>
                  <a:lnTo>
                    <a:pt x="1223" y="918"/>
                  </a:lnTo>
                  <a:lnTo>
                    <a:pt x="1223" y="915"/>
                  </a:lnTo>
                  <a:lnTo>
                    <a:pt x="1223" y="915"/>
                  </a:lnTo>
                  <a:lnTo>
                    <a:pt x="1225" y="913"/>
                  </a:lnTo>
                  <a:lnTo>
                    <a:pt x="1228" y="915"/>
                  </a:lnTo>
                  <a:lnTo>
                    <a:pt x="1235" y="921"/>
                  </a:lnTo>
                  <a:lnTo>
                    <a:pt x="1235" y="921"/>
                  </a:lnTo>
                  <a:lnTo>
                    <a:pt x="1238" y="923"/>
                  </a:lnTo>
                  <a:lnTo>
                    <a:pt x="1240" y="925"/>
                  </a:lnTo>
                  <a:lnTo>
                    <a:pt x="1248" y="925"/>
                  </a:lnTo>
                  <a:lnTo>
                    <a:pt x="1248" y="925"/>
                  </a:lnTo>
                  <a:lnTo>
                    <a:pt x="1252" y="925"/>
                  </a:lnTo>
                  <a:lnTo>
                    <a:pt x="1253" y="923"/>
                  </a:lnTo>
                  <a:lnTo>
                    <a:pt x="1255" y="922"/>
                  </a:lnTo>
                  <a:lnTo>
                    <a:pt x="1255" y="919"/>
                  </a:lnTo>
                  <a:lnTo>
                    <a:pt x="1255" y="919"/>
                  </a:lnTo>
                  <a:lnTo>
                    <a:pt x="1255" y="918"/>
                  </a:lnTo>
                  <a:lnTo>
                    <a:pt x="1256" y="918"/>
                  </a:lnTo>
                  <a:lnTo>
                    <a:pt x="1259" y="922"/>
                  </a:lnTo>
                  <a:lnTo>
                    <a:pt x="1265" y="926"/>
                  </a:lnTo>
                  <a:lnTo>
                    <a:pt x="1266" y="928"/>
                  </a:lnTo>
                  <a:lnTo>
                    <a:pt x="1269" y="929"/>
                  </a:lnTo>
                  <a:lnTo>
                    <a:pt x="1269" y="929"/>
                  </a:lnTo>
                  <a:lnTo>
                    <a:pt x="1272" y="928"/>
                  </a:lnTo>
                  <a:lnTo>
                    <a:pt x="1272" y="926"/>
                  </a:lnTo>
                  <a:lnTo>
                    <a:pt x="1266" y="921"/>
                  </a:lnTo>
                  <a:lnTo>
                    <a:pt x="1266" y="921"/>
                  </a:lnTo>
                  <a:lnTo>
                    <a:pt x="1263" y="918"/>
                  </a:lnTo>
                  <a:lnTo>
                    <a:pt x="1263" y="916"/>
                  </a:lnTo>
                  <a:lnTo>
                    <a:pt x="1263" y="913"/>
                  </a:lnTo>
                  <a:lnTo>
                    <a:pt x="1262" y="912"/>
                  </a:lnTo>
                  <a:lnTo>
                    <a:pt x="1262" y="912"/>
                  </a:lnTo>
                  <a:lnTo>
                    <a:pt x="1262" y="911"/>
                  </a:lnTo>
                  <a:lnTo>
                    <a:pt x="1262" y="909"/>
                  </a:lnTo>
                  <a:lnTo>
                    <a:pt x="1265" y="906"/>
                  </a:lnTo>
                  <a:lnTo>
                    <a:pt x="1270" y="905"/>
                  </a:lnTo>
                  <a:lnTo>
                    <a:pt x="1276" y="905"/>
                  </a:lnTo>
                  <a:lnTo>
                    <a:pt x="1276" y="905"/>
                  </a:lnTo>
                  <a:lnTo>
                    <a:pt x="1285" y="905"/>
                  </a:lnTo>
                  <a:lnTo>
                    <a:pt x="1286" y="905"/>
                  </a:lnTo>
                  <a:lnTo>
                    <a:pt x="1287" y="902"/>
                  </a:lnTo>
                  <a:lnTo>
                    <a:pt x="1287" y="902"/>
                  </a:lnTo>
                  <a:lnTo>
                    <a:pt x="1290" y="899"/>
                  </a:lnTo>
                  <a:lnTo>
                    <a:pt x="1292" y="901"/>
                  </a:lnTo>
                  <a:lnTo>
                    <a:pt x="1293" y="904"/>
                  </a:lnTo>
                  <a:lnTo>
                    <a:pt x="1295" y="906"/>
                  </a:lnTo>
                  <a:lnTo>
                    <a:pt x="1295" y="906"/>
                  </a:lnTo>
                  <a:lnTo>
                    <a:pt x="1295" y="908"/>
                  </a:lnTo>
                  <a:lnTo>
                    <a:pt x="1296" y="908"/>
                  </a:lnTo>
                  <a:lnTo>
                    <a:pt x="1302" y="906"/>
                  </a:lnTo>
                  <a:lnTo>
                    <a:pt x="1309" y="905"/>
                  </a:lnTo>
                  <a:lnTo>
                    <a:pt x="1316" y="904"/>
                  </a:lnTo>
                  <a:lnTo>
                    <a:pt x="1316" y="904"/>
                  </a:lnTo>
                  <a:lnTo>
                    <a:pt x="1320" y="905"/>
                  </a:lnTo>
                  <a:lnTo>
                    <a:pt x="1326" y="908"/>
                  </a:lnTo>
                  <a:lnTo>
                    <a:pt x="1329" y="911"/>
                  </a:lnTo>
                  <a:lnTo>
                    <a:pt x="1330" y="915"/>
                  </a:lnTo>
                  <a:lnTo>
                    <a:pt x="1330" y="915"/>
                  </a:lnTo>
                  <a:lnTo>
                    <a:pt x="1332" y="918"/>
                  </a:lnTo>
                  <a:lnTo>
                    <a:pt x="1334" y="919"/>
                  </a:lnTo>
                  <a:lnTo>
                    <a:pt x="1337" y="919"/>
                  </a:lnTo>
                  <a:lnTo>
                    <a:pt x="1341" y="916"/>
                  </a:lnTo>
                  <a:lnTo>
                    <a:pt x="1341" y="916"/>
                  </a:lnTo>
                  <a:lnTo>
                    <a:pt x="1349" y="911"/>
                  </a:lnTo>
                  <a:lnTo>
                    <a:pt x="1353" y="909"/>
                  </a:lnTo>
                  <a:lnTo>
                    <a:pt x="1356" y="911"/>
                  </a:lnTo>
                  <a:lnTo>
                    <a:pt x="1356" y="911"/>
                  </a:lnTo>
                  <a:lnTo>
                    <a:pt x="1373" y="929"/>
                  </a:lnTo>
                  <a:lnTo>
                    <a:pt x="1373" y="929"/>
                  </a:lnTo>
                  <a:lnTo>
                    <a:pt x="1374" y="932"/>
                  </a:lnTo>
                  <a:lnTo>
                    <a:pt x="1374" y="933"/>
                  </a:lnTo>
                  <a:lnTo>
                    <a:pt x="1373" y="939"/>
                  </a:lnTo>
                  <a:lnTo>
                    <a:pt x="1371" y="943"/>
                  </a:lnTo>
                  <a:lnTo>
                    <a:pt x="1371" y="945"/>
                  </a:lnTo>
                  <a:lnTo>
                    <a:pt x="1373" y="948"/>
                  </a:lnTo>
                  <a:lnTo>
                    <a:pt x="1373" y="948"/>
                  </a:lnTo>
                  <a:lnTo>
                    <a:pt x="1374" y="950"/>
                  </a:lnTo>
                  <a:lnTo>
                    <a:pt x="1374" y="955"/>
                  </a:lnTo>
                  <a:lnTo>
                    <a:pt x="1376" y="959"/>
                  </a:lnTo>
                  <a:lnTo>
                    <a:pt x="1380" y="963"/>
                  </a:lnTo>
                  <a:lnTo>
                    <a:pt x="1380" y="963"/>
                  </a:lnTo>
                  <a:lnTo>
                    <a:pt x="1381" y="965"/>
                  </a:lnTo>
                  <a:lnTo>
                    <a:pt x="1383" y="968"/>
                  </a:lnTo>
                  <a:lnTo>
                    <a:pt x="1383" y="973"/>
                  </a:lnTo>
                  <a:lnTo>
                    <a:pt x="1383" y="978"/>
                  </a:lnTo>
                  <a:lnTo>
                    <a:pt x="1384" y="979"/>
                  </a:lnTo>
                  <a:lnTo>
                    <a:pt x="1386" y="980"/>
                  </a:lnTo>
                  <a:lnTo>
                    <a:pt x="1386" y="980"/>
                  </a:lnTo>
                  <a:lnTo>
                    <a:pt x="1390" y="982"/>
                  </a:lnTo>
                  <a:lnTo>
                    <a:pt x="1393" y="986"/>
                  </a:lnTo>
                  <a:lnTo>
                    <a:pt x="1397" y="993"/>
                  </a:lnTo>
                  <a:lnTo>
                    <a:pt x="1397" y="993"/>
                  </a:lnTo>
                  <a:lnTo>
                    <a:pt x="1398" y="996"/>
                  </a:lnTo>
                  <a:lnTo>
                    <a:pt x="1403" y="999"/>
                  </a:lnTo>
                  <a:lnTo>
                    <a:pt x="1407" y="999"/>
                  </a:lnTo>
                  <a:lnTo>
                    <a:pt x="1408" y="997"/>
                  </a:lnTo>
                  <a:lnTo>
                    <a:pt x="1408" y="996"/>
                  </a:lnTo>
                  <a:lnTo>
                    <a:pt x="1408" y="996"/>
                  </a:lnTo>
                  <a:lnTo>
                    <a:pt x="1410" y="992"/>
                  </a:lnTo>
                  <a:lnTo>
                    <a:pt x="1413" y="986"/>
                  </a:lnTo>
                  <a:lnTo>
                    <a:pt x="1414" y="982"/>
                  </a:lnTo>
                  <a:lnTo>
                    <a:pt x="1415" y="978"/>
                  </a:lnTo>
                  <a:lnTo>
                    <a:pt x="1415" y="978"/>
                  </a:lnTo>
                  <a:lnTo>
                    <a:pt x="1415" y="970"/>
                  </a:lnTo>
                  <a:lnTo>
                    <a:pt x="1414" y="960"/>
                  </a:lnTo>
                  <a:lnTo>
                    <a:pt x="1411" y="952"/>
                  </a:lnTo>
                  <a:lnTo>
                    <a:pt x="1407" y="945"/>
                  </a:lnTo>
                  <a:lnTo>
                    <a:pt x="1407" y="945"/>
                  </a:lnTo>
                  <a:lnTo>
                    <a:pt x="1406" y="941"/>
                  </a:lnTo>
                  <a:lnTo>
                    <a:pt x="1406" y="938"/>
                  </a:lnTo>
                  <a:lnTo>
                    <a:pt x="1406" y="933"/>
                  </a:lnTo>
                  <a:lnTo>
                    <a:pt x="1403" y="929"/>
                  </a:lnTo>
                  <a:lnTo>
                    <a:pt x="1403" y="929"/>
                  </a:lnTo>
                  <a:lnTo>
                    <a:pt x="1398" y="923"/>
                  </a:lnTo>
                  <a:lnTo>
                    <a:pt x="1396" y="915"/>
                  </a:lnTo>
                  <a:lnTo>
                    <a:pt x="1394" y="906"/>
                  </a:lnTo>
                  <a:lnTo>
                    <a:pt x="1394" y="898"/>
                  </a:lnTo>
                  <a:lnTo>
                    <a:pt x="1394" y="898"/>
                  </a:lnTo>
                  <a:lnTo>
                    <a:pt x="1396" y="889"/>
                  </a:lnTo>
                  <a:lnTo>
                    <a:pt x="1401" y="879"/>
                  </a:lnTo>
                  <a:lnTo>
                    <a:pt x="1407" y="871"/>
                  </a:lnTo>
                  <a:lnTo>
                    <a:pt x="1413" y="865"/>
                  </a:lnTo>
                  <a:lnTo>
                    <a:pt x="1413" y="865"/>
                  </a:lnTo>
                  <a:lnTo>
                    <a:pt x="1417" y="862"/>
                  </a:lnTo>
                  <a:lnTo>
                    <a:pt x="1421" y="861"/>
                  </a:lnTo>
                  <a:lnTo>
                    <a:pt x="1424" y="859"/>
                  </a:lnTo>
                  <a:lnTo>
                    <a:pt x="1427" y="857"/>
                  </a:lnTo>
                  <a:lnTo>
                    <a:pt x="1427" y="857"/>
                  </a:lnTo>
                  <a:lnTo>
                    <a:pt x="1428" y="852"/>
                  </a:lnTo>
                  <a:lnTo>
                    <a:pt x="1433" y="848"/>
                  </a:lnTo>
                  <a:lnTo>
                    <a:pt x="1437" y="845"/>
                  </a:lnTo>
                  <a:lnTo>
                    <a:pt x="1440" y="844"/>
                  </a:lnTo>
                  <a:lnTo>
                    <a:pt x="1440" y="844"/>
                  </a:lnTo>
                  <a:lnTo>
                    <a:pt x="1445" y="844"/>
                  </a:lnTo>
                  <a:lnTo>
                    <a:pt x="1448" y="842"/>
                  </a:lnTo>
                  <a:lnTo>
                    <a:pt x="1450" y="840"/>
                  </a:lnTo>
                  <a:lnTo>
                    <a:pt x="1450" y="840"/>
                  </a:lnTo>
                  <a:lnTo>
                    <a:pt x="1451" y="837"/>
                  </a:lnTo>
                  <a:lnTo>
                    <a:pt x="1455" y="832"/>
                  </a:lnTo>
                  <a:lnTo>
                    <a:pt x="1460" y="830"/>
                  </a:lnTo>
                  <a:lnTo>
                    <a:pt x="1467" y="828"/>
                  </a:lnTo>
                  <a:lnTo>
                    <a:pt x="1467" y="828"/>
                  </a:lnTo>
                  <a:lnTo>
                    <a:pt x="1471" y="827"/>
                  </a:lnTo>
                  <a:lnTo>
                    <a:pt x="1471" y="824"/>
                  </a:lnTo>
                  <a:lnTo>
                    <a:pt x="1468" y="818"/>
                  </a:lnTo>
                  <a:lnTo>
                    <a:pt x="1468" y="818"/>
                  </a:lnTo>
                  <a:lnTo>
                    <a:pt x="1467" y="814"/>
                  </a:lnTo>
                  <a:lnTo>
                    <a:pt x="1468" y="812"/>
                  </a:lnTo>
                  <a:lnTo>
                    <a:pt x="1470" y="811"/>
                  </a:lnTo>
                  <a:lnTo>
                    <a:pt x="1472" y="812"/>
                  </a:lnTo>
                  <a:lnTo>
                    <a:pt x="1472" y="812"/>
                  </a:lnTo>
                  <a:lnTo>
                    <a:pt x="1474" y="814"/>
                  </a:lnTo>
                  <a:lnTo>
                    <a:pt x="1477" y="814"/>
                  </a:lnTo>
                  <a:lnTo>
                    <a:pt x="1479" y="814"/>
                  </a:lnTo>
                  <a:lnTo>
                    <a:pt x="1482" y="812"/>
                  </a:lnTo>
                  <a:lnTo>
                    <a:pt x="1482" y="812"/>
                  </a:lnTo>
                  <a:lnTo>
                    <a:pt x="1489" y="807"/>
                  </a:lnTo>
                  <a:lnTo>
                    <a:pt x="1489" y="804"/>
                  </a:lnTo>
                  <a:lnTo>
                    <a:pt x="1489" y="804"/>
                  </a:lnTo>
                  <a:lnTo>
                    <a:pt x="1487" y="803"/>
                  </a:lnTo>
                  <a:lnTo>
                    <a:pt x="1487" y="803"/>
                  </a:lnTo>
                  <a:lnTo>
                    <a:pt x="1482" y="803"/>
                  </a:lnTo>
                  <a:lnTo>
                    <a:pt x="1479" y="801"/>
                  </a:lnTo>
                  <a:lnTo>
                    <a:pt x="1479" y="800"/>
                  </a:lnTo>
                  <a:lnTo>
                    <a:pt x="1482" y="798"/>
                  </a:lnTo>
                  <a:lnTo>
                    <a:pt x="1482" y="798"/>
                  </a:lnTo>
                  <a:lnTo>
                    <a:pt x="1484" y="797"/>
                  </a:lnTo>
                  <a:lnTo>
                    <a:pt x="1484" y="795"/>
                  </a:lnTo>
                  <a:lnTo>
                    <a:pt x="1484" y="793"/>
                  </a:lnTo>
                  <a:lnTo>
                    <a:pt x="1481" y="788"/>
                  </a:lnTo>
                  <a:lnTo>
                    <a:pt x="1477" y="787"/>
                  </a:lnTo>
                  <a:lnTo>
                    <a:pt x="1477" y="787"/>
                  </a:lnTo>
                  <a:lnTo>
                    <a:pt x="1472" y="785"/>
                  </a:lnTo>
                  <a:lnTo>
                    <a:pt x="1472" y="784"/>
                  </a:lnTo>
                  <a:lnTo>
                    <a:pt x="1474" y="781"/>
                  </a:lnTo>
                  <a:lnTo>
                    <a:pt x="1475" y="778"/>
                  </a:lnTo>
                  <a:lnTo>
                    <a:pt x="1475" y="778"/>
                  </a:lnTo>
                  <a:lnTo>
                    <a:pt x="1477" y="777"/>
                  </a:lnTo>
                  <a:lnTo>
                    <a:pt x="1477" y="776"/>
                  </a:lnTo>
                  <a:lnTo>
                    <a:pt x="1474" y="771"/>
                  </a:lnTo>
                  <a:lnTo>
                    <a:pt x="1465" y="766"/>
                  </a:lnTo>
                  <a:lnTo>
                    <a:pt x="1465" y="766"/>
                  </a:lnTo>
                  <a:lnTo>
                    <a:pt x="1464" y="763"/>
                  </a:lnTo>
                  <a:lnTo>
                    <a:pt x="1465" y="761"/>
                  </a:lnTo>
                  <a:lnTo>
                    <a:pt x="1472" y="760"/>
                  </a:lnTo>
                  <a:lnTo>
                    <a:pt x="1472" y="760"/>
                  </a:lnTo>
                  <a:lnTo>
                    <a:pt x="1472" y="758"/>
                  </a:lnTo>
                  <a:lnTo>
                    <a:pt x="1474" y="757"/>
                  </a:lnTo>
                  <a:lnTo>
                    <a:pt x="1474" y="750"/>
                  </a:lnTo>
                  <a:lnTo>
                    <a:pt x="1474" y="744"/>
                  </a:lnTo>
                  <a:lnTo>
                    <a:pt x="1474" y="739"/>
                  </a:lnTo>
                  <a:lnTo>
                    <a:pt x="1474" y="739"/>
                  </a:lnTo>
                  <a:lnTo>
                    <a:pt x="1477" y="737"/>
                  </a:lnTo>
                  <a:lnTo>
                    <a:pt x="1478" y="736"/>
                  </a:lnTo>
                  <a:lnTo>
                    <a:pt x="1479" y="737"/>
                  </a:lnTo>
                  <a:lnTo>
                    <a:pt x="1479" y="739"/>
                  </a:lnTo>
                  <a:lnTo>
                    <a:pt x="1479" y="739"/>
                  </a:lnTo>
                  <a:lnTo>
                    <a:pt x="1478" y="743"/>
                  </a:lnTo>
                  <a:lnTo>
                    <a:pt x="1477" y="746"/>
                  </a:lnTo>
                  <a:lnTo>
                    <a:pt x="1477" y="750"/>
                  </a:lnTo>
                  <a:lnTo>
                    <a:pt x="1478" y="754"/>
                  </a:lnTo>
                  <a:lnTo>
                    <a:pt x="1478" y="754"/>
                  </a:lnTo>
                  <a:lnTo>
                    <a:pt x="1481" y="758"/>
                  </a:lnTo>
                  <a:lnTo>
                    <a:pt x="1482" y="763"/>
                  </a:lnTo>
                  <a:lnTo>
                    <a:pt x="1484" y="768"/>
                  </a:lnTo>
                  <a:lnTo>
                    <a:pt x="1482" y="774"/>
                  </a:lnTo>
                  <a:lnTo>
                    <a:pt x="1482" y="774"/>
                  </a:lnTo>
                  <a:lnTo>
                    <a:pt x="1482" y="778"/>
                  </a:lnTo>
                  <a:lnTo>
                    <a:pt x="1482" y="778"/>
                  </a:lnTo>
                  <a:lnTo>
                    <a:pt x="1484" y="778"/>
                  </a:lnTo>
                  <a:lnTo>
                    <a:pt x="1487" y="776"/>
                  </a:lnTo>
                  <a:lnTo>
                    <a:pt x="1489" y="768"/>
                  </a:lnTo>
                  <a:lnTo>
                    <a:pt x="1489" y="768"/>
                  </a:lnTo>
                  <a:lnTo>
                    <a:pt x="1492" y="761"/>
                  </a:lnTo>
                  <a:lnTo>
                    <a:pt x="1494" y="756"/>
                  </a:lnTo>
                  <a:lnTo>
                    <a:pt x="1494" y="750"/>
                  </a:lnTo>
                  <a:lnTo>
                    <a:pt x="1492" y="748"/>
                  </a:lnTo>
                  <a:lnTo>
                    <a:pt x="1492" y="748"/>
                  </a:lnTo>
                  <a:lnTo>
                    <a:pt x="1489" y="746"/>
                  </a:lnTo>
                  <a:lnTo>
                    <a:pt x="1489" y="743"/>
                  </a:lnTo>
                  <a:lnTo>
                    <a:pt x="1491" y="740"/>
                  </a:lnTo>
                  <a:lnTo>
                    <a:pt x="1491" y="740"/>
                  </a:lnTo>
                  <a:lnTo>
                    <a:pt x="1492" y="741"/>
                  </a:lnTo>
                  <a:lnTo>
                    <a:pt x="1492" y="741"/>
                  </a:lnTo>
                  <a:lnTo>
                    <a:pt x="1495" y="744"/>
                  </a:lnTo>
                  <a:lnTo>
                    <a:pt x="1498" y="746"/>
                  </a:lnTo>
                  <a:lnTo>
                    <a:pt x="1501" y="744"/>
                  </a:lnTo>
                  <a:lnTo>
                    <a:pt x="1504" y="740"/>
                  </a:lnTo>
                  <a:lnTo>
                    <a:pt x="1504" y="740"/>
                  </a:lnTo>
                  <a:lnTo>
                    <a:pt x="1508" y="736"/>
                  </a:lnTo>
                  <a:lnTo>
                    <a:pt x="1512" y="729"/>
                  </a:lnTo>
                  <a:lnTo>
                    <a:pt x="1514" y="724"/>
                  </a:lnTo>
                  <a:lnTo>
                    <a:pt x="1514" y="721"/>
                  </a:lnTo>
                  <a:lnTo>
                    <a:pt x="1512" y="720"/>
                  </a:lnTo>
                  <a:lnTo>
                    <a:pt x="1512" y="720"/>
                  </a:lnTo>
                  <a:lnTo>
                    <a:pt x="1511" y="719"/>
                  </a:lnTo>
                  <a:lnTo>
                    <a:pt x="1514" y="717"/>
                  </a:lnTo>
                  <a:lnTo>
                    <a:pt x="1516" y="716"/>
                  </a:lnTo>
                  <a:lnTo>
                    <a:pt x="1522" y="716"/>
                  </a:lnTo>
                  <a:lnTo>
                    <a:pt x="1522" y="716"/>
                  </a:lnTo>
                  <a:lnTo>
                    <a:pt x="1528" y="716"/>
                  </a:lnTo>
                  <a:lnTo>
                    <a:pt x="1535" y="714"/>
                  </a:lnTo>
                  <a:lnTo>
                    <a:pt x="1542" y="711"/>
                  </a:lnTo>
                  <a:lnTo>
                    <a:pt x="1545" y="710"/>
                  </a:lnTo>
                  <a:lnTo>
                    <a:pt x="1545" y="710"/>
                  </a:lnTo>
                  <a:lnTo>
                    <a:pt x="1545" y="707"/>
                  </a:lnTo>
                  <a:lnTo>
                    <a:pt x="1542" y="707"/>
                  </a:lnTo>
                  <a:lnTo>
                    <a:pt x="1534" y="709"/>
                  </a:lnTo>
                  <a:lnTo>
                    <a:pt x="1525" y="710"/>
                  </a:lnTo>
                  <a:lnTo>
                    <a:pt x="1522" y="710"/>
                  </a:lnTo>
                  <a:lnTo>
                    <a:pt x="1521" y="709"/>
                  </a:lnTo>
                  <a:lnTo>
                    <a:pt x="1521" y="709"/>
                  </a:lnTo>
                  <a:lnTo>
                    <a:pt x="1521" y="707"/>
                  </a:lnTo>
                  <a:lnTo>
                    <a:pt x="1524" y="706"/>
                  </a:lnTo>
                  <a:lnTo>
                    <a:pt x="1531" y="703"/>
                  </a:lnTo>
                  <a:lnTo>
                    <a:pt x="1546" y="700"/>
                  </a:lnTo>
                  <a:lnTo>
                    <a:pt x="1546" y="700"/>
                  </a:lnTo>
                  <a:lnTo>
                    <a:pt x="1549" y="700"/>
                  </a:lnTo>
                  <a:lnTo>
                    <a:pt x="1551" y="699"/>
                  </a:lnTo>
                  <a:lnTo>
                    <a:pt x="1552" y="696"/>
                  </a:lnTo>
                  <a:lnTo>
                    <a:pt x="1552" y="693"/>
                  </a:lnTo>
                  <a:lnTo>
                    <a:pt x="1555" y="694"/>
                  </a:lnTo>
                  <a:lnTo>
                    <a:pt x="1555" y="694"/>
                  </a:lnTo>
                  <a:lnTo>
                    <a:pt x="1558" y="696"/>
                  </a:lnTo>
                  <a:lnTo>
                    <a:pt x="1561" y="697"/>
                  </a:lnTo>
                  <a:lnTo>
                    <a:pt x="1565" y="697"/>
                  </a:lnTo>
                  <a:lnTo>
                    <a:pt x="1568" y="694"/>
                  </a:lnTo>
                  <a:lnTo>
                    <a:pt x="1568" y="694"/>
                  </a:lnTo>
                  <a:lnTo>
                    <a:pt x="1571" y="692"/>
                  </a:lnTo>
                  <a:lnTo>
                    <a:pt x="1569" y="689"/>
                  </a:lnTo>
                  <a:lnTo>
                    <a:pt x="1568" y="684"/>
                  </a:lnTo>
                  <a:lnTo>
                    <a:pt x="1563" y="683"/>
                  </a:lnTo>
                  <a:lnTo>
                    <a:pt x="1563" y="683"/>
                  </a:lnTo>
                  <a:lnTo>
                    <a:pt x="1562" y="682"/>
                  </a:lnTo>
                  <a:lnTo>
                    <a:pt x="1562" y="682"/>
                  </a:lnTo>
                  <a:lnTo>
                    <a:pt x="1563" y="679"/>
                  </a:lnTo>
                  <a:lnTo>
                    <a:pt x="1565" y="677"/>
                  </a:lnTo>
                  <a:lnTo>
                    <a:pt x="1566" y="674"/>
                  </a:lnTo>
                  <a:lnTo>
                    <a:pt x="1566" y="674"/>
                  </a:lnTo>
                  <a:lnTo>
                    <a:pt x="1566" y="670"/>
                  </a:lnTo>
                  <a:lnTo>
                    <a:pt x="1568" y="665"/>
                  </a:lnTo>
                  <a:lnTo>
                    <a:pt x="1572" y="660"/>
                  </a:lnTo>
                  <a:lnTo>
                    <a:pt x="1573" y="657"/>
                  </a:lnTo>
                  <a:lnTo>
                    <a:pt x="1576" y="657"/>
                  </a:lnTo>
                  <a:lnTo>
                    <a:pt x="1576" y="657"/>
                  </a:lnTo>
                  <a:lnTo>
                    <a:pt x="1579" y="656"/>
                  </a:lnTo>
                  <a:lnTo>
                    <a:pt x="1580" y="653"/>
                  </a:lnTo>
                  <a:lnTo>
                    <a:pt x="1582" y="652"/>
                  </a:lnTo>
                  <a:lnTo>
                    <a:pt x="1585" y="652"/>
                  </a:lnTo>
                  <a:lnTo>
                    <a:pt x="1585" y="652"/>
                  </a:lnTo>
                  <a:lnTo>
                    <a:pt x="1589" y="650"/>
                  </a:lnTo>
                  <a:lnTo>
                    <a:pt x="1592" y="647"/>
                  </a:lnTo>
                  <a:lnTo>
                    <a:pt x="1598" y="639"/>
                  </a:lnTo>
                  <a:lnTo>
                    <a:pt x="1598" y="639"/>
                  </a:lnTo>
                  <a:lnTo>
                    <a:pt x="1599" y="639"/>
                  </a:lnTo>
                  <a:lnTo>
                    <a:pt x="1600" y="639"/>
                  </a:lnTo>
                  <a:lnTo>
                    <a:pt x="1606" y="640"/>
                  </a:lnTo>
                  <a:lnTo>
                    <a:pt x="1612" y="642"/>
                  </a:lnTo>
                  <a:lnTo>
                    <a:pt x="1615" y="642"/>
                  </a:lnTo>
                  <a:lnTo>
                    <a:pt x="1617" y="640"/>
                  </a:lnTo>
                  <a:lnTo>
                    <a:pt x="1617" y="640"/>
                  </a:lnTo>
                  <a:lnTo>
                    <a:pt x="1629" y="632"/>
                  </a:lnTo>
                  <a:lnTo>
                    <a:pt x="1629" y="632"/>
                  </a:lnTo>
                  <a:lnTo>
                    <a:pt x="1623" y="623"/>
                  </a:lnTo>
                  <a:lnTo>
                    <a:pt x="1619" y="615"/>
                  </a:lnTo>
                  <a:lnTo>
                    <a:pt x="1616" y="608"/>
                  </a:lnTo>
                  <a:lnTo>
                    <a:pt x="1616" y="602"/>
                  </a:lnTo>
                  <a:lnTo>
                    <a:pt x="1615" y="592"/>
                  </a:lnTo>
                  <a:lnTo>
                    <a:pt x="1616" y="586"/>
                  </a:lnTo>
                  <a:lnTo>
                    <a:pt x="1616" y="58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</p:grpSp>
      <p:grpSp>
        <p:nvGrpSpPr>
          <p:cNvPr id="238" name="Oceana" descr="Map of Australia, New Zeland and South Asian Islands. ">
            <a:extLst>
              <a:ext uri="{FF2B5EF4-FFF2-40B4-BE49-F238E27FC236}">
                <a16:creationId xmlns:a16="http://schemas.microsoft.com/office/drawing/2014/main" id="{D7CE5C6E-056F-5441-8A51-94D8488A62B8}"/>
              </a:ext>
            </a:extLst>
          </p:cNvPr>
          <p:cNvGrpSpPr/>
          <p:nvPr/>
        </p:nvGrpSpPr>
        <p:grpSpPr>
          <a:xfrm>
            <a:off x="8183857" y="4712155"/>
            <a:ext cx="1568572" cy="951500"/>
            <a:chOff x="6975168" y="4574621"/>
            <a:chExt cx="1568572" cy="951500"/>
          </a:xfrm>
          <a:solidFill>
            <a:schemeClr val="bg1">
              <a:lumMod val="75000"/>
            </a:schemeClr>
          </a:solidFill>
        </p:grpSpPr>
        <p:sp>
          <p:nvSpPr>
            <p:cNvPr id="239" name="New Zealand">
              <a:extLst>
                <a:ext uri="{FF2B5EF4-FFF2-40B4-BE49-F238E27FC236}">
                  <a16:creationId xmlns:a16="http://schemas.microsoft.com/office/drawing/2014/main" id="{A2420821-D430-134C-BEC9-8E93089DAA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55182" y="5187251"/>
              <a:ext cx="288558" cy="338870"/>
            </a:xfrm>
            <a:custGeom>
              <a:avLst/>
              <a:gdLst/>
              <a:ahLst/>
              <a:cxnLst>
                <a:cxn ang="0">
                  <a:pos x="114" y="115"/>
                </a:cxn>
                <a:cxn ang="0">
                  <a:pos x="104" y="120"/>
                </a:cxn>
                <a:cxn ang="0">
                  <a:pos x="92" y="114"/>
                </a:cxn>
                <a:cxn ang="0">
                  <a:pos x="87" y="124"/>
                </a:cxn>
                <a:cxn ang="0">
                  <a:pos x="78" y="135"/>
                </a:cxn>
                <a:cxn ang="0">
                  <a:pos x="67" y="155"/>
                </a:cxn>
                <a:cxn ang="0">
                  <a:pos x="30" y="177"/>
                </a:cxn>
                <a:cxn ang="0">
                  <a:pos x="14" y="189"/>
                </a:cxn>
                <a:cxn ang="0">
                  <a:pos x="5" y="198"/>
                </a:cxn>
                <a:cxn ang="0">
                  <a:pos x="0" y="214"/>
                </a:cxn>
                <a:cxn ang="0">
                  <a:pos x="8" y="219"/>
                </a:cxn>
                <a:cxn ang="0">
                  <a:pos x="20" y="224"/>
                </a:cxn>
                <a:cxn ang="0">
                  <a:pos x="28" y="226"/>
                </a:cxn>
                <a:cxn ang="0">
                  <a:pos x="48" y="226"/>
                </a:cxn>
                <a:cxn ang="0">
                  <a:pos x="64" y="212"/>
                </a:cxn>
                <a:cxn ang="0">
                  <a:pos x="68" y="201"/>
                </a:cxn>
                <a:cxn ang="0">
                  <a:pos x="77" y="185"/>
                </a:cxn>
                <a:cxn ang="0">
                  <a:pos x="94" y="174"/>
                </a:cxn>
                <a:cxn ang="0">
                  <a:pos x="102" y="172"/>
                </a:cxn>
                <a:cxn ang="0">
                  <a:pos x="99" y="162"/>
                </a:cxn>
                <a:cxn ang="0">
                  <a:pos x="109" y="152"/>
                </a:cxn>
                <a:cxn ang="0">
                  <a:pos x="112" y="144"/>
                </a:cxn>
                <a:cxn ang="0">
                  <a:pos x="122" y="130"/>
                </a:cxn>
                <a:cxn ang="0">
                  <a:pos x="122" y="118"/>
                </a:cxn>
                <a:cxn ang="0">
                  <a:pos x="178" y="59"/>
                </a:cxn>
                <a:cxn ang="0">
                  <a:pos x="168" y="59"/>
                </a:cxn>
                <a:cxn ang="0">
                  <a:pos x="155" y="54"/>
                </a:cxn>
                <a:cxn ang="0">
                  <a:pos x="152" y="43"/>
                </a:cxn>
                <a:cxn ang="0">
                  <a:pos x="146" y="34"/>
                </a:cxn>
                <a:cxn ang="0">
                  <a:pos x="145" y="41"/>
                </a:cxn>
                <a:cxn ang="0">
                  <a:pos x="142" y="43"/>
                </a:cxn>
                <a:cxn ang="0">
                  <a:pos x="136" y="40"/>
                </a:cxn>
                <a:cxn ang="0">
                  <a:pos x="134" y="30"/>
                </a:cxn>
                <a:cxn ang="0">
                  <a:pos x="126" y="14"/>
                </a:cxn>
                <a:cxn ang="0">
                  <a:pos x="119" y="4"/>
                </a:cxn>
                <a:cxn ang="0">
                  <a:pos x="105" y="2"/>
                </a:cxn>
                <a:cxn ang="0">
                  <a:pos x="112" y="17"/>
                </a:cxn>
                <a:cxn ang="0">
                  <a:pos x="124" y="29"/>
                </a:cxn>
                <a:cxn ang="0">
                  <a:pos x="129" y="40"/>
                </a:cxn>
                <a:cxn ang="0">
                  <a:pos x="134" y="44"/>
                </a:cxn>
                <a:cxn ang="0">
                  <a:pos x="131" y="66"/>
                </a:cxn>
                <a:cxn ang="0">
                  <a:pos x="116" y="80"/>
                </a:cxn>
                <a:cxn ang="0">
                  <a:pos x="122" y="90"/>
                </a:cxn>
                <a:cxn ang="0">
                  <a:pos x="141" y="103"/>
                </a:cxn>
                <a:cxn ang="0">
                  <a:pos x="134" y="123"/>
                </a:cxn>
                <a:cxn ang="0">
                  <a:pos x="138" y="127"/>
                </a:cxn>
                <a:cxn ang="0">
                  <a:pos x="151" y="125"/>
                </a:cxn>
                <a:cxn ang="0">
                  <a:pos x="166" y="103"/>
                </a:cxn>
                <a:cxn ang="0">
                  <a:pos x="171" y="88"/>
                </a:cxn>
                <a:cxn ang="0">
                  <a:pos x="176" y="83"/>
                </a:cxn>
                <a:cxn ang="0">
                  <a:pos x="183" y="80"/>
                </a:cxn>
                <a:cxn ang="0">
                  <a:pos x="189" y="73"/>
                </a:cxn>
                <a:cxn ang="0">
                  <a:pos x="192" y="63"/>
                </a:cxn>
                <a:cxn ang="0">
                  <a:pos x="193" y="54"/>
                </a:cxn>
                <a:cxn ang="0">
                  <a:pos x="178" y="59"/>
                </a:cxn>
              </a:cxnLst>
              <a:rect l="0" t="0" r="r" b="b"/>
              <a:pathLst>
                <a:path w="195" h="229">
                  <a:moveTo>
                    <a:pt x="121" y="115"/>
                  </a:moveTo>
                  <a:lnTo>
                    <a:pt x="121" y="115"/>
                  </a:lnTo>
                  <a:lnTo>
                    <a:pt x="116" y="115"/>
                  </a:lnTo>
                  <a:lnTo>
                    <a:pt x="114" y="115"/>
                  </a:lnTo>
                  <a:lnTo>
                    <a:pt x="108" y="120"/>
                  </a:lnTo>
                  <a:lnTo>
                    <a:pt x="108" y="120"/>
                  </a:lnTo>
                  <a:lnTo>
                    <a:pt x="105" y="120"/>
                  </a:lnTo>
                  <a:lnTo>
                    <a:pt x="104" y="120"/>
                  </a:lnTo>
                  <a:lnTo>
                    <a:pt x="99" y="115"/>
                  </a:lnTo>
                  <a:lnTo>
                    <a:pt x="97" y="113"/>
                  </a:lnTo>
                  <a:lnTo>
                    <a:pt x="94" y="113"/>
                  </a:lnTo>
                  <a:lnTo>
                    <a:pt x="92" y="114"/>
                  </a:lnTo>
                  <a:lnTo>
                    <a:pt x="92" y="114"/>
                  </a:lnTo>
                  <a:lnTo>
                    <a:pt x="88" y="117"/>
                  </a:lnTo>
                  <a:lnTo>
                    <a:pt x="88" y="120"/>
                  </a:lnTo>
                  <a:lnTo>
                    <a:pt x="87" y="124"/>
                  </a:lnTo>
                  <a:lnTo>
                    <a:pt x="84" y="127"/>
                  </a:lnTo>
                  <a:lnTo>
                    <a:pt x="84" y="127"/>
                  </a:lnTo>
                  <a:lnTo>
                    <a:pt x="79" y="131"/>
                  </a:lnTo>
                  <a:lnTo>
                    <a:pt x="78" y="135"/>
                  </a:lnTo>
                  <a:lnTo>
                    <a:pt x="75" y="141"/>
                  </a:lnTo>
                  <a:lnTo>
                    <a:pt x="71" y="150"/>
                  </a:lnTo>
                  <a:lnTo>
                    <a:pt x="71" y="150"/>
                  </a:lnTo>
                  <a:lnTo>
                    <a:pt x="67" y="155"/>
                  </a:lnTo>
                  <a:lnTo>
                    <a:pt x="61" y="160"/>
                  </a:lnTo>
                  <a:lnTo>
                    <a:pt x="47" y="167"/>
                  </a:lnTo>
                  <a:lnTo>
                    <a:pt x="34" y="174"/>
                  </a:lnTo>
                  <a:lnTo>
                    <a:pt x="30" y="177"/>
                  </a:lnTo>
                  <a:lnTo>
                    <a:pt x="27" y="179"/>
                  </a:lnTo>
                  <a:lnTo>
                    <a:pt x="27" y="179"/>
                  </a:lnTo>
                  <a:lnTo>
                    <a:pt x="21" y="184"/>
                  </a:lnTo>
                  <a:lnTo>
                    <a:pt x="14" y="189"/>
                  </a:lnTo>
                  <a:lnTo>
                    <a:pt x="8" y="194"/>
                  </a:lnTo>
                  <a:lnTo>
                    <a:pt x="7" y="197"/>
                  </a:lnTo>
                  <a:lnTo>
                    <a:pt x="5" y="198"/>
                  </a:lnTo>
                  <a:lnTo>
                    <a:pt x="5" y="198"/>
                  </a:lnTo>
                  <a:lnTo>
                    <a:pt x="4" y="202"/>
                  </a:lnTo>
                  <a:lnTo>
                    <a:pt x="1" y="206"/>
                  </a:lnTo>
                  <a:lnTo>
                    <a:pt x="0" y="211"/>
                  </a:lnTo>
                  <a:lnTo>
                    <a:pt x="0" y="214"/>
                  </a:lnTo>
                  <a:lnTo>
                    <a:pt x="1" y="215"/>
                  </a:lnTo>
                  <a:lnTo>
                    <a:pt x="1" y="215"/>
                  </a:lnTo>
                  <a:lnTo>
                    <a:pt x="5" y="218"/>
                  </a:lnTo>
                  <a:lnTo>
                    <a:pt x="8" y="219"/>
                  </a:lnTo>
                  <a:lnTo>
                    <a:pt x="13" y="219"/>
                  </a:lnTo>
                  <a:lnTo>
                    <a:pt x="17" y="222"/>
                  </a:lnTo>
                  <a:lnTo>
                    <a:pt x="17" y="222"/>
                  </a:lnTo>
                  <a:lnTo>
                    <a:pt x="20" y="224"/>
                  </a:lnTo>
                  <a:lnTo>
                    <a:pt x="23" y="225"/>
                  </a:lnTo>
                  <a:lnTo>
                    <a:pt x="25" y="225"/>
                  </a:lnTo>
                  <a:lnTo>
                    <a:pt x="28" y="226"/>
                  </a:lnTo>
                  <a:lnTo>
                    <a:pt x="28" y="226"/>
                  </a:lnTo>
                  <a:lnTo>
                    <a:pt x="30" y="228"/>
                  </a:lnTo>
                  <a:lnTo>
                    <a:pt x="31" y="229"/>
                  </a:lnTo>
                  <a:lnTo>
                    <a:pt x="38" y="229"/>
                  </a:lnTo>
                  <a:lnTo>
                    <a:pt x="48" y="226"/>
                  </a:lnTo>
                  <a:lnTo>
                    <a:pt x="52" y="224"/>
                  </a:lnTo>
                  <a:lnTo>
                    <a:pt x="57" y="219"/>
                  </a:lnTo>
                  <a:lnTo>
                    <a:pt x="57" y="219"/>
                  </a:lnTo>
                  <a:lnTo>
                    <a:pt x="64" y="212"/>
                  </a:lnTo>
                  <a:lnTo>
                    <a:pt x="65" y="208"/>
                  </a:lnTo>
                  <a:lnTo>
                    <a:pt x="65" y="204"/>
                  </a:lnTo>
                  <a:lnTo>
                    <a:pt x="68" y="201"/>
                  </a:lnTo>
                  <a:lnTo>
                    <a:pt x="68" y="201"/>
                  </a:lnTo>
                  <a:lnTo>
                    <a:pt x="71" y="198"/>
                  </a:lnTo>
                  <a:lnTo>
                    <a:pt x="72" y="194"/>
                  </a:lnTo>
                  <a:lnTo>
                    <a:pt x="77" y="185"/>
                  </a:lnTo>
                  <a:lnTo>
                    <a:pt x="77" y="185"/>
                  </a:lnTo>
                  <a:lnTo>
                    <a:pt x="78" y="181"/>
                  </a:lnTo>
                  <a:lnTo>
                    <a:pt x="81" y="177"/>
                  </a:lnTo>
                  <a:lnTo>
                    <a:pt x="87" y="175"/>
                  </a:lnTo>
                  <a:lnTo>
                    <a:pt x="94" y="174"/>
                  </a:lnTo>
                  <a:lnTo>
                    <a:pt x="94" y="174"/>
                  </a:lnTo>
                  <a:lnTo>
                    <a:pt x="101" y="174"/>
                  </a:lnTo>
                  <a:lnTo>
                    <a:pt x="101" y="172"/>
                  </a:lnTo>
                  <a:lnTo>
                    <a:pt x="102" y="172"/>
                  </a:lnTo>
                  <a:lnTo>
                    <a:pt x="101" y="169"/>
                  </a:lnTo>
                  <a:lnTo>
                    <a:pt x="99" y="165"/>
                  </a:lnTo>
                  <a:lnTo>
                    <a:pt x="99" y="165"/>
                  </a:lnTo>
                  <a:lnTo>
                    <a:pt x="99" y="162"/>
                  </a:lnTo>
                  <a:lnTo>
                    <a:pt x="101" y="161"/>
                  </a:lnTo>
                  <a:lnTo>
                    <a:pt x="104" y="158"/>
                  </a:lnTo>
                  <a:lnTo>
                    <a:pt x="108" y="155"/>
                  </a:lnTo>
                  <a:lnTo>
                    <a:pt x="109" y="152"/>
                  </a:lnTo>
                  <a:lnTo>
                    <a:pt x="109" y="150"/>
                  </a:lnTo>
                  <a:lnTo>
                    <a:pt x="109" y="150"/>
                  </a:lnTo>
                  <a:lnTo>
                    <a:pt x="111" y="147"/>
                  </a:lnTo>
                  <a:lnTo>
                    <a:pt x="112" y="144"/>
                  </a:lnTo>
                  <a:lnTo>
                    <a:pt x="118" y="140"/>
                  </a:lnTo>
                  <a:lnTo>
                    <a:pt x="122" y="134"/>
                  </a:lnTo>
                  <a:lnTo>
                    <a:pt x="122" y="131"/>
                  </a:lnTo>
                  <a:lnTo>
                    <a:pt x="122" y="130"/>
                  </a:lnTo>
                  <a:lnTo>
                    <a:pt x="122" y="130"/>
                  </a:lnTo>
                  <a:lnTo>
                    <a:pt x="121" y="125"/>
                  </a:lnTo>
                  <a:lnTo>
                    <a:pt x="122" y="121"/>
                  </a:lnTo>
                  <a:lnTo>
                    <a:pt x="122" y="118"/>
                  </a:lnTo>
                  <a:lnTo>
                    <a:pt x="121" y="115"/>
                  </a:lnTo>
                  <a:lnTo>
                    <a:pt x="121" y="115"/>
                  </a:lnTo>
                  <a:close/>
                  <a:moveTo>
                    <a:pt x="178" y="59"/>
                  </a:moveTo>
                  <a:lnTo>
                    <a:pt x="178" y="59"/>
                  </a:lnTo>
                  <a:lnTo>
                    <a:pt x="176" y="60"/>
                  </a:lnTo>
                  <a:lnTo>
                    <a:pt x="175" y="61"/>
                  </a:lnTo>
                  <a:lnTo>
                    <a:pt x="172" y="60"/>
                  </a:lnTo>
                  <a:lnTo>
                    <a:pt x="168" y="59"/>
                  </a:lnTo>
                  <a:lnTo>
                    <a:pt x="162" y="57"/>
                  </a:lnTo>
                  <a:lnTo>
                    <a:pt x="162" y="57"/>
                  </a:lnTo>
                  <a:lnTo>
                    <a:pt x="158" y="57"/>
                  </a:lnTo>
                  <a:lnTo>
                    <a:pt x="155" y="54"/>
                  </a:lnTo>
                  <a:lnTo>
                    <a:pt x="153" y="51"/>
                  </a:lnTo>
                  <a:lnTo>
                    <a:pt x="153" y="47"/>
                  </a:lnTo>
                  <a:lnTo>
                    <a:pt x="153" y="47"/>
                  </a:lnTo>
                  <a:lnTo>
                    <a:pt x="152" y="43"/>
                  </a:lnTo>
                  <a:lnTo>
                    <a:pt x="152" y="39"/>
                  </a:lnTo>
                  <a:lnTo>
                    <a:pt x="149" y="36"/>
                  </a:lnTo>
                  <a:lnTo>
                    <a:pt x="146" y="34"/>
                  </a:lnTo>
                  <a:lnTo>
                    <a:pt x="146" y="34"/>
                  </a:lnTo>
                  <a:lnTo>
                    <a:pt x="143" y="36"/>
                  </a:lnTo>
                  <a:lnTo>
                    <a:pt x="143" y="36"/>
                  </a:lnTo>
                  <a:lnTo>
                    <a:pt x="145" y="39"/>
                  </a:lnTo>
                  <a:lnTo>
                    <a:pt x="145" y="41"/>
                  </a:lnTo>
                  <a:lnTo>
                    <a:pt x="145" y="44"/>
                  </a:lnTo>
                  <a:lnTo>
                    <a:pt x="145" y="44"/>
                  </a:lnTo>
                  <a:lnTo>
                    <a:pt x="143" y="44"/>
                  </a:lnTo>
                  <a:lnTo>
                    <a:pt x="142" y="43"/>
                  </a:lnTo>
                  <a:lnTo>
                    <a:pt x="141" y="41"/>
                  </a:lnTo>
                  <a:lnTo>
                    <a:pt x="139" y="40"/>
                  </a:lnTo>
                  <a:lnTo>
                    <a:pt x="139" y="40"/>
                  </a:lnTo>
                  <a:lnTo>
                    <a:pt x="136" y="40"/>
                  </a:lnTo>
                  <a:lnTo>
                    <a:pt x="135" y="37"/>
                  </a:lnTo>
                  <a:lnTo>
                    <a:pt x="134" y="34"/>
                  </a:lnTo>
                  <a:lnTo>
                    <a:pt x="134" y="30"/>
                  </a:lnTo>
                  <a:lnTo>
                    <a:pt x="134" y="30"/>
                  </a:lnTo>
                  <a:lnTo>
                    <a:pt x="132" y="26"/>
                  </a:lnTo>
                  <a:lnTo>
                    <a:pt x="129" y="23"/>
                  </a:lnTo>
                  <a:lnTo>
                    <a:pt x="128" y="20"/>
                  </a:lnTo>
                  <a:lnTo>
                    <a:pt x="126" y="14"/>
                  </a:lnTo>
                  <a:lnTo>
                    <a:pt x="126" y="14"/>
                  </a:lnTo>
                  <a:lnTo>
                    <a:pt x="126" y="12"/>
                  </a:lnTo>
                  <a:lnTo>
                    <a:pt x="125" y="9"/>
                  </a:lnTo>
                  <a:lnTo>
                    <a:pt x="119" y="4"/>
                  </a:lnTo>
                  <a:lnTo>
                    <a:pt x="114" y="2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05" y="2"/>
                  </a:lnTo>
                  <a:lnTo>
                    <a:pt x="104" y="3"/>
                  </a:lnTo>
                  <a:lnTo>
                    <a:pt x="105" y="7"/>
                  </a:lnTo>
                  <a:lnTo>
                    <a:pt x="109" y="13"/>
                  </a:lnTo>
                  <a:lnTo>
                    <a:pt x="112" y="17"/>
                  </a:lnTo>
                  <a:lnTo>
                    <a:pt x="112" y="17"/>
                  </a:lnTo>
                  <a:lnTo>
                    <a:pt x="119" y="23"/>
                  </a:lnTo>
                  <a:lnTo>
                    <a:pt x="122" y="26"/>
                  </a:lnTo>
                  <a:lnTo>
                    <a:pt x="124" y="29"/>
                  </a:lnTo>
                  <a:lnTo>
                    <a:pt x="124" y="29"/>
                  </a:lnTo>
                  <a:lnTo>
                    <a:pt x="124" y="31"/>
                  </a:lnTo>
                  <a:lnTo>
                    <a:pt x="126" y="36"/>
                  </a:lnTo>
                  <a:lnTo>
                    <a:pt x="129" y="40"/>
                  </a:lnTo>
                  <a:lnTo>
                    <a:pt x="132" y="41"/>
                  </a:lnTo>
                  <a:lnTo>
                    <a:pt x="132" y="41"/>
                  </a:lnTo>
                  <a:lnTo>
                    <a:pt x="134" y="43"/>
                  </a:lnTo>
                  <a:lnTo>
                    <a:pt x="134" y="44"/>
                  </a:lnTo>
                  <a:lnTo>
                    <a:pt x="134" y="50"/>
                  </a:lnTo>
                  <a:lnTo>
                    <a:pt x="131" y="57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1"/>
                  </a:lnTo>
                  <a:lnTo>
                    <a:pt x="125" y="74"/>
                  </a:lnTo>
                  <a:lnTo>
                    <a:pt x="121" y="77"/>
                  </a:lnTo>
                  <a:lnTo>
                    <a:pt x="116" y="80"/>
                  </a:lnTo>
                  <a:lnTo>
                    <a:pt x="116" y="80"/>
                  </a:lnTo>
                  <a:lnTo>
                    <a:pt x="116" y="83"/>
                  </a:lnTo>
                  <a:lnTo>
                    <a:pt x="116" y="86"/>
                  </a:lnTo>
                  <a:lnTo>
                    <a:pt x="122" y="90"/>
                  </a:lnTo>
                  <a:lnTo>
                    <a:pt x="131" y="94"/>
                  </a:lnTo>
                  <a:lnTo>
                    <a:pt x="138" y="100"/>
                  </a:lnTo>
                  <a:lnTo>
                    <a:pt x="138" y="100"/>
                  </a:lnTo>
                  <a:lnTo>
                    <a:pt x="141" y="103"/>
                  </a:lnTo>
                  <a:lnTo>
                    <a:pt x="141" y="105"/>
                  </a:lnTo>
                  <a:lnTo>
                    <a:pt x="138" y="113"/>
                  </a:lnTo>
                  <a:lnTo>
                    <a:pt x="135" y="120"/>
                  </a:lnTo>
                  <a:lnTo>
                    <a:pt x="134" y="123"/>
                  </a:lnTo>
                  <a:lnTo>
                    <a:pt x="134" y="125"/>
                  </a:lnTo>
                  <a:lnTo>
                    <a:pt x="134" y="125"/>
                  </a:lnTo>
                  <a:lnTo>
                    <a:pt x="135" y="127"/>
                  </a:lnTo>
                  <a:lnTo>
                    <a:pt x="138" y="127"/>
                  </a:lnTo>
                  <a:lnTo>
                    <a:pt x="142" y="128"/>
                  </a:lnTo>
                  <a:lnTo>
                    <a:pt x="148" y="127"/>
                  </a:lnTo>
                  <a:lnTo>
                    <a:pt x="148" y="127"/>
                  </a:lnTo>
                  <a:lnTo>
                    <a:pt x="151" y="125"/>
                  </a:lnTo>
                  <a:lnTo>
                    <a:pt x="153" y="123"/>
                  </a:lnTo>
                  <a:lnTo>
                    <a:pt x="158" y="115"/>
                  </a:lnTo>
                  <a:lnTo>
                    <a:pt x="162" y="108"/>
                  </a:lnTo>
                  <a:lnTo>
                    <a:pt x="166" y="103"/>
                  </a:lnTo>
                  <a:lnTo>
                    <a:pt x="166" y="103"/>
                  </a:lnTo>
                  <a:lnTo>
                    <a:pt x="169" y="98"/>
                  </a:lnTo>
                  <a:lnTo>
                    <a:pt x="169" y="94"/>
                  </a:lnTo>
                  <a:lnTo>
                    <a:pt x="171" y="88"/>
                  </a:lnTo>
                  <a:lnTo>
                    <a:pt x="171" y="86"/>
                  </a:lnTo>
                  <a:lnTo>
                    <a:pt x="171" y="86"/>
                  </a:lnTo>
                  <a:lnTo>
                    <a:pt x="173" y="83"/>
                  </a:lnTo>
                  <a:lnTo>
                    <a:pt x="176" y="83"/>
                  </a:lnTo>
                  <a:lnTo>
                    <a:pt x="182" y="81"/>
                  </a:lnTo>
                  <a:lnTo>
                    <a:pt x="182" y="81"/>
                  </a:lnTo>
                  <a:lnTo>
                    <a:pt x="183" y="81"/>
                  </a:lnTo>
                  <a:lnTo>
                    <a:pt x="183" y="80"/>
                  </a:lnTo>
                  <a:lnTo>
                    <a:pt x="185" y="77"/>
                  </a:lnTo>
                  <a:lnTo>
                    <a:pt x="186" y="74"/>
                  </a:lnTo>
                  <a:lnTo>
                    <a:pt x="186" y="73"/>
                  </a:lnTo>
                  <a:lnTo>
                    <a:pt x="189" y="73"/>
                  </a:lnTo>
                  <a:lnTo>
                    <a:pt x="189" y="73"/>
                  </a:lnTo>
                  <a:lnTo>
                    <a:pt x="190" y="71"/>
                  </a:lnTo>
                  <a:lnTo>
                    <a:pt x="192" y="68"/>
                  </a:lnTo>
                  <a:lnTo>
                    <a:pt x="192" y="63"/>
                  </a:lnTo>
                  <a:lnTo>
                    <a:pt x="193" y="59"/>
                  </a:lnTo>
                  <a:lnTo>
                    <a:pt x="193" y="59"/>
                  </a:lnTo>
                  <a:lnTo>
                    <a:pt x="195" y="56"/>
                  </a:lnTo>
                  <a:lnTo>
                    <a:pt x="193" y="54"/>
                  </a:lnTo>
                  <a:lnTo>
                    <a:pt x="188" y="54"/>
                  </a:lnTo>
                  <a:lnTo>
                    <a:pt x="182" y="56"/>
                  </a:lnTo>
                  <a:lnTo>
                    <a:pt x="178" y="59"/>
                  </a:lnTo>
                  <a:lnTo>
                    <a:pt x="178" y="59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40" name="Australia">
              <a:extLst>
                <a:ext uri="{FF2B5EF4-FFF2-40B4-BE49-F238E27FC236}">
                  <a16:creationId xmlns:a16="http://schemas.microsoft.com/office/drawing/2014/main" id="{DF4CC8CE-2412-784A-8D5B-16D8773C60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75168" y="4574621"/>
              <a:ext cx="967778" cy="861234"/>
            </a:xfrm>
            <a:custGeom>
              <a:avLst/>
              <a:gdLst/>
              <a:ahLst/>
              <a:cxnLst>
                <a:cxn ang="0">
                  <a:pos x="649" y="253"/>
                </a:cxn>
                <a:cxn ang="0">
                  <a:pos x="633" y="234"/>
                </a:cxn>
                <a:cxn ang="0">
                  <a:pos x="614" y="218"/>
                </a:cxn>
                <a:cxn ang="0">
                  <a:pos x="600" y="195"/>
                </a:cxn>
                <a:cxn ang="0">
                  <a:pos x="586" y="177"/>
                </a:cxn>
                <a:cxn ang="0">
                  <a:pos x="540" y="141"/>
                </a:cxn>
                <a:cxn ang="0">
                  <a:pos x="532" y="105"/>
                </a:cxn>
                <a:cxn ang="0">
                  <a:pos x="519" y="70"/>
                </a:cxn>
                <a:cxn ang="0">
                  <a:pos x="492" y="51"/>
                </a:cxn>
                <a:cxn ang="0">
                  <a:pos x="478" y="0"/>
                </a:cxn>
                <a:cxn ang="0">
                  <a:pos x="462" y="33"/>
                </a:cxn>
                <a:cxn ang="0">
                  <a:pos x="458" y="90"/>
                </a:cxn>
                <a:cxn ang="0">
                  <a:pos x="422" y="105"/>
                </a:cxn>
                <a:cxn ang="0">
                  <a:pos x="387" y="84"/>
                </a:cxn>
                <a:cxn ang="0">
                  <a:pos x="367" y="61"/>
                </a:cxn>
                <a:cxn ang="0">
                  <a:pos x="381" y="34"/>
                </a:cxn>
                <a:cxn ang="0">
                  <a:pos x="374" y="29"/>
                </a:cxn>
                <a:cxn ang="0">
                  <a:pos x="350" y="22"/>
                </a:cxn>
                <a:cxn ang="0">
                  <a:pos x="316" y="16"/>
                </a:cxn>
                <a:cxn ang="0">
                  <a:pos x="286" y="29"/>
                </a:cxn>
                <a:cxn ang="0">
                  <a:pos x="269" y="54"/>
                </a:cxn>
                <a:cxn ang="0">
                  <a:pos x="257" y="67"/>
                </a:cxn>
                <a:cxn ang="0">
                  <a:pos x="242" y="63"/>
                </a:cxn>
                <a:cxn ang="0">
                  <a:pos x="213" y="56"/>
                </a:cxn>
                <a:cxn ang="0">
                  <a:pos x="196" y="63"/>
                </a:cxn>
                <a:cxn ang="0">
                  <a:pos x="183" y="77"/>
                </a:cxn>
                <a:cxn ang="0">
                  <a:pos x="172" y="98"/>
                </a:cxn>
                <a:cxn ang="0">
                  <a:pos x="162" y="98"/>
                </a:cxn>
                <a:cxn ang="0">
                  <a:pos x="149" y="124"/>
                </a:cxn>
                <a:cxn ang="0">
                  <a:pos x="89" y="157"/>
                </a:cxn>
                <a:cxn ang="0">
                  <a:pos x="53" y="167"/>
                </a:cxn>
                <a:cxn ang="0">
                  <a:pos x="20" y="194"/>
                </a:cxn>
                <a:cxn ang="0">
                  <a:pos x="10" y="195"/>
                </a:cxn>
                <a:cxn ang="0">
                  <a:pos x="7" y="239"/>
                </a:cxn>
                <a:cxn ang="0">
                  <a:pos x="7" y="253"/>
                </a:cxn>
                <a:cxn ang="0">
                  <a:pos x="0" y="256"/>
                </a:cxn>
                <a:cxn ang="0">
                  <a:pos x="30" y="322"/>
                </a:cxn>
                <a:cxn ang="0">
                  <a:pos x="41" y="386"/>
                </a:cxn>
                <a:cxn ang="0">
                  <a:pos x="41" y="407"/>
                </a:cxn>
                <a:cxn ang="0">
                  <a:pos x="95" y="407"/>
                </a:cxn>
                <a:cxn ang="0">
                  <a:pos x="173" y="390"/>
                </a:cxn>
                <a:cxn ang="0">
                  <a:pos x="222" y="367"/>
                </a:cxn>
                <a:cxn ang="0">
                  <a:pos x="297" y="353"/>
                </a:cxn>
                <a:cxn ang="0">
                  <a:pos x="334" y="367"/>
                </a:cxn>
                <a:cxn ang="0">
                  <a:pos x="348" y="387"/>
                </a:cxn>
                <a:cxn ang="0">
                  <a:pos x="371" y="406"/>
                </a:cxn>
                <a:cxn ang="0">
                  <a:pos x="401" y="380"/>
                </a:cxn>
                <a:cxn ang="0">
                  <a:pos x="385" y="414"/>
                </a:cxn>
                <a:cxn ang="0">
                  <a:pos x="402" y="404"/>
                </a:cxn>
                <a:cxn ang="0">
                  <a:pos x="415" y="427"/>
                </a:cxn>
                <a:cxn ang="0">
                  <a:pos x="439" y="468"/>
                </a:cxn>
                <a:cxn ang="0">
                  <a:pos x="491" y="488"/>
                </a:cxn>
                <a:cxn ang="0">
                  <a:pos x="516" y="478"/>
                </a:cxn>
                <a:cxn ang="0">
                  <a:pos x="523" y="480"/>
                </a:cxn>
                <a:cxn ang="0">
                  <a:pos x="542" y="487"/>
                </a:cxn>
                <a:cxn ang="0">
                  <a:pos x="597" y="455"/>
                </a:cxn>
                <a:cxn ang="0">
                  <a:pos x="629" y="376"/>
                </a:cxn>
                <a:cxn ang="0">
                  <a:pos x="651" y="326"/>
                </a:cxn>
                <a:cxn ang="0">
                  <a:pos x="654" y="292"/>
                </a:cxn>
                <a:cxn ang="0">
                  <a:pos x="519" y="549"/>
                </a:cxn>
                <a:cxn ang="0">
                  <a:pos x="546" y="576"/>
                </a:cxn>
                <a:cxn ang="0">
                  <a:pos x="562" y="569"/>
                </a:cxn>
                <a:cxn ang="0">
                  <a:pos x="565" y="528"/>
                </a:cxn>
              </a:cxnLst>
              <a:rect l="0" t="0" r="r" b="b"/>
              <a:pathLst>
                <a:path w="654" h="582">
                  <a:moveTo>
                    <a:pt x="654" y="292"/>
                  </a:moveTo>
                  <a:lnTo>
                    <a:pt x="654" y="292"/>
                  </a:lnTo>
                  <a:lnTo>
                    <a:pt x="654" y="289"/>
                  </a:lnTo>
                  <a:lnTo>
                    <a:pt x="654" y="285"/>
                  </a:lnTo>
                  <a:lnTo>
                    <a:pt x="651" y="280"/>
                  </a:lnTo>
                  <a:lnTo>
                    <a:pt x="651" y="280"/>
                  </a:lnTo>
                  <a:lnTo>
                    <a:pt x="650" y="280"/>
                  </a:lnTo>
                  <a:lnTo>
                    <a:pt x="650" y="280"/>
                  </a:lnTo>
                  <a:lnTo>
                    <a:pt x="649" y="279"/>
                  </a:lnTo>
                  <a:lnTo>
                    <a:pt x="649" y="278"/>
                  </a:lnTo>
                  <a:lnTo>
                    <a:pt x="647" y="271"/>
                  </a:lnTo>
                  <a:lnTo>
                    <a:pt x="649" y="253"/>
                  </a:lnTo>
                  <a:lnTo>
                    <a:pt x="649" y="253"/>
                  </a:lnTo>
                  <a:lnTo>
                    <a:pt x="650" y="248"/>
                  </a:lnTo>
                  <a:lnTo>
                    <a:pt x="650" y="246"/>
                  </a:lnTo>
                  <a:lnTo>
                    <a:pt x="649" y="248"/>
                  </a:lnTo>
                  <a:lnTo>
                    <a:pt x="646" y="251"/>
                  </a:lnTo>
                  <a:lnTo>
                    <a:pt x="646" y="251"/>
                  </a:lnTo>
                  <a:lnTo>
                    <a:pt x="643" y="251"/>
                  </a:lnTo>
                  <a:lnTo>
                    <a:pt x="641" y="251"/>
                  </a:lnTo>
                  <a:lnTo>
                    <a:pt x="639" y="246"/>
                  </a:lnTo>
                  <a:lnTo>
                    <a:pt x="634" y="238"/>
                  </a:lnTo>
                  <a:lnTo>
                    <a:pt x="634" y="238"/>
                  </a:lnTo>
                  <a:lnTo>
                    <a:pt x="633" y="234"/>
                  </a:lnTo>
                  <a:lnTo>
                    <a:pt x="630" y="229"/>
                  </a:lnTo>
                  <a:lnTo>
                    <a:pt x="626" y="226"/>
                  </a:lnTo>
                  <a:lnTo>
                    <a:pt x="624" y="225"/>
                  </a:lnTo>
                  <a:lnTo>
                    <a:pt x="622" y="225"/>
                  </a:lnTo>
                  <a:lnTo>
                    <a:pt x="622" y="225"/>
                  </a:lnTo>
                  <a:lnTo>
                    <a:pt x="620" y="225"/>
                  </a:lnTo>
                  <a:lnTo>
                    <a:pt x="619" y="225"/>
                  </a:lnTo>
                  <a:lnTo>
                    <a:pt x="619" y="222"/>
                  </a:lnTo>
                  <a:lnTo>
                    <a:pt x="617" y="219"/>
                  </a:lnTo>
                  <a:lnTo>
                    <a:pt x="616" y="218"/>
                  </a:lnTo>
                  <a:lnTo>
                    <a:pt x="614" y="218"/>
                  </a:lnTo>
                  <a:lnTo>
                    <a:pt x="614" y="218"/>
                  </a:lnTo>
                  <a:lnTo>
                    <a:pt x="612" y="218"/>
                  </a:lnTo>
                  <a:lnTo>
                    <a:pt x="610" y="216"/>
                  </a:lnTo>
                  <a:lnTo>
                    <a:pt x="609" y="214"/>
                  </a:lnTo>
                  <a:lnTo>
                    <a:pt x="609" y="208"/>
                  </a:lnTo>
                  <a:lnTo>
                    <a:pt x="609" y="201"/>
                  </a:lnTo>
                  <a:lnTo>
                    <a:pt x="609" y="201"/>
                  </a:lnTo>
                  <a:lnTo>
                    <a:pt x="609" y="198"/>
                  </a:lnTo>
                  <a:lnTo>
                    <a:pt x="607" y="197"/>
                  </a:lnTo>
                  <a:lnTo>
                    <a:pt x="604" y="197"/>
                  </a:lnTo>
                  <a:lnTo>
                    <a:pt x="602" y="197"/>
                  </a:lnTo>
                  <a:lnTo>
                    <a:pt x="602" y="197"/>
                  </a:lnTo>
                  <a:lnTo>
                    <a:pt x="600" y="195"/>
                  </a:lnTo>
                  <a:lnTo>
                    <a:pt x="597" y="195"/>
                  </a:lnTo>
                  <a:lnTo>
                    <a:pt x="593" y="197"/>
                  </a:lnTo>
                  <a:lnTo>
                    <a:pt x="593" y="197"/>
                  </a:lnTo>
                  <a:lnTo>
                    <a:pt x="592" y="197"/>
                  </a:lnTo>
                  <a:lnTo>
                    <a:pt x="590" y="197"/>
                  </a:lnTo>
                  <a:lnTo>
                    <a:pt x="589" y="194"/>
                  </a:lnTo>
                  <a:lnTo>
                    <a:pt x="589" y="189"/>
                  </a:lnTo>
                  <a:lnTo>
                    <a:pt x="589" y="185"/>
                  </a:lnTo>
                  <a:lnTo>
                    <a:pt x="589" y="185"/>
                  </a:lnTo>
                  <a:lnTo>
                    <a:pt x="589" y="182"/>
                  </a:lnTo>
                  <a:lnTo>
                    <a:pt x="589" y="179"/>
                  </a:lnTo>
                  <a:lnTo>
                    <a:pt x="586" y="177"/>
                  </a:lnTo>
                  <a:lnTo>
                    <a:pt x="583" y="174"/>
                  </a:lnTo>
                  <a:lnTo>
                    <a:pt x="583" y="174"/>
                  </a:lnTo>
                  <a:lnTo>
                    <a:pt x="580" y="171"/>
                  </a:lnTo>
                  <a:lnTo>
                    <a:pt x="577" y="168"/>
                  </a:lnTo>
                  <a:lnTo>
                    <a:pt x="577" y="162"/>
                  </a:lnTo>
                  <a:lnTo>
                    <a:pt x="577" y="162"/>
                  </a:lnTo>
                  <a:lnTo>
                    <a:pt x="576" y="160"/>
                  </a:lnTo>
                  <a:lnTo>
                    <a:pt x="573" y="157"/>
                  </a:lnTo>
                  <a:lnTo>
                    <a:pt x="562" y="150"/>
                  </a:lnTo>
                  <a:lnTo>
                    <a:pt x="549" y="144"/>
                  </a:lnTo>
                  <a:lnTo>
                    <a:pt x="540" y="141"/>
                  </a:lnTo>
                  <a:lnTo>
                    <a:pt x="540" y="141"/>
                  </a:lnTo>
                  <a:lnTo>
                    <a:pt x="539" y="140"/>
                  </a:lnTo>
                  <a:lnTo>
                    <a:pt x="538" y="138"/>
                  </a:lnTo>
                  <a:lnTo>
                    <a:pt x="538" y="135"/>
                  </a:lnTo>
                  <a:lnTo>
                    <a:pt x="538" y="133"/>
                  </a:lnTo>
                  <a:lnTo>
                    <a:pt x="536" y="130"/>
                  </a:lnTo>
                  <a:lnTo>
                    <a:pt x="536" y="130"/>
                  </a:lnTo>
                  <a:lnTo>
                    <a:pt x="535" y="127"/>
                  </a:lnTo>
                  <a:lnTo>
                    <a:pt x="533" y="121"/>
                  </a:lnTo>
                  <a:lnTo>
                    <a:pt x="533" y="110"/>
                  </a:lnTo>
                  <a:lnTo>
                    <a:pt x="533" y="110"/>
                  </a:lnTo>
                  <a:lnTo>
                    <a:pt x="532" y="107"/>
                  </a:lnTo>
                  <a:lnTo>
                    <a:pt x="532" y="105"/>
                  </a:lnTo>
                  <a:lnTo>
                    <a:pt x="528" y="101"/>
                  </a:lnTo>
                  <a:lnTo>
                    <a:pt x="525" y="97"/>
                  </a:lnTo>
                  <a:lnTo>
                    <a:pt x="523" y="96"/>
                  </a:lnTo>
                  <a:lnTo>
                    <a:pt x="523" y="93"/>
                  </a:lnTo>
                  <a:lnTo>
                    <a:pt x="523" y="93"/>
                  </a:lnTo>
                  <a:lnTo>
                    <a:pt x="523" y="88"/>
                  </a:lnTo>
                  <a:lnTo>
                    <a:pt x="522" y="84"/>
                  </a:lnTo>
                  <a:lnTo>
                    <a:pt x="521" y="78"/>
                  </a:lnTo>
                  <a:lnTo>
                    <a:pt x="521" y="74"/>
                  </a:lnTo>
                  <a:lnTo>
                    <a:pt x="521" y="74"/>
                  </a:lnTo>
                  <a:lnTo>
                    <a:pt x="521" y="71"/>
                  </a:lnTo>
                  <a:lnTo>
                    <a:pt x="519" y="70"/>
                  </a:lnTo>
                  <a:lnTo>
                    <a:pt x="516" y="66"/>
                  </a:lnTo>
                  <a:lnTo>
                    <a:pt x="512" y="64"/>
                  </a:lnTo>
                  <a:lnTo>
                    <a:pt x="511" y="61"/>
                  </a:lnTo>
                  <a:lnTo>
                    <a:pt x="511" y="61"/>
                  </a:lnTo>
                  <a:lnTo>
                    <a:pt x="509" y="59"/>
                  </a:lnTo>
                  <a:lnTo>
                    <a:pt x="506" y="60"/>
                  </a:lnTo>
                  <a:lnTo>
                    <a:pt x="498" y="61"/>
                  </a:lnTo>
                  <a:lnTo>
                    <a:pt x="498" y="61"/>
                  </a:lnTo>
                  <a:lnTo>
                    <a:pt x="496" y="61"/>
                  </a:lnTo>
                  <a:lnTo>
                    <a:pt x="495" y="60"/>
                  </a:lnTo>
                  <a:lnTo>
                    <a:pt x="494" y="57"/>
                  </a:lnTo>
                  <a:lnTo>
                    <a:pt x="492" y="51"/>
                  </a:lnTo>
                  <a:lnTo>
                    <a:pt x="494" y="46"/>
                  </a:lnTo>
                  <a:lnTo>
                    <a:pt x="494" y="46"/>
                  </a:lnTo>
                  <a:lnTo>
                    <a:pt x="492" y="39"/>
                  </a:lnTo>
                  <a:lnTo>
                    <a:pt x="491" y="32"/>
                  </a:lnTo>
                  <a:lnTo>
                    <a:pt x="489" y="24"/>
                  </a:lnTo>
                  <a:lnTo>
                    <a:pt x="485" y="20"/>
                  </a:lnTo>
                  <a:lnTo>
                    <a:pt x="485" y="20"/>
                  </a:lnTo>
                  <a:lnTo>
                    <a:pt x="482" y="16"/>
                  </a:lnTo>
                  <a:lnTo>
                    <a:pt x="481" y="9"/>
                  </a:lnTo>
                  <a:lnTo>
                    <a:pt x="479" y="3"/>
                  </a:lnTo>
                  <a:lnTo>
                    <a:pt x="478" y="0"/>
                  </a:lnTo>
                  <a:lnTo>
                    <a:pt x="478" y="0"/>
                  </a:lnTo>
                  <a:lnTo>
                    <a:pt x="476" y="0"/>
                  </a:lnTo>
                  <a:lnTo>
                    <a:pt x="475" y="0"/>
                  </a:lnTo>
                  <a:lnTo>
                    <a:pt x="471" y="3"/>
                  </a:lnTo>
                  <a:lnTo>
                    <a:pt x="468" y="7"/>
                  </a:lnTo>
                  <a:lnTo>
                    <a:pt x="468" y="12"/>
                  </a:lnTo>
                  <a:lnTo>
                    <a:pt x="468" y="12"/>
                  </a:lnTo>
                  <a:lnTo>
                    <a:pt x="466" y="19"/>
                  </a:lnTo>
                  <a:lnTo>
                    <a:pt x="465" y="22"/>
                  </a:lnTo>
                  <a:lnTo>
                    <a:pt x="464" y="24"/>
                  </a:lnTo>
                  <a:lnTo>
                    <a:pt x="464" y="24"/>
                  </a:lnTo>
                  <a:lnTo>
                    <a:pt x="462" y="29"/>
                  </a:lnTo>
                  <a:lnTo>
                    <a:pt x="462" y="33"/>
                  </a:lnTo>
                  <a:lnTo>
                    <a:pt x="464" y="39"/>
                  </a:lnTo>
                  <a:lnTo>
                    <a:pt x="462" y="40"/>
                  </a:lnTo>
                  <a:lnTo>
                    <a:pt x="461" y="43"/>
                  </a:lnTo>
                  <a:lnTo>
                    <a:pt x="461" y="43"/>
                  </a:lnTo>
                  <a:lnTo>
                    <a:pt x="459" y="44"/>
                  </a:lnTo>
                  <a:lnTo>
                    <a:pt x="459" y="47"/>
                  </a:lnTo>
                  <a:lnTo>
                    <a:pt x="459" y="54"/>
                  </a:lnTo>
                  <a:lnTo>
                    <a:pt x="459" y="63"/>
                  </a:lnTo>
                  <a:lnTo>
                    <a:pt x="459" y="71"/>
                  </a:lnTo>
                  <a:lnTo>
                    <a:pt x="459" y="71"/>
                  </a:lnTo>
                  <a:lnTo>
                    <a:pt x="458" y="84"/>
                  </a:lnTo>
                  <a:lnTo>
                    <a:pt x="458" y="90"/>
                  </a:lnTo>
                  <a:lnTo>
                    <a:pt x="455" y="96"/>
                  </a:lnTo>
                  <a:lnTo>
                    <a:pt x="455" y="96"/>
                  </a:lnTo>
                  <a:lnTo>
                    <a:pt x="452" y="100"/>
                  </a:lnTo>
                  <a:lnTo>
                    <a:pt x="449" y="105"/>
                  </a:lnTo>
                  <a:lnTo>
                    <a:pt x="447" y="111"/>
                  </a:lnTo>
                  <a:lnTo>
                    <a:pt x="441" y="114"/>
                  </a:lnTo>
                  <a:lnTo>
                    <a:pt x="441" y="114"/>
                  </a:lnTo>
                  <a:lnTo>
                    <a:pt x="435" y="115"/>
                  </a:lnTo>
                  <a:lnTo>
                    <a:pt x="428" y="113"/>
                  </a:lnTo>
                  <a:lnTo>
                    <a:pt x="424" y="110"/>
                  </a:lnTo>
                  <a:lnTo>
                    <a:pt x="422" y="105"/>
                  </a:lnTo>
                  <a:lnTo>
                    <a:pt x="422" y="105"/>
                  </a:lnTo>
                  <a:lnTo>
                    <a:pt x="421" y="103"/>
                  </a:lnTo>
                  <a:lnTo>
                    <a:pt x="417" y="101"/>
                  </a:lnTo>
                  <a:lnTo>
                    <a:pt x="412" y="100"/>
                  </a:lnTo>
                  <a:lnTo>
                    <a:pt x="408" y="100"/>
                  </a:lnTo>
                  <a:lnTo>
                    <a:pt x="408" y="100"/>
                  </a:lnTo>
                  <a:lnTo>
                    <a:pt x="404" y="98"/>
                  </a:lnTo>
                  <a:lnTo>
                    <a:pt x="401" y="96"/>
                  </a:lnTo>
                  <a:lnTo>
                    <a:pt x="397" y="91"/>
                  </a:lnTo>
                  <a:lnTo>
                    <a:pt x="392" y="87"/>
                  </a:lnTo>
                  <a:lnTo>
                    <a:pt x="392" y="87"/>
                  </a:lnTo>
                  <a:lnTo>
                    <a:pt x="390" y="86"/>
                  </a:lnTo>
                  <a:lnTo>
                    <a:pt x="387" y="84"/>
                  </a:lnTo>
                  <a:lnTo>
                    <a:pt x="381" y="84"/>
                  </a:lnTo>
                  <a:lnTo>
                    <a:pt x="378" y="84"/>
                  </a:lnTo>
                  <a:lnTo>
                    <a:pt x="377" y="83"/>
                  </a:lnTo>
                  <a:lnTo>
                    <a:pt x="375" y="81"/>
                  </a:lnTo>
                  <a:lnTo>
                    <a:pt x="375" y="81"/>
                  </a:lnTo>
                  <a:lnTo>
                    <a:pt x="374" y="77"/>
                  </a:lnTo>
                  <a:lnTo>
                    <a:pt x="371" y="74"/>
                  </a:lnTo>
                  <a:lnTo>
                    <a:pt x="365" y="68"/>
                  </a:lnTo>
                  <a:lnTo>
                    <a:pt x="365" y="68"/>
                  </a:lnTo>
                  <a:lnTo>
                    <a:pt x="363" y="67"/>
                  </a:lnTo>
                  <a:lnTo>
                    <a:pt x="361" y="66"/>
                  </a:lnTo>
                  <a:lnTo>
                    <a:pt x="367" y="61"/>
                  </a:lnTo>
                  <a:lnTo>
                    <a:pt x="367" y="61"/>
                  </a:lnTo>
                  <a:lnTo>
                    <a:pt x="370" y="59"/>
                  </a:lnTo>
                  <a:lnTo>
                    <a:pt x="370" y="54"/>
                  </a:lnTo>
                  <a:lnTo>
                    <a:pt x="370" y="51"/>
                  </a:lnTo>
                  <a:lnTo>
                    <a:pt x="368" y="47"/>
                  </a:lnTo>
                  <a:lnTo>
                    <a:pt x="368" y="47"/>
                  </a:lnTo>
                  <a:lnTo>
                    <a:pt x="367" y="46"/>
                  </a:lnTo>
                  <a:lnTo>
                    <a:pt x="370" y="44"/>
                  </a:lnTo>
                  <a:lnTo>
                    <a:pt x="378" y="40"/>
                  </a:lnTo>
                  <a:lnTo>
                    <a:pt x="378" y="40"/>
                  </a:lnTo>
                  <a:lnTo>
                    <a:pt x="381" y="37"/>
                  </a:lnTo>
                  <a:lnTo>
                    <a:pt x="381" y="34"/>
                  </a:lnTo>
                  <a:lnTo>
                    <a:pt x="381" y="32"/>
                  </a:lnTo>
                  <a:lnTo>
                    <a:pt x="384" y="30"/>
                  </a:lnTo>
                  <a:lnTo>
                    <a:pt x="384" y="30"/>
                  </a:lnTo>
                  <a:lnTo>
                    <a:pt x="385" y="27"/>
                  </a:lnTo>
                  <a:lnTo>
                    <a:pt x="385" y="26"/>
                  </a:lnTo>
                  <a:lnTo>
                    <a:pt x="384" y="23"/>
                  </a:lnTo>
                  <a:lnTo>
                    <a:pt x="380" y="22"/>
                  </a:lnTo>
                  <a:lnTo>
                    <a:pt x="380" y="22"/>
                  </a:lnTo>
                  <a:lnTo>
                    <a:pt x="377" y="22"/>
                  </a:lnTo>
                  <a:lnTo>
                    <a:pt x="375" y="24"/>
                  </a:lnTo>
                  <a:lnTo>
                    <a:pt x="375" y="27"/>
                  </a:lnTo>
                  <a:lnTo>
                    <a:pt x="374" y="29"/>
                  </a:lnTo>
                  <a:lnTo>
                    <a:pt x="374" y="29"/>
                  </a:lnTo>
                  <a:lnTo>
                    <a:pt x="373" y="27"/>
                  </a:lnTo>
                  <a:lnTo>
                    <a:pt x="371" y="24"/>
                  </a:lnTo>
                  <a:lnTo>
                    <a:pt x="370" y="22"/>
                  </a:lnTo>
                  <a:lnTo>
                    <a:pt x="368" y="20"/>
                  </a:lnTo>
                  <a:lnTo>
                    <a:pt x="368" y="20"/>
                  </a:lnTo>
                  <a:lnTo>
                    <a:pt x="363" y="24"/>
                  </a:lnTo>
                  <a:lnTo>
                    <a:pt x="358" y="26"/>
                  </a:lnTo>
                  <a:lnTo>
                    <a:pt x="357" y="26"/>
                  </a:lnTo>
                  <a:lnTo>
                    <a:pt x="356" y="24"/>
                  </a:lnTo>
                  <a:lnTo>
                    <a:pt x="356" y="24"/>
                  </a:lnTo>
                  <a:lnTo>
                    <a:pt x="350" y="22"/>
                  </a:lnTo>
                  <a:lnTo>
                    <a:pt x="341" y="19"/>
                  </a:lnTo>
                  <a:lnTo>
                    <a:pt x="324" y="14"/>
                  </a:lnTo>
                  <a:lnTo>
                    <a:pt x="324" y="14"/>
                  </a:lnTo>
                  <a:lnTo>
                    <a:pt x="320" y="13"/>
                  </a:lnTo>
                  <a:lnTo>
                    <a:pt x="316" y="9"/>
                  </a:lnTo>
                  <a:lnTo>
                    <a:pt x="313" y="6"/>
                  </a:lnTo>
                  <a:lnTo>
                    <a:pt x="311" y="6"/>
                  </a:lnTo>
                  <a:lnTo>
                    <a:pt x="310" y="6"/>
                  </a:lnTo>
                  <a:lnTo>
                    <a:pt x="310" y="6"/>
                  </a:lnTo>
                  <a:lnTo>
                    <a:pt x="307" y="7"/>
                  </a:lnTo>
                  <a:lnTo>
                    <a:pt x="309" y="10"/>
                  </a:lnTo>
                  <a:lnTo>
                    <a:pt x="316" y="16"/>
                  </a:lnTo>
                  <a:lnTo>
                    <a:pt x="316" y="16"/>
                  </a:lnTo>
                  <a:lnTo>
                    <a:pt x="316" y="19"/>
                  </a:lnTo>
                  <a:lnTo>
                    <a:pt x="314" y="20"/>
                  </a:lnTo>
                  <a:lnTo>
                    <a:pt x="307" y="23"/>
                  </a:lnTo>
                  <a:lnTo>
                    <a:pt x="299" y="24"/>
                  </a:lnTo>
                  <a:lnTo>
                    <a:pt x="291" y="24"/>
                  </a:lnTo>
                  <a:lnTo>
                    <a:pt x="291" y="24"/>
                  </a:lnTo>
                  <a:lnTo>
                    <a:pt x="289" y="24"/>
                  </a:lnTo>
                  <a:lnTo>
                    <a:pt x="289" y="26"/>
                  </a:lnTo>
                  <a:lnTo>
                    <a:pt x="289" y="27"/>
                  </a:lnTo>
                  <a:lnTo>
                    <a:pt x="287" y="29"/>
                  </a:lnTo>
                  <a:lnTo>
                    <a:pt x="286" y="29"/>
                  </a:lnTo>
                  <a:lnTo>
                    <a:pt x="286" y="29"/>
                  </a:lnTo>
                  <a:lnTo>
                    <a:pt x="284" y="29"/>
                  </a:lnTo>
                  <a:lnTo>
                    <a:pt x="283" y="30"/>
                  </a:lnTo>
                  <a:lnTo>
                    <a:pt x="280" y="34"/>
                  </a:lnTo>
                  <a:lnTo>
                    <a:pt x="277" y="39"/>
                  </a:lnTo>
                  <a:lnTo>
                    <a:pt x="274" y="43"/>
                  </a:lnTo>
                  <a:lnTo>
                    <a:pt x="274" y="43"/>
                  </a:lnTo>
                  <a:lnTo>
                    <a:pt x="273" y="47"/>
                  </a:lnTo>
                  <a:lnTo>
                    <a:pt x="272" y="50"/>
                  </a:lnTo>
                  <a:lnTo>
                    <a:pt x="272" y="53"/>
                  </a:lnTo>
                  <a:lnTo>
                    <a:pt x="269" y="54"/>
                  </a:lnTo>
                  <a:lnTo>
                    <a:pt x="269" y="54"/>
                  </a:lnTo>
                  <a:lnTo>
                    <a:pt x="266" y="57"/>
                  </a:lnTo>
                  <a:lnTo>
                    <a:pt x="264" y="60"/>
                  </a:lnTo>
                  <a:lnTo>
                    <a:pt x="266" y="64"/>
                  </a:lnTo>
                  <a:lnTo>
                    <a:pt x="269" y="68"/>
                  </a:lnTo>
                  <a:lnTo>
                    <a:pt x="269" y="68"/>
                  </a:lnTo>
                  <a:lnTo>
                    <a:pt x="272" y="73"/>
                  </a:lnTo>
                  <a:lnTo>
                    <a:pt x="270" y="73"/>
                  </a:lnTo>
                  <a:lnTo>
                    <a:pt x="269" y="74"/>
                  </a:lnTo>
                  <a:lnTo>
                    <a:pt x="266" y="73"/>
                  </a:lnTo>
                  <a:lnTo>
                    <a:pt x="262" y="70"/>
                  </a:lnTo>
                  <a:lnTo>
                    <a:pt x="262" y="70"/>
                  </a:lnTo>
                  <a:lnTo>
                    <a:pt x="257" y="67"/>
                  </a:lnTo>
                  <a:lnTo>
                    <a:pt x="253" y="66"/>
                  </a:lnTo>
                  <a:lnTo>
                    <a:pt x="252" y="67"/>
                  </a:lnTo>
                  <a:lnTo>
                    <a:pt x="250" y="71"/>
                  </a:lnTo>
                  <a:lnTo>
                    <a:pt x="250" y="71"/>
                  </a:lnTo>
                  <a:lnTo>
                    <a:pt x="250" y="74"/>
                  </a:lnTo>
                  <a:lnTo>
                    <a:pt x="247" y="74"/>
                  </a:lnTo>
                  <a:lnTo>
                    <a:pt x="246" y="71"/>
                  </a:lnTo>
                  <a:lnTo>
                    <a:pt x="246" y="67"/>
                  </a:lnTo>
                  <a:lnTo>
                    <a:pt x="246" y="67"/>
                  </a:lnTo>
                  <a:lnTo>
                    <a:pt x="246" y="66"/>
                  </a:lnTo>
                  <a:lnTo>
                    <a:pt x="245" y="64"/>
                  </a:lnTo>
                  <a:lnTo>
                    <a:pt x="242" y="63"/>
                  </a:lnTo>
                  <a:lnTo>
                    <a:pt x="239" y="61"/>
                  </a:lnTo>
                  <a:lnTo>
                    <a:pt x="236" y="60"/>
                  </a:lnTo>
                  <a:lnTo>
                    <a:pt x="236" y="60"/>
                  </a:lnTo>
                  <a:lnTo>
                    <a:pt x="235" y="57"/>
                  </a:lnTo>
                  <a:lnTo>
                    <a:pt x="230" y="53"/>
                  </a:lnTo>
                  <a:lnTo>
                    <a:pt x="227" y="51"/>
                  </a:lnTo>
                  <a:lnTo>
                    <a:pt x="223" y="50"/>
                  </a:lnTo>
                  <a:lnTo>
                    <a:pt x="223" y="50"/>
                  </a:lnTo>
                  <a:lnTo>
                    <a:pt x="220" y="51"/>
                  </a:lnTo>
                  <a:lnTo>
                    <a:pt x="219" y="53"/>
                  </a:lnTo>
                  <a:lnTo>
                    <a:pt x="216" y="54"/>
                  </a:lnTo>
                  <a:lnTo>
                    <a:pt x="213" y="56"/>
                  </a:lnTo>
                  <a:lnTo>
                    <a:pt x="213" y="56"/>
                  </a:lnTo>
                  <a:lnTo>
                    <a:pt x="210" y="56"/>
                  </a:lnTo>
                  <a:lnTo>
                    <a:pt x="209" y="57"/>
                  </a:lnTo>
                  <a:lnTo>
                    <a:pt x="209" y="60"/>
                  </a:lnTo>
                  <a:lnTo>
                    <a:pt x="209" y="63"/>
                  </a:lnTo>
                  <a:lnTo>
                    <a:pt x="209" y="63"/>
                  </a:lnTo>
                  <a:lnTo>
                    <a:pt x="209" y="64"/>
                  </a:lnTo>
                  <a:lnTo>
                    <a:pt x="208" y="64"/>
                  </a:lnTo>
                  <a:lnTo>
                    <a:pt x="205" y="64"/>
                  </a:lnTo>
                  <a:lnTo>
                    <a:pt x="200" y="63"/>
                  </a:lnTo>
                  <a:lnTo>
                    <a:pt x="196" y="63"/>
                  </a:lnTo>
                  <a:lnTo>
                    <a:pt x="196" y="63"/>
                  </a:lnTo>
                  <a:lnTo>
                    <a:pt x="193" y="64"/>
                  </a:lnTo>
                  <a:lnTo>
                    <a:pt x="193" y="67"/>
                  </a:lnTo>
                  <a:lnTo>
                    <a:pt x="195" y="68"/>
                  </a:lnTo>
                  <a:lnTo>
                    <a:pt x="193" y="70"/>
                  </a:lnTo>
                  <a:lnTo>
                    <a:pt x="193" y="70"/>
                  </a:lnTo>
                  <a:lnTo>
                    <a:pt x="192" y="71"/>
                  </a:lnTo>
                  <a:lnTo>
                    <a:pt x="190" y="73"/>
                  </a:lnTo>
                  <a:lnTo>
                    <a:pt x="189" y="74"/>
                  </a:lnTo>
                  <a:lnTo>
                    <a:pt x="186" y="76"/>
                  </a:lnTo>
                  <a:lnTo>
                    <a:pt x="186" y="76"/>
                  </a:lnTo>
                  <a:lnTo>
                    <a:pt x="185" y="76"/>
                  </a:lnTo>
                  <a:lnTo>
                    <a:pt x="183" y="77"/>
                  </a:lnTo>
                  <a:lnTo>
                    <a:pt x="182" y="81"/>
                  </a:lnTo>
                  <a:lnTo>
                    <a:pt x="183" y="91"/>
                  </a:lnTo>
                  <a:lnTo>
                    <a:pt x="183" y="91"/>
                  </a:lnTo>
                  <a:lnTo>
                    <a:pt x="183" y="93"/>
                  </a:lnTo>
                  <a:lnTo>
                    <a:pt x="182" y="93"/>
                  </a:lnTo>
                  <a:lnTo>
                    <a:pt x="179" y="93"/>
                  </a:lnTo>
                  <a:lnTo>
                    <a:pt x="175" y="90"/>
                  </a:lnTo>
                  <a:lnTo>
                    <a:pt x="171" y="90"/>
                  </a:lnTo>
                  <a:lnTo>
                    <a:pt x="171" y="90"/>
                  </a:lnTo>
                  <a:lnTo>
                    <a:pt x="169" y="91"/>
                  </a:lnTo>
                  <a:lnTo>
                    <a:pt x="171" y="94"/>
                  </a:lnTo>
                  <a:lnTo>
                    <a:pt x="172" y="98"/>
                  </a:lnTo>
                  <a:lnTo>
                    <a:pt x="173" y="103"/>
                  </a:lnTo>
                  <a:lnTo>
                    <a:pt x="173" y="103"/>
                  </a:lnTo>
                  <a:lnTo>
                    <a:pt x="173" y="105"/>
                  </a:lnTo>
                  <a:lnTo>
                    <a:pt x="172" y="107"/>
                  </a:lnTo>
                  <a:lnTo>
                    <a:pt x="169" y="110"/>
                  </a:lnTo>
                  <a:lnTo>
                    <a:pt x="169" y="110"/>
                  </a:lnTo>
                  <a:lnTo>
                    <a:pt x="168" y="111"/>
                  </a:lnTo>
                  <a:lnTo>
                    <a:pt x="166" y="110"/>
                  </a:lnTo>
                  <a:lnTo>
                    <a:pt x="165" y="107"/>
                  </a:lnTo>
                  <a:lnTo>
                    <a:pt x="163" y="103"/>
                  </a:lnTo>
                  <a:lnTo>
                    <a:pt x="162" y="98"/>
                  </a:lnTo>
                  <a:lnTo>
                    <a:pt x="162" y="98"/>
                  </a:lnTo>
                  <a:lnTo>
                    <a:pt x="162" y="97"/>
                  </a:lnTo>
                  <a:lnTo>
                    <a:pt x="161" y="96"/>
                  </a:lnTo>
                  <a:lnTo>
                    <a:pt x="158" y="97"/>
                  </a:lnTo>
                  <a:lnTo>
                    <a:pt x="149" y="104"/>
                  </a:lnTo>
                  <a:lnTo>
                    <a:pt x="149" y="104"/>
                  </a:lnTo>
                  <a:lnTo>
                    <a:pt x="148" y="107"/>
                  </a:lnTo>
                  <a:lnTo>
                    <a:pt x="148" y="110"/>
                  </a:lnTo>
                  <a:lnTo>
                    <a:pt x="148" y="115"/>
                  </a:lnTo>
                  <a:lnTo>
                    <a:pt x="149" y="121"/>
                  </a:lnTo>
                  <a:lnTo>
                    <a:pt x="149" y="123"/>
                  </a:lnTo>
                  <a:lnTo>
                    <a:pt x="149" y="124"/>
                  </a:lnTo>
                  <a:lnTo>
                    <a:pt x="149" y="124"/>
                  </a:lnTo>
                  <a:lnTo>
                    <a:pt x="139" y="133"/>
                  </a:lnTo>
                  <a:lnTo>
                    <a:pt x="126" y="147"/>
                  </a:lnTo>
                  <a:lnTo>
                    <a:pt x="126" y="147"/>
                  </a:lnTo>
                  <a:lnTo>
                    <a:pt x="122" y="150"/>
                  </a:lnTo>
                  <a:lnTo>
                    <a:pt x="119" y="151"/>
                  </a:lnTo>
                  <a:lnTo>
                    <a:pt x="111" y="152"/>
                  </a:lnTo>
                  <a:lnTo>
                    <a:pt x="102" y="152"/>
                  </a:lnTo>
                  <a:lnTo>
                    <a:pt x="99" y="152"/>
                  </a:lnTo>
                  <a:lnTo>
                    <a:pt x="98" y="154"/>
                  </a:lnTo>
                  <a:lnTo>
                    <a:pt x="98" y="154"/>
                  </a:lnTo>
                  <a:lnTo>
                    <a:pt x="94" y="157"/>
                  </a:lnTo>
                  <a:lnTo>
                    <a:pt x="89" y="157"/>
                  </a:lnTo>
                  <a:lnTo>
                    <a:pt x="87" y="157"/>
                  </a:lnTo>
                  <a:lnTo>
                    <a:pt x="82" y="160"/>
                  </a:lnTo>
                  <a:lnTo>
                    <a:pt x="82" y="160"/>
                  </a:lnTo>
                  <a:lnTo>
                    <a:pt x="72" y="165"/>
                  </a:lnTo>
                  <a:lnTo>
                    <a:pt x="70" y="167"/>
                  </a:lnTo>
                  <a:lnTo>
                    <a:pt x="68" y="167"/>
                  </a:lnTo>
                  <a:lnTo>
                    <a:pt x="67" y="165"/>
                  </a:lnTo>
                  <a:lnTo>
                    <a:pt x="67" y="165"/>
                  </a:lnTo>
                  <a:lnTo>
                    <a:pt x="65" y="164"/>
                  </a:lnTo>
                  <a:lnTo>
                    <a:pt x="64" y="164"/>
                  </a:lnTo>
                  <a:lnTo>
                    <a:pt x="58" y="164"/>
                  </a:lnTo>
                  <a:lnTo>
                    <a:pt x="53" y="167"/>
                  </a:lnTo>
                  <a:lnTo>
                    <a:pt x="48" y="171"/>
                  </a:lnTo>
                  <a:lnTo>
                    <a:pt x="48" y="171"/>
                  </a:lnTo>
                  <a:lnTo>
                    <a:pt x="43" y="175"/>
                  </a:lnTo>
                  <a:lnTo>
                    <a:pt x="38" y="178"/>
                  </a:lnTo>
                  <a:lnTo>
                    <a:pt x="33" y="181"/>
                  </a:lnTo>
                  <a:lnTo>
                    <a:pt x="28" y="181"/>
                  </a:lnTo>
                  <a:lnTo>
                    <a:pt x="28" y="181"/>
                  </a:lnTo>
                  <a:lnTo>
                    <a:pt x="25" y="182"/>
                  </a:lnTo>
                  <a:lnTo>
                    <a:pt x="24" y="184"/>
                  </a:lnTo>
                  <a:lnTo>
                    <a:pt x="23" y="187"/>
                  </a:lnTo>
                  <a:lnTo>
                    <a:pt x="21" y="191"/>
                  </a:lnTo>
                  <a:lnTo>
                    <a:pt x="20" y="194"/>
                  </a:lnTo>
                  <a:lnTo>
                    <a:pt x="20" y="194"/>
                  </a:lnTo>
                  <a:lnTo>
                    <a:pt x="18" y="194"/>
                  </a:lnTo>
                  <a:lnTo>
                    <a:pt x="18" y="192"/>
                  </a:lnTo>
                  <a:lnTo>
                    <a:pt x="17" y="189"/>
                  </a:lnTo>
                  <a:lnTo>
                    <a:pt x="17" y="184"/>
                  </a:lnTo>
                  <a:lnTo>
                    <a:pt x="17" y="184"/>
                  </a:lnTo>
                  <a:lnTo>
                    <a:pt x="17" y="182"/>
                  </a:lnTo>
                  <a:lnTo>
                    <a:pt x="17" y="182"/>
                  </a:lnTo>
                  <a:lnTo>
                    <a:pt x="14" y="185"/>
                  </a:lnTo>
                  <a:lnTo>
                    <a:pt x="11" y="189"/>
                  </a:lnTo>
                  <a:lnTo>
                    <a:pt x="10" y="195"/>
                  </a:lnTo>
                  <a:lnTo>
                    <a:pt x="10" y="195"/>
                  </a:lnTo>
                  <a:lnTo>
                    <a:pt x="8" y="199"/>
                  </a:lnTo>
                  <a:lnTo>
                    <a:pt x="11" y="204"/>
                  </a:lnTo>
                  <a:lnTo>
                    <a:pt x="11" y="208"/>
                  </a:lnTo>
                  <a:lnTo>
                    <a:pt x="11" y="211"/>
                  </a:lnTo>
                  <a:lnTo>
                    <a:pt x="10" y="214"/>
                  </a:lnTo>
                  <a:lnTo>
                    <a:pt x="10" y="214"/>
                  </a:lnTo>
                  <a:lnTo>
                    <a:pt x="6" y="219"/>
                  </a:lnTo>
                  <a:lnTo>
                    <a:pt x="4" y="225"/>
                  </a:lnTo>
                  <a:lnTo>
                    <a:pt x="4" y="232"/>
                  </a:lnTo>
                  <a:lnTo>
                    <a:pt x="6" y="235"/>
                  </a:lnTo>
                  <a:lnTo>
                    <a:pt x="7" y="239"/>
                  </a:lnTo>
                  <a:lnTo>
                    <a:pt x="7" y="239"/>
                  </a:lnTo>
                  <a:lnTo>
                    <a:pt x="16" y="251"/>
                  </a:lnTo>
                  <a:lnTo>
                    <a:pt x="17" y="256"/>
                  </a:lnTo>
                  <a:lnTo>
                    <a:pt x="17" y="261"/>
                  </a:lnTo>
                  <a:lnTo>
                    <a:pt x="17" y="261"/>
                  </a:lnTo>
                  <a:lnTo>
                    <a:pt x="16" y="261"/>
                  </a:lnTo>
                  <a:lnTo>
                    <a:pt x="14" y="261"/>
                  </a:lnTo>
                  <a:lnTo>
                    <a:pt x="11" y="258"/>
                  </a:lnTo>
                  <a:lnTo>
                    <a:pt x="8" y="253"/>
                  </a:lnTo>
                  <a:lnTo>
                    <a:pt x="7" y="252"/>
                  </a:lnTo>
                  <a:lnTo>
                    <a:pt x="7" y="252"/>
                  </a:lnTo>
                  <a:lnTo>
                    <a:pt x="7" y="252"/>
                  </a:lnTo>
                  <a:lnTo>
                    <a:pt x="7" y="253"/>
                  </a:lnTo>
                  <a:lnTo>
                    <a:pt x="10" y="258"/>
                  </a:lnTo>
                  <a:lnTo>
                    <a:pt x="11" y="261"/>
                  </a:lnTo>
                  <a:lnTo>
                    <a:pt x="11" y="263"/>
                  </a:lnTo>
                  <a:lnTo>
                    <a:pt x="11" y="263"/>
                  </a:lnTo>
                  <a:lnTo>
                    <a:pt x="10" y="263"/>
                  </a:lnTo>
                  <a:lnTo>
                    <a:pt x="8" y="263"/>
                  </a:lnTo>
                  <a:lnTo>
                    <a:pt x="6" y="259"/>
                  </a:lnTo>
                  <a:lnTo>
                    <a:pt x="3" y="255"/>
                  </a:lnTo>
                  <a:lnTo>
                    <a:pt x="1" y="255"/>
                  </a:lnTo>
                  <a:lnTo>
                    <a:pt x="0" y="255"/>
                  </a:lnTo>
                  <a:lnTo>
                    <a:pt x="0" y="255"/>
                  </a:lnTo>
                  <a:lnTo>
                    <a:pt x="0" y="256"/>
                  </a:lnTo>
                  <a:lnTo>
                    <a:pt x="1" y="261"/>
                  </a:lnTo>
                  <a:lnTo>
                    <a:pt x="7" y="271"/>
                  </a:lnTo>
                  <a:lnTo>
                    <a:pt x="14" y="282"/>
                  </a:lnTo>
                  <a:lnTo>
                    <a:pt x="16" y="288"/>
                  </a:lnTo>
                  <a:lnTo>
                    <a:pt x="17" y="290"/>
                  </a:lnTo>
                  <a:lnTo>
                    <a:pt x="17" y="290"/>
                  </a:lnTo>
                  <a:lnTo>
                    <a:pt x="17" y="295"/>
                  </a:lnTo>
                  <a:lnTo>
                    <a:pt x="18" y="298"/>
                  </a:lnTo>
                  <a:lnTo>
                    <a:pt x="24" y="305"/>
                  </a:lnTo>
                  <a:lnTo>
                    <a:pt x="28" y="312"/>
                  </a:lnTo>
                  <a:lnTo>
                    <a:pt x="30" y="316"/>
                  </a:lnTo>
                  <a:lnTo>
                    <a:pt x="30" y="322"/>
                  </a:lnTo>
                  <a:lnTo>
                    <a:pt x="30" y="322"/>
                  </a:lnTo>
                  <a:lnTo>
                    <a:pt x="30" y="326"/>
                  </a:lnTo>
                  <a:lnTo>
                    <a:pt x="31" y="332"/>
                  </a:lnTo>
                  <a:lnTo>
                    <a:pt x="35" y="343"/>
                  </a:lnTo>
                  <a:lnTo>
                    <a:pt x="44" y="357"/>
                  </a:lnTo>
                  <a:lnTo>
                    <a:pt x="44" y="357"/>
                  </a:lnTo>
                  <a:lnTo>
                    <a:pt x="44" y="362"/>
                  </a:lnTo>
                  <a:lnTo>
                    <a:pt x="43" y="366"/>
                  </a:lnTo>
                  <a:lnTo>
                    <a:pt x="41" y="373"/>
                  </a:lnTo>
                  <a:lnTo>
                    <a:pt x="41" y="379"/>
                  </a:lnTo>
                  <a:lnTo>
                    <a:pt x="41" y="379"/>
                  </a:lnTo>
                  <a:lnTo>
                    <a:pt x="41" y="386"/>
                  </a:lnTo>
                  <a:lnTo>
                    <a:pt x="38" y="390"/>
                  </a:lnTo>
                  <a:lnTo>
                    <a:pt x="35" y="391"/>
                  </a:lnTo>
                  <a:lnTo>
                    <a:pt x="31" y="393"/>
                  </a:lnTo>
                  <a:lnTo>
                    <a:pt x="31" y="393"/>
                  </a:lnTo>
                  <a:lnTo>
                    <a:pt x="30" y="393"/>
                  </a:lnTo>
                  <a:lnTo>
                    <a:pt x="28" y="394"/>
                  </a:lnTo>
                  <a:lnTo>
                    <a:pt x="28" y="397"/>
                  </a:lnTo>
                  <a:lnTo>
                    <a:pt x="31" y="401"/>
                  </a:lnTo>
                  <a:lnTo>
                    <a:pt x="35" y="403"/>
                  </a:lnTo>
                  <a:lnTo>
                    <a:pt x="35" y="403"/>
                  </a:lnTo>
                  <a:lnTo>
                    <a:pt x="40" y="404"/>
                  </a:lnTo>
                  <a:lnTo>
                    <a:pt x="41" y="407"/>
                  </a:lnTo>
                  <a:lnTo>
                    <a:pt x="44" y="410"/>
                  </a:lnTo>
                  <a:lnTo>
                    <a:pt x="47" y="413"/>
                  </a:lnTo>
                  <a:lnTo>
                    <a:pt x="47" y="413"/>
                  </a:lnTo>
                  <a:lnTo>
                    <a:pt x="54" y="416"/>
                  </a:lnTo>
                  <a:lnTo>
                    <a:pt x="64" y="417"/>
                  </a:lnTo>
                  <a:lnTo>
                    <a:pt x="78" y="417"/>
                  </a:lnTo>
                  <a:lnTo>
                    <a:pt x="78" y="417"/>
                  </a:lnTo>
                  <a:lnTo>
                    <a:pt x="82" y="416"/>
                  </a:lnTo>
                  <a:lnTo>
                    <a:pt x="85" y="411"/>
                  </a:lnTo>
                  <a:lnTo>
                    <a:pt x="89" y="408"/>
                  </a:lnTo>
                  <a:lnTo>
                    <a:pt x="95" y="407"/>
                  </a:lnTo>
                  <a:lnTo>
                    <a:pt x="95" y="407"/>
                  </a:lnTo>
                  <a:lnTo>
                    <a:pt x="99" y="406"/>
                  </a:lnTo>
                  <a:lnTo>
                    <a:pt x="102" y="404"/>
                  </a:lnTo>
                  <a:lnTo>
                    <a:pt x="107" y="399"/>
                  </a:lnTo>
                  <a:lnTo>
                    <a:pt x="107" y="399"/>
                  </a:lnTo>
                  <a:lnTo>
                    <a:pt x="108" y="397"/>
                  </a:lnTo>
                  <a:lnTo>
                    <a:pt x="111" y="397"/>
                  </a:lnTo>
                  <a:lnTo>
                    <a:pt x="121" y="396"/>
                  </a:lnTo>
                  <a:lnTo>
                    <a:pt x="148" y="397"/>
                  </a:lnTo>
                  <a:lnTo>
                    <a:pt x="148" y="397"/>
                  </a:lnTo>
                  <a:lnTo>
                    <a:pt x="159" y="396"/>
                  </a:lnTo>
                  <a:lnTo>
                    <a:pt x="168" y="394"/>
                  </a:lnTo>
                  <a:lnTo>
                    <a:pt x="173" y="390"/>
                  </a:lnTo>
                  <a:lnTo>
                    <a:pt x="178" y="384"/>
                  </a:lnTo>
                  <a:lnTo>
                    <a:pt x="178" y="384"/>
                  </a:lnTo>
                  <a:lnTo>
                    <a:pt x="179" y="381"/>
                  </a:lnTo>
                  <a:lnTo>
                    <a:pt x="181" y="380"/>
                  </a:lnTo>
                  <a:lnTo>
                    <a:pt x="186" y="377"/>
                  </a:lnTo>
                  <a:lnTo>
                    <a:pt x="193" y="376"/>
                  </a:lnTo>
                  <a:lnTo>
                    <a:pt x="199" y="372"/>
                  </a:lnTo>
                  <a:lnTo>
                    <a:pt x="199" y="372"/>
                  </a:lnTo>
                  <a:lnTo>
                    <a:pt x="202" y="369"/>
                  </a:lnTo>
                  <a:lnTo>
                    <a:pt x="208" y="367"/>
                  </a:lnTo>
                  <a:lnTo>
                    <a:pt x="213" y="367"/>
                  </a:lnTo>
                  <a:lnTo>
                    <a:pt x="222" y="367"/>
                  </a:lnTo>
                  <a:lnTo>
                    <a:pt x="222" y="367"/>
                  </a:lnTo>
                  <a:lnTo>
                    <a:pt x="232" y="367"/>
                  </a:lnTo>
                  <a:lnTo>
                    <a:pt x="242" y="364"/>
                  </a:lnTo>
                  <a:lnTo>
                    <a:pt x="257" y="357"/>
                  </a:lnTo>
                  <a:lnTo>
                    <a:pt x="257" y="357"/>
                  </a:lnTo>
                  <a:lnTo>
                    <a:pt x="266" y="356"/>
                  </a:lnTo>
                  <a:lnTo>
                    <a:pt x="274" y="354"/>
                  </a:lnTo>
                  <a:lnTo>
                    <a:pt x="284" y="354"/>
                  </a:lnTo>
                  <a:lnTo>
                    <a:pt x="291" y="353"/>
                  </a:lnTo>
                  <a:lnTo>
                    <a:pt x="291" y="353"/>
                  </a:lnTo>
                  <a:lnTo>
                    <a:pt x="294" y="353"/>
                  </a:lnTo>
                  <a:lnTo>
                    <a:pt x="297" y="353"/>
                  </a:lnTo>
                  <a:lnTo>
                    <a:pt x="301" y="357"/>
                  </a:lnTo>
                  <a:lnTo>
                    <a:pt x="306" y="362"/>
                  </a:lnTo>
                  <a:lnTo>
                    <a:pt x="309" y="363"/>
                  </a:lnTo>
                  <a:lnTo>
                    <a:pt x="311" y="363"/>
                  </a:lnTo>
                  <a:lnTo>
                    <a:pt x="311" y="363"/>
                  </a:lnTo>
                  <a:lnTo>
                    <a:pt x="317" y="363"/>
                  </a:lnTo>
                  <a:lnTo>
                    <a:pt x="323" y="363"/>
                  </a:lnTo>
                  <a:lnTo>
                    <a:pt x="326" y="364"/>
                  </a:lnTo>
                  <a:lnTo>
                    <a:pt x="330" y="364"/>
                  </a:lnTo>
                  <a:lnTo>
                    <a:pt x="330" y="364"/>
                  </a:lnTo>
                  <a:lnTo>
                    <a:pt x="333" y="366"/>
                  </a:lnTo>
                  <a:lnTo>
                    <a:pt x="334" y="367"/>
                  </a:lnTo>
                  <a:lnTo>
                    <a:pt x="337" y="369"/>
                  </a:lnTo>
                  <a:lnTo>
                    <a:pt x="340" y="370"/>
                  </a:lnTo>
                  <a:lnTo>
                    <a:pt x="340" y="370"/>
                  </a:lnTo>
                  <a:lnTo>
                    <a:pt x="343" y="372"/>
                  </a:lnTo>
                  <a:lnTo>
                    <a:pt x="343" y="373"/>
                  </a:lnTo>
                  <a:lnTo>
                    <a:pt x="343" y="376"/>
                  </a:lnTo>
                  <a:lnTo>
                    <a:pt x="340" y="380"/>
                  </a:lnTo>
                  <a:lnTo>
                    <a:pt x="340" y="380"/>
                  </a:lnTo>
                  <a:lnTo>
                    <a:pt x="340" y="381"/>
                  </a:lnTo>
                  <a:lnTo>
                    <a:pt x="340" y="383"/>
                  </a:lnTo>
                  <a:lnTo>
                    <a:pt x="344" y="384"/>
                  </a:lnTo>
                  <a:lnTo>
                    <a:pt x="348" y="387"/>
                  </a:lnTo>
                  <a:lnTo>
                    <a:pt x="354" y="393"/>
                  </a:lnTo>
                  <a:lnTo>
                    <a:pt x="354" y="393"/>
                  </a:lnTo>
                  <a:lnTo>
                    <a:pt x="357" y="399"/>
                  </a:lnTo>
                  <a:lnTo>
                    <a:pt x="358" y="403"/>
                  </a:lnTo>
                  <a:lnTo>
                    <a:pt x="357" y="407"/>
                  </a:lnTo>
                  <a:lnTo>
                    <a:pt x="358" y="411"/>
                  </a:lnTo>
                  <a:lnTo>
                    <a:pt x="358" y="411"/>
                  </a:lnTo>
                  <a:lnTo>
                    <a:pt x="361" y="414"/>
                  </a:lnTo>
                  <a:lnTo>
                    <a:pt x="364" y="416"/>
                  </a:lnTo>
                  <a:lnTo>
                    <a:pt x="367" y="413"/>
                  </a:lnTo>
                  <a:lnTo>
                    <a:pt x="371" y="406"/>
                  </a:lnTo>
                  <a:lnTo>
                    <a:pt x="371" y="406"/>
                  </a:lnTo>
                  <a:lnTo>
                    <a:pt x="374" y="403"/>
                  </a:lnTo>
                  <a:lnTo>
                    <a:pt x="377" y="401"/>
                  </a:lnTo>
                  <a:lnTo>
                    <a:pt x="383" y="400"/>
                  </a:lnTo>
                  <a:lnTo>
                    <a:pt x="385" y="399"/>
                  </a:lnTo>
                  <a:lnTo>
                    <a:pt x="387" y="397"/>
                  </a:lnTo>
                  <a:lnTo>
                    <a:pt x="388" y="394"/>
                  </a:lnTo>
                  <a:lnTo>
                    <a:pt x="388" y="394"/>
                  </a:lnTo>
                  <a:lnTo>
                    <a:pt x="390" y="387"/>
                  </a:lnTo>
                  <a:lnTo>
                    <a:pt x="392" y="383"/>
                  </a:lnTo>
                  <a:lnTo>
                    <a:pt x="397" y="379"/>
                  </a:lnTo>
                  <a:lnTo>
                    <a:pt x="400" y="379"/>
                  </a:lnTo>
                  <a:lnTo>
                    <a:pt x="401" y="380"/>
                  </a:lnTo>
                  <a:lnTo>
                    <a:pt x="401" y="380"/>
                  </a:lnTo>
                  <a:lnTo>
                    <a:pt x="402" y="381"/>
                  </a:lnTo>
                  <a:lnTo>
                    <a:pt x="402" y="383"/>
                  </a:lnTo>
                  <a:lnTo>
                    <a:pt x="401" y="387"/>
                  </a:lnTo>
                  <a:lnTo>
                    <a:pt x="398" y="393"/>
                  </a:lnTo>
                  <a:lnTo>
                    <a:pt x="394" y="403"/>
                  </a:lnTo>
                  <a:lnTo>
                    <a:pt x="394" y="403"/>
                  </a:lnTo>
                  <a:lnTo>
                    <a:pt x="391" y="411"/>
                  </a:lnTo>
                  <a:lnTo>
                    <a:pt x="390" y="413"/>
                  </a:lnTo>
                  <a:lnTo>
                    <a:pt x="388" y="413"/>
                  </a:lnTo>
                  <a:lnTo>
                    <a:pt x="385" y="414"/>
                  </a:lnTo>
                  <a:lnTo>
                    <a:pt x="385" y="414"/>
                  </a:lnTo>
                  <a:lnTo>
                    <a:pt x="384" y="416"/>
                  </a:lnTo>
                  <a:lnTo>
                    <a:pt x="384" y="416"/>
                  </a:lnTo>
                  <a:lnTo>
                    <a:pt x="385" y="417"/>
                  </a:lnTo>
                  <a:lnTo>
                    <a:pt x="387" y="418"/>
                  </a:lnTo>
                  <a:lnTo>
                    <a:pt x="391" y="420"/>
                  </a:lnTo>
                  <a:lnTo>
                    <a:pt x="397" y="418"/>
                  </a:lnTo>
                  <a:lnTo>
                    <a:pt x="398" y="417"/>
                  </a:lnTo>
                  <a:lnTo>
                    <a:pt x="400" y="414"/>
                  </a:lnTo>
                  <a:lnTo>
                    <a:pt x="400" y="414"/>
                  </a:lnTo>
                  <a:lnTo>
                    <a:pt x="400" y="408"/>
                  </a:lnTo>
                  <a:lnTo>
                    <a:pt x="401" y="406"/>
                  </a:lnTo>
                  <a:lnTo>
                    <a:pt x="402" y="404"/>
                  </a:lnTo>
                  <a:lnTo>
                    <a:pt x="404" y="406"/>
                  </a:lnTo>
                  <a:lnTo>
                    <a:pt x="408" y="408"/>
                  </a:lnTo>
                  <a:lnTo>
                    <a:pt x="408" y="408"/>
                  </a:lnTo>
                  <a:lnTo>
                    <a:pt x="410" y="411"/>
                  </a:lnTo>
                  <a:lnTo>
                    <a:pt x="411" y="414"/>
                  </a:lnTo>
                  <a:lnTo>
                    <a:pt x="410" y="420"/>
                  </a:lnTo>
                  <a:lnTo>
                    <a:pt x="407" y="424"/>
                  </a:lnTo>
                  <a:lnTo>
                    <a:pt x="407" y="427"/>
                  </a:lnTo>
                  <a:lnTo>
                    <a:pt x="407" y="427"/>
                  </a:lnTo>
                  <a:lnTo>
                    <a:pt x="408" y="428"/>
                  </a:lnTo>
                  <a:lnTo>
                    <a:pt x="411" y="428"/>
                  </a:lnTo>
                  <a:lnTo>
                    <a:pt x="415" y="427"/>
                  </a:lnTo>
                  <a:lnTo>
                    <a:pt x="418" y="426"/>
                  </a:lnTo>
                  <a:lnTo>
                    <a:pt x="418" y="426"/>
                  </a:lnTo>
                  <a:lnTo>
                    <a:pt x="421" y="427"/>
                  </a:lnTo>
                  <a:lnTo>
                    <a:pt x="422" y="428"/>
                  </a:lnTo>
                  <a:lnTo>
                    <a:pt x="428" y="434"/>
                  </a:lnTo>
                  <a:lnTo>
                    <a:pt x="431" y="441"/>
                  </a:lnTo>
                  <a:lnTo>
                    <a:pt x="431" y="448"/>
                  </a:lnTo>
                  <a:lnTo>
                    <a:pt x="431" y="448"/>
                  </a:lnTo>
                  <a:lnTo>
                    <a:pt x="431" y="454"/>
                  </a:lnTo>
                  <a:lnTo>
                    <a:pt x="431" y="460"/>
                  </a:lnTo>
                  <a:lnTo>
                    <a:pt x="434" y="464"/>
                  </a:lnTo>
                  <a:lnTo>
                    <a:pt x="439" y="468"/>
                  </a:lnTo>
                  <a:lnTo>
                    <a:pt x="439" y="468"/>
                  </a:lnTo>
                  <a:lnTo>
                    <a:pt x="447" y="473"/>
                  </a:lnTo>
                  <a:lnTo>
                    <a:pt x="449" y="475"/>
                  </a:lnTo>
                  <a:lnTo>
                    <a:pt x="452" y="475"/>
                  </a:lnTo>
                  <a:lnTo>
                    <a:pt x="457" y="475"/>
                  </a:lnTo>
                  <a:lnTo>
                    <a:pt x="457" y="475"/>
                  </a:lnTo>
                  <a:lnTo>
                    <a:pt x="465" y="477"/>
                  </a:lnTo>
                  <a:lnTo>
                    <a:pt x="474" y="480"/>
                  </a:lnTo>
                  <a:lnTo>
                    <a:pt x="482" y="484"/>
                  </a:lnTo>
                  <a:lnTo>
                    <a:pt x="489" y="487"/>
                  </a:lnTo>
                  <a:lnTo>
                    <a:pt x="489" y="487"/>
                  </a:lnTo>
                  <a:lnTo>
                    <a:pt x="491" y="488"/>
                  </a:lnTo>
                  <a:lnTo>
                    <a:pt x="494" y="488"/>
                  </a:lnTo>
                  <a:lnTo>
                    <a:pt x="499" y="487"/>
                  </a:lnTo>
                  <a:lnTo>
                    <a:pt x="505" y="481"/>
                  </a:lnTo>
                  <a:lnTo>
                    <a:pt x="509" y="475"/>
                  </a:lnTo>
                  <a:lnTo>
                    <a:pt x="509" y="475"/>
                  </a:lnTo>
                  <a:lnTo>
                    <a:pt x="511" y="473"/>
                  </a:lnTo>
                  <a:lnTo>
                    <a:pt x="512" y="473"/>
                  </a:lnTo>
                  <a:lnTo>
                    <a:pt x="513" y="473"/>
                  </a:lnTo>
                  <a:lnTo>
                    <a:pt x="515" y="473"/>
                  </a:lnTo>
                  <a:lnTo>
                    <a:pt x="518" y="475"/>
                  </a:lnTo>
                  <a:lnTo>
                    <a:pt x="516" y="477"/>
                  </a:lnTo>
                  <a:lnTo>
                    <a:pt x="516" y="478"/>
                  </a:lnTo>
                  <a:lnTo>
                    <a:pt x="516" y="478"/>
                  </a:lnTo>
                  <a:lnTo>
                    <a:pt x="515" y="480"/>
                  </a:lnTo>
                  <a:lnTo>
                    <a:pt x="513" y="481"/>
                  </a:lnTo>
                  <a:lnTo>
                    <a:pt x="515" y="484"/>
                  </a:lnTo>
                  <a:lnTo>
                    <a:pt x="518" y="485"/>
                  </a:lnTo>
                  <a:lnTo>
                    <a:pt x="518" y="484"/>
                  </a:lnTo>
                  <a:lnTo>
                    <a:pt x="519" y="482"/>
                  </a:lnTo>
                  <a:lnTo>
                    <a:pt x="519" y="482"/>
                  </a:lnTo>
                  <a:lnTo>
                    <a:pt x="521" y="478"/>
                  </a:lnTo>
                  <a:lnTo>
                    <a:pt x="522" y="477"/>
                  </a:lnTo>
                  <a:lnTo>
                    <a:pt x="523" y="480"/>
                  </a:lnTo>
                  <a:lnTo>
                    <a:pt x="523" y="480"/>
                  </a:lnTo>
                  <a:lnTo>
                    <a:pt x="525" y="482"/>
                  </a:lnTo>
                  <a:lnTo>
                    <a:pt x="528" y="485"/>
                  </a:lnTo>
                  <a:lnTo>
                    <a:pt x="530" y="487"/>
                  </a:lnTo>
                  <a:lnTo>
                    <a:pt x="533" y="490"/>
                  </a:lnTo>
                  <a:lnTo>
                    <a:pt x="533" y="490"/>
                  </a:lnTo>
                  <a:lnTo>
                    <a:pt x="538" y="494"/>
                  </a:lnTo>
                  <a:lnTo>
                    <a:pt x="539" y="495"/>
                  </a:lnTo>
                  <a:lnTo>
                    <a:pt x="539" y="494"/>
                  </a:lnTo>
                  <a:lnTo>
                    <a:pt x="539" y="494"/>
                  </a:lnTo>
                  <a:lnTo>
                    <a:pt x="539" y="491"/>
                  </a:lnTo>
                  <a:lnTo>
                    <a:pt x="540" y="488"/>
                  </a:lnTo>
                  <a:lnTo>
                    <a:pt x="542" y="487"/>
                  </a:lnTo>
                  <a:lnTo>
                    <a:pt x="546" y="484"/>
                  </a:lnTo>
                  <a:lnTo>
                    <a:pt x="546" y="484"/>
                  </a:lnTo>
                  <a:lnTo>
                    <a:pt x="553" y="480"/>
                  </a:lnTo>
                  <a:lnTo>
                    <a:pt x="562" y="474"/>
                  </a:lnTo>
                  <a:lnTo>
                    <a:pt x="562" y="474"/>
                  </a:lnTo>
                  <a:lnTo>
                    <a:pt x="565" y="471"/>
                  </a:lnTo>
                  <a:lnTo>
                    <a:pt x="569" y="471"/>
                  </a:lnTo>
                  <a:lnTo>
                    <a:pt x="579" y="468"/>
                  </a:lnTo>
                  <a:lnTo>
                    <a:pt x="595" y="467"/>
                  </a:lnTo>
                  <a:lnTo>
                    <a:pt x="595" y="467"/>
                  </a:lnTo>
                  <a:lnTo>
                    <a:pt x="596" y="464"/>
                  </a:lnTo>
                  <a:lnTo>
                    <a:pt x="597" y="455"/>
                  </a:lnTo>
                  <a:lnTo>
                    <a:pt x="600" y="436"/>
                  </a:lnTo>
                  <a:lnTo>
                    <a:pt x="600" y="436"/>
                  </a:lnTo>
                  <a:lnTo>
                    <a:pt x="602" y="428"/>
                  </a:lnTo>
                  <a:lnTo>
                    <a:pt x="606" y="423"/>
                  </a:lnTo>
                  <a:lnTo>
                    <a:pt x="610" y="417"/>
                  </a:lnTo>
                  <a:lnTo>
                    <a:pt x="612" y="410"/>
                  </a:lnTo>
                  <a:lnTo>
                    <a:pt x="612" y="410"/>
                  </a:lnTo>
                  <a:lnTo>
                    <a:pt x="614" y="400"/>
                  </a:lnTo>
                  <a:lnTo>
                    <a:pt x="620" y="389"/>
                  </a:lnTo>
                  <a:lnTo>
                    <a:pt x="626" y="380"/>
                  </a:lnTo>
                  <a:lnTo>
                    <a:pt x="629" y="376"/>
                  </a:lnTo>
                  <a:lnTo>
                    <a:pt x="629" y="376"/>
                  </a:lnTo>
                  <a:lnTo>
                    <a:pt x="634" y="373"/>
                  </a:lnTo>
                  <a:lnTo>
                    <a:pt x="637" y="370"/>
                  </a:lnTo>
                  <a:lnTo>
                    <a:pt x="639" y="364"/>
                  </a:lnTo>
                  <a:lnTo>
                    <a:pt x="639" y="364"/>
                  </a:lnTo>
                  <a:lnTo>
                    <a:pt x="640" y="360"/>
                  </a:lnTo>
                  <a:lnTo>
                    <a:pt x="643" y="354"/>
                  </a:lnTo>
                  <a:lnTo>
                    <a:pt x="646" y="349"/>
                  </a:lnTo>
                  <a:lnTo>
                    <a:pt x="647" y="343"/>
                  </a:lnTo>
                  <a:lnTo>
                    <a:pt x="647" y="343"/>
                  </a:lnTo>
                  <a:lnTo>
                    <a:pt x="649" y="336"/>
                  </a:lnTo>
                  <a:lnTo>
                    <a:pt x="650" y="330"/>
                  </a:lnTo>
                  <a:lnTo>
                    <a:pt x="651" y="326"/>
                  </a:lnTo>
                  <a:lnTo>
                    <a:pt x="651" y="322"/>
                  </a:lnTo>
                  <a:lnTo>
                    <a:pt x="651" y="322"/>
                  </a:lnTo>
                  <a:lnTo>
                    <a:pt x="650" y="316"/>
                  </a:lnTo>
                  <a:lnTo>
                    <a:pt x="650" y="310"/>
                  </a:lnTo>
                  <a:lnTo>
                    <a:pt x="653" y="306"/>
                  </a:lnTo>
                  <a:lnTo>
                    <a:pt x="653" y="306"/>
                  </a:lnTo>
                  <a:lnTo>
                    <a:pt x="654" y="305"/>
                  </a:lnTo>
                  <a:lnTo>
                    <a:pt x="654" y="302"/>
                  </a:lnTo>
                  <a:lnTo>
                    <a:pt x="654" y="298"/>
                  </a:lnTo>
                  <a:lnTo>
                    <a:pt x="653" y="295"/>
                  </a:lnTo>
                  <a:lnTo>
                    <a:pt x="653" y="293"/>
                  </a:lnTo>
                  <a:lnTo>
                    <a:pt x="654" y="292"/>
                  </a:lnTo>
                  <a:lnTo>
                    <a:pt x="654" y="292"/>
                  </a:lnTo>
                  <a:close/>
                  <a:moveTo>
                    <a:pt x="538" y="534"/>
                  </a:moveTo>
                  <a:lnTo>
                    <a:pt x="538" y="534"/>
                  </a:lnTo>
                  <a:lnTo>
                    <a:pt x="530" y="532"/>
                  </a:lnTo>
                  <a:lnTo>
                    <a:pt x="522" y="529"/>
                  </a:lnTo>
                  <a:lnTo>
                    <a:pt x="515" y="527"/>
                  </a:lnTo>
                  <a:lnTo>
                    <a:pt x="511" y="525"/>
                  </a:lnTo>
                  <a:lnTo>
                    <a:pt x="511" y="525"/>
                  </a:lnTo>
                  <a:lnTo>
                    <a:pt x="511" y="527"/>
                  </a:lnTo>
                  <a:lnTo>
                    <a:pt x="511" y="529"/>
                  </a:lnTo>
                  <a:lnTo>
                    <a:pt x="515" y="539"/>
                  </a:lnTo>
                  <a:lnTo>
                    <a:pt x="519" y="549"/>
                  </a:lnTo>
                  <a:lnTo>
                    <a:pt x="519" y="554"/>
                  </a:lnTo>
                  <a:lnTo>
                    <a:pt x="518" y="558"/>
                  </a:lnTo>
                  <a:lnTo>
                    <a:pt x="518" y="558"/>
                  </a:lnTo>
                  <a:lnTo>
                    <a:pt x="518" y="561"/>
                  </a:lnTo>
                  <a:lnTo>
                    <a:pt x="519" y="564"/>
                  </a:lnTo>
                  <a:lnTo>
                    <a:pt x="525" y="572"/>
                  </a:lnTo>
                  <a:lnTo>
                    <a:pt x="533" y="579"/>
                  </a:lnTo>
                  <a:lnTo>
                    <a:pt x="539" y="582"/>
                  </a:lnTo>
                  <a:lnTo>
                    <a:pt x="539" y="582"/>
                  </a:lnTo>
                  <a:lnTo>
                    <a:pt x="543" y="582"/>
                  </a:lnTo>
                  <a:lnTo>
                    <a:pt x="545" y="579"/>
                  </a:lnTo>
                  <a:lnTo>
                    <a:pt x="546" y="576"/>
                  </a:lnTo>
                  <a:lnTo>
                    <a:pt x="549" y="576"/>
                  </a:lnTo>
                  <a:lnTo>
                    <a:pt x="549" y="576"/>
                  </a:lnTo>
                  <a:lnTo>
                    <a:pt x="550" y="575"/>
                  </a:lnTo>
                  <a:lnTo>
                    <a:pt x="552" y="574"/>
                  </a:lnTo>
                  <a:lnTo>
                    <a:pt x="552" y="568"/>
                  </a:lnTo>
                  <a:lnTo>
                    <a:pt x="552" y="568"/>
                  </a:lnTo>
                  <a:lnTo>
                    <a:pt x="552" y="566"/>
                  </a:lnTo>
                  <a:lnTo>
                    <a:pt x="553" y="566"/>
                  </a:lnTo>
                  <a:lnTo>
                    <a:pt x="556" y="568"/>
                  </a:lnTo>
                  <a:lnTo>
                    <a:pt x="558" y="569"/>
                  </a:lnTo>
                  <a:lnTo>
                    <a:pt x="562" y="569"/>
                  </a:lnTo>
                  <a:lnTo>
                    <a:pt x="562" y="569"/>
                  </a:lnTo>
                  <a:lnTo>
                    <a:pt x="562" y="568"/>
                  </a:lnTo>
                  <a:lnTo>
                    <a:pt x="563" y="566"/>
                  </a:lnTo>
                  <a:lnTo>
                    <a:pt x="563" y="559"/>
                  </a:lnTo>
                  <a:lnTo>
                    <a:pt x="563" y="555"/>
                  </a:lnTo>
                  <a:lnTo>
                    <a:pt x="565" y="552"/>
                  </a:lnTo>
                  <a:lnTo>
                    <a:pt x="566" y="552"/>
                  </a:lnTo>
                  <a:lnTo>
                    <a:pt x="566" y="552"/>
                  </a:lnTo>
                  <a:lnTo>
                    <a:pt x="567" y="551"/>
                  </a:lnTo>
                  <a:lnTo>
                    <a:pt x="569" y="549"/>
                  </a:lnTo>
                  <a:lnTo>
                    <a:pt x="569" y="542"/>
                  </a:lnTo>
                  <a:lnTo>
                    <a:pt x="565" y="528"/>
                  </a:lnTo>
                  <a:lnTo>
                    <a:pt x="565" y="528"/>
                  </a:lnTo>
                  <a:lnTo>
                    <a:pt x="563" y="527"/>
                  </a:lnTo>
                  <a:lnTo>
                    <a:pt x="562" y="525"/>
                  </a:lnTo>
                  <a:lnTo>
                    <a:pt x="555" y="528"/>
                  </a:lnTo>
                  <a:lnTo>
                    <a:pt x="546" y="531"/>
                  </a:lnTo>
                  <a:lnTo>
                    <a:pt x="538" y="534"/>
                  </a:lnTo>
                  <a:lnTo>
                    <a:pt x="538" y="53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</p:grpSp>
      <p:grpSp>
        <p:nvGrpSpPr>
          <p:cNvPr id="241" name="South America" descr="Map of South America">
            <a:extLst>
              <a:ext uri="{FF2B5EF4-FFF2-40B4-BE49-F238E27FC236}">
                <a16:creationId xmlns:a16="http://schemas.microsoft.com/office/drawing/2014/main" id="{1EA65C62-F9A5-FC46-B319-D1CEAD4A1EBD}"/>
              </a:ext>
            </a:extLst>
          </p:cNvPr>
          <p:cNvGrpSpPr/>
          <p:nvPr/>
        </p:nvGrpSpPr>
        <p:grpSpPr>
          <a:xfrm>
            <a:off x="3584691" y="4149838"/>
            <a:ext cx="1115757" cy="1792019"/>
            <a:chOff x="2376001" y="4012303"/>
            <a:chExt cx="1115757" cy="1792019"/>
          </a:xfrm>
          <a:solidFill>
            <a:schemeClr val="bg1">
              <a:lumMod val="75000"/>
            </a:schemeClr>
          </a:solidFill>
        </p:grpSpPr>
        <p:sp>
          <p:nvSpPr>
            <p:cNvPr id="242" name="Trinidad and Tobago">
              <a:extLst>
                <a:ext uri="{FF2B5EF4-FFF2-40B4-BE49-F238E27FC236}">
                  <a16:creationId xmlns:a16="http://schemas.microsoft.com/office/drawing/2014/main" id="{724F3F9E-7F2A-A743-8928-100D68D69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2133" y="4055217"/>
              <a:ext cx="23676" cy="16278"/>
            </a:xfrm>
            <a:custGeom>
              <a:avLst/>
              <a:gdLst/>
              <a:ahLst/>
              <a:cxnLst>
                <a:cxn ang="0">
                  <a:pos x="2" y="11"/>
                </a:cxn>
                <a:cxn ang="0">
                  <a:pos x="2" y="11"/>
                </a:cxn>
                <a:cxn ang="0">
                  <a:pos x="2" y="10"/>
                </a:cxn>
                <a:cxn ang="0">
                  <a:pos x="2" y="7"/>
                </a:cxn>
                <a:cxn ang="0">
                  <a:pos x="3" y="6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5" y="0"/>
                </a:cxn>
                <a:cxn ang="0">
                  <a:pos x="9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6" y="3"/>
                </a:cxn>
                <a:cxn ang="0">
                  <a:pos x="16" y="6"/>
                </a:cxn>
                <a:cxn ang="0">
                  <a:pos x="16" y="8"/>
                </a:cxn>
                <a:cxn ang="0">
                  <a:pos x="15" y="10"/>
                </a:cxn>
                <a:cxn ang="0">
                  <a:pos x="15" y="10"/>
                </a:cxn>
                <a:cxn ang="0">
                  <a:pos x="7" y="11"/>
                </a:cxn>
                <a:cxn ang="0">
                  <a:pos x="5" y="11"/>
                </a:cxn>
                <a:cxn ang="0">
                  <a:pos x="2" y="11"/>
                </a:cxn>
                <a:cxn ang="0">
                  <a:pos x="2" y="11"/>
                </a:cxn>
              </a:cxnLst>
              <a:rect l="0" t="0" r="r" b="b"/>
              <a:pathLst>
                <a:path w="16" h="11">
                  <a:moveTo>
                    <a:pt x="2" y="11"/>
                  </a:moveTo>
                  <a:lnTo>
                    <a:pt x="2" y="11"/>
                  </a:lnTo>
                  <a:lnTo>
                    <a:pt x="2" y="10"/>
                  </a:lnTo>
                  <a:lnTo>
                    <a:pt x="2" y="7"/>
                  </a:lnTo>
                  <a:lnTo>
                    <a:pt x="3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3"/>
                  </a:lnTo>
                  <a:lnTo>
                    <a:pt x="2" y="1"/>
                  </a:lnTo>
                  <a:lnTo>
                    <a:pt x="5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6" y="3"/>
                  </a:lnTo>
                  <a:lnTo>
                    <a:pt x="16" y="6"/>
                  </a:lnTo>
                  <a:lnTo>
                    <a:pt x="16" y="8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7" y="11"/>
                  </a:lnTo>
                  <a:lnTo>
                    <a:pt x="5" y="11"/>
                  </a:lnTo>
                  <a:lnTo>
                    <a:pt x="2" y="11"/>
                  </a:lnTo>
                  <a:lnTo>
                    <a:pt x="2" y="11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43" name="Suriname">
              <a:extLst>
                <a:ext uri="{FF2B5EF4-FFF2-40B4-BE49-F238E27FC236}">
                  <a16:creationId xmlns:a16="http://schemas.microsoft.com/office/drawing/2014/main" id="{C5331289-CFB2-0D4C-94A0-98223BFA6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5360" y="4164720"/>
              <a:ext cx="99146" cy="105065"/>
            </a:xfrm>
            <a:custGeom>
              <a:avLst/>
              <a:gdLst/>
              <a:ahLst/>
              <a:cxnLst>
                <a:cxn ang="0">
                  <a:pos x="14" y="14"/>
                </a:cxn>
                <a:cxn ang="0">
                  <a:pos x="13" y="18"/>
                </a:cxn>
                <a:cxn ang="0">
                  <a:pos x="7" y="21"/>
                </a:cxn>
                <a:cxn ang="0">
                  <a:pos x="6" y="21"/>
                </a:cxn>
                <a:cxn ang="0">
                  <a:pos x="3" y="27"/>
                </a:cxn>
                <a:cxn ang="0">
                  <a:pos x="0" y="35"/>
                </a:cxn>
                <a:cxn ang="0">
                  <a:pos x="0" y="37"/>
                </a:cxn>
                <a:cxn ang="0">
                  <a:pos x="6" y="42"/>
                </a:cxn>
                <a:cxn ang="0">
                  <a:pos x="14" y="51"/>
                </a:cxn>
                <a:cxn ang="0">
                  <a:pos x="23" y="70"/>
                </a:cxn>
                <a:cxn ang="0">
                  <a:pos x="27" y="71"/>
                </a:cxn>
                <a:cxn ang="0">
                  <a:pos x="31" y="70"/>
                </a:cxn>
                <a:cxn ang="0">
                  <a:pos x="34" y="64"/>
                </a:cxn>
                <a:cxn ang="0">
                  <a:pos x="36" y="60"/>
                </a:cxn>
                <a:cxn ang="0">
                  <a:pos x="38" y="60"/>
                </a:cxn>
                <a:cxn ang="0">
                  <a:pos x="53" y="60"/>
                </a:cxn>
                <a:cxn ang="0">
                  <a:pos x="55" y="61"/>
                </a:cxn>
                <a:cxn ang="0">
                  <a:pos x="57" y="62"/>
                </a:cxn>
                <a:cxn ang="0">
                  <a:pos x="63" y="55"/>
                </a:cxn>
                <a:cxn ang="0">
                  <a:pos x="63" y="40"/>
                </a:cxn>
                <a:cxn ang="0">
                  <a:pos x="60" y="34"/>
                </a:cxn>
                <a:cxn ang="0">
                  <a:pos x="60" y="23"/>
                </a:cxn>
                <a:cxn ang="0">
                  <a:pos x="63" y="15"/>
                </a:cxn>
                <a:cxn ang="0">
                  <a:pos x="67" y="7"/>
                </a:cxn>
                <a:cxn ang="0">
                  <a:pos x="58" y="4"/>
                </a:cxn>
                <a:cxn ang="0">
                  <a:pos x="50" y="3"/>
                </a:cxn>
                <a:cxn ang="0">
                  <a:pos x="33" y="6"/>
                </a:cxn>
                <a:cxn ang="0">
                  <a:pos x="30" y="3"/>
                </a:cxn>
                <a:cxn ang="0">
                  <a:pos x="27" y="1"/>
                </a:cxn>
                <a:cxn ang="0">
                  <a:pos x="21" y="1"/>
                </a:cxn>
                <a:cxn ang="0">
                  <a:pos x="17" y="3"/>
                </a:cxn>
                <a:cxn ang="0">
                  <a:pos x="16" y="3"/>
                </a:cxn>
                <a:cxn ang="0">
                  <a:pos x="14" y="14"/>
                </a:cxn>
              </a:cxnLst>
              <a:rect l="0" t="0" r="r" b="b"/>
              <a:pathLst>
                <a:path w="67" h="71">
                  <a:moveTo>
                    <a:pt x="14" y="14"/>
                  </a:moveTo>
                  <a:lnTo>
                    <a:pt x="14" y="14"/>
                  </a:lnTo>
                  <a:lnTo>
                    <a:pt x="14" y="17"/>
                  </a:lnTo>
                  <a:lnTo>
                    <a:pt x="13" y="18"/>
                  </a:lnTo>
                  <a:lnTo>
                    <a:pt x="10" y="20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6" y="21"/>
                  </a:lnTo>
                  <a:lnTo>
                    <a:pt x="4" y="23"/>
                  </a:lnTo>
                  <a:lnTo>
                    <a:pt x="3" y="27"/>
                  </a:lnTo>
                  <a:lnTo>
                    <a:pt x="1" y="31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7"/>
                  </a:lnTo>
                  <a:lnTo>
                    <a:pt x="1" y="38"/>
                  </a:lnTo>
                  <a:lnTo>
                    <a:pt x="6" y="42"/>
                  </a:lnTo>
                  <a:lnTo>
                    <a:pt x="10" y="47"/>
                  </a:lnTo>
                  <a:lnTo>
                    <a:pt x="14" y="51"/>
                  </a:lnTo>
                  <a:lnTo>
                    <a:pt x="14" y="51"/>
                  </a:lnTo>
                  <a:lnTo>
                    <a:pt x="23" y="70"/>
                  </a:lnTo>
                  <a:lnTo>
                    <a:pt x="23" y="70"/>
                  </a:lnTo>
                  <a:lnTo>
                    <a:pt x="27" y="71"/>
                  </a:lnTo>
                  <a:lnTo>
                    <a:pt x="31" y="70"/>
                  </a:lnTo>
                  <a:lnTo>
                    <a:pt x="31" y="70"/>
                  </a:lnTo>
                  <a:lnTo>
                    <a:pt x="33" y="68"/>
                  </a:lnTo>
                  <a:lnTo>
                    <a:pt x="34" y="64"/>
                  </a:lnTo>
                  <a:lnTo>
                    <a:pt x="34" y="61"/>
                  </a:lnTo>
                  <a:lnTo>
                    <a:pt x="36" y="60"/>
                  </a:lnTo>
                  <a:lnTo>
                    <a:pt x="38" y="60"/>
                  </a:lnTo>
                  <a:lnTo>
                    <a:pt x="38" y="60"/>
                  </a:lnTo>
                  <a:lnTo>
                    <a:pt x="48" y="60"/>
                  </a:lnTo>
                  <a:lnTo>
                    <a:pt x="53" y="60"/>
                  </a:lnTo>
                  <a:lnTo>
                    <a:pt x="55" y="61"/>
                  </a:lnTo>
                  <a:lnTo>
                    <a:pt x="55" y="61"/>
                  </a:lnTo>
                  <a:lnTo>
                    <a:pt x="57" y="62"/>
                  </a:lnTo>
                  <a:lnTo>
                    <a:pt x="57" y="62"/>
                  </a:lnTo>
                  <a:lnTo>
                    <a:pt x="63" y="55"/>
                  </a:lnTo>
                  <a:lnTo>
                    <a:pt x="63" y="55"/>
                  </a:lnTo>
                  <a:lnTo>
                    <a:pt x="63" y="47"/>
                  </a:lnTo>
                  <a:lnTo>
                    <a:pt x="63" y="40"/>
                  </a:lnTo>
                  <a:lnTo>
                    <a:pt x="60" y="34"/>
                  </a:lnTo>
                  <a:lnTo>
                    <a:pt x="60" y="34"/>
                  </a:lnTo>
                  <a:lnTo>
                    <a:pt x="60" y="28"/>
                  </a:lnTo>
                  <a:lnTo>
                    <a:pt x="60" y="23"/>
                  </a:lnTo>
                  <a:lnTo>
                    <a:pt x="61" y="18"/>
                  </a:lnTo>
                  <a:lnTo>
                    <a:pt x="63" y="15"/>
                  </a:lnTo>
                  <a:lnTo>
                    <a:pt x="63" y="15"/>
                  </a:lnTo>
                  <a:lnTo>
                    <a:pt x="67" y="7"/>
                  </a:lnTo>
                  <a:lnTo>
                    <a:pt x="67" y="7"/>
                  </a:lnTo>
                  <a:lnTo>
                    <a:pt x="58" y="4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38" y="6"/>
                  </a:lnTo>
                  <a:lnTo>
                    <a:pt x="33" y="6"/>
                  </a:lnTo>
                  <a:lnTo>
                    <a:pt x="31" y="4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27" y="1"/>
                  </a:lnTo>
                  <a:lnTo>
                    <a:pt x="24" y="0"/>
                  </a:lnTo>
                  <a:lnTo>
                    <a:pt x="21" y="1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4" y="10"/>
                  </a:lnTo>
                  <a:lnTo>
                    <a:pt x="14" y="14"/>
                  </a:lnTo>
                  <a:lnTo>
                    <a:pt x="14" y="1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44" name="French Guiana">
              <a:extLst>
                <a:ext uri="{FF2B5EF4-FFF2-40B4-BE49-F238E27FC236}">
                  <a16:creationId xmlns:a16="http://schemas.microsoft.com/office/drawing/2014/main" id="{C2BE7F5D-5ED4-B243-A2C1-08121B966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9708" y="4175080"/>
              <a:ext cx="75470" cy="88787"/>
            </a:xfrm>
            <a:custGeom>
              <a:avLst/>
              <a:gdLst/>
              <a:ahLst/>
              <a:cxnLst>
                <a:cxn ang="0">
                  <a:pos x="3" y="27"/>
                </a:cxn>
                <a:cxn ang="0">
                  <a:pos x="3" y="27"/>
                </a:cxn>
                <a:cxn ang="0">
                  <a:pos x="6" y="33"/>
                </a:cxn>
                <a:cxn ang="0">
                  <a:pos x="6" y="40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0" y="55"/>
                </a:cxn>
                <a:cxn ang="0">
                  <a:pos x="0" y="55"/>
                </a:cxn>
                <a:cxn ang="0">
                  <a:pos x="3" y="58"/>
                </a:cxn>
                <a:cxn ang="0">
                  <a:pos x="6" y="60"/>
                </a:cxn>
                <a:cxn ang="0">
                  <a:pos x="10" y="60"/>
                </a:cxn>
                <a:cxn ang="0">
                  <a:pos x="14" y="58"/>
                </a:cxn>
                <a:cxn ang="0">
                  <a:pos x="14" y="58"/>
                </a:cxn>
                <a:cxn ang="0">
                  <a:pos x="21" y="57"/>
                </a:cxn>
                <a:cxn ang="0">
                  <a:pos x="25" y="57"/>
                </a:cxn>
                <a:cxn ang="0">
                  <a:pos x="28" y="55"/>
                </a:cxn>
                <a:cxn ang="0">
                  <a:pos x="31" y="51"/>
                </a:cxn>
                <a:cxn ang="0">
                  <a:pos x="31" y="51"/>
                </a:cxn>
                <a:cxn ang="0">
                  <a:pos x="34" y="45"/>
                </a:cxn>
                <a:cxn ang="0">
                  <a:pos x="40" y="38"/>
                </a:cxn>
                <a:cxn ang="0">
                  <a:pos x="51" y="26"/>
                </a:cxn>
                <a:cxn ang="0">
                  <a:pos x="51" y="26"/>
                </a:cxn>
                <a:cxn ang="0">
                  <a:pos x="50" y="26"/>
                </a:cxn>
                <a:cxn ang="0">
                  <a:pos x="50" y="26"/>
                </a:cxn>
                <a:cxn ang="0">
                  <a:pos x="44" y="21"/>
                </a:cxn>
                <a:cxn ang="0">
                  <a:pos x="38" y="14"/>
                </a:cxn>
                <a:cxn ang="0">
                  <a:pos x="30" y="8"/>
                </a:cxn>
                <a:cxn ang="0">
                  <a:pos x="27" y="6"/>
                </a:cxn>
                <a:cxn ang="0">
                  <a:pos x="23" y="4"/>
                </a:cxn>
                <a:cxn ang="0">
                  <a:pos x="23" y="4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6" y="8"/>
                </a:cxn>
                <a:cxn ang="0">
                  <a:pos x="6" y="8"/>
                </a:cxn>
                <a:cxn ang="0">
                  <a:pos x="4" y="11"/>
                </a:cxn>
                <a:cxn ang="0">
                  <a:pos x="3" y="16"/>
                </a:cxn>
                <a:cxn ang="0">
                  <a:pos x="3" y="21"/>
                </a:cxn>
                <a:cxn ang="0">
                  <a:pos x="3" y="27"/>
                </a:cxn>
                <a:cxn ang="0">
                  <a:pos x="3" y="27"/>
                </a:cxn>
              </a:cxnLst>
              <a:rect l="0" t="0" r="r" b="b"/>
              <a:pathLst>
                <a:path w="51" h="60">
                  <a:moveTo>
                    <a:pt x="3" y="27"/>
                  </a:moveTo>
                  <a:lnTo>
                    <a:pt x="3" y="27"/>
                  </a:lnTo>
                  <a:lnTo>
                    <a:pt x="6" y="33"/>
                  </a:lnTo>
                  <a:lnTo>
                    <a:pt x="6" y="40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3" y="58"/>
                  </a:lnTo>
                  <a:lnTo>
                    <a:pt x="6" y="60"/>
                  </a:lnTo>
                  <a:lnTo>
                    <a:pt x="10" y="60"/>
                  </a:lnTo>
                  <a:lnTo>
                    <a:pt x="14" y="58"/>
                  </a:lnTo>
                  <a:lnTo>
                    <a:pt x="14" y="58"/>
                  </a:lnTo>
                  <a:lnTo>
                    <a:pt x="21" y="57"/>
                  </a:lnTo>
                  <a:lnTo>
                    <a:pt x="25" y="57"/>
                  </a:lnTo>
                  <a:lnTo>
                    <a:pt x="28" y="55"/>
                  </a:lnTo>
                  <a:lnTo>
                    <a:pt x="31" y="51"/>
                  </a:lnTo>
                  <a:lnTo>
                    <a:pt x="31" y="51"/>
                  </a:lnTo>
                  <a:lnTo>
                    <a:pt x="34" y="45"/>
                  </a:lnTo>
                  <a:lnTo>
                    <a:pt x="40" y="38"/>
                  </a:lnTo>
                  <a:lnTo>
                    <a:pt x="51" y="26"/>
                  </a:lnTo>
                  <a:lnTo>
                    <a:pt x="51" y="26"/>
                  </a:lnTo>
                  <a:lnTo>
                    <a:pt x="50" y="26"/>
                  </a:lnTo>
                  <a:lnTo>
                    <a:pt x="50" y="26"/>
                  </a:lnTo>
                  <a:lnTo>
                    <a:pt x="44" y="21"/>
                  </a:lnTo>
                  <a:lnTo>
                    <a:pt x="38" y="14"/>
                  </a:lnTo>
                  <a:lnTo>
                    <a:pt x="30" y="8"/>
                  </a:lnTo>
                  <a:lnTo>
                    <a:pt x="27" y="6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6" y="8"/>
                  </a:lnTo>
                  <a:lnTo>
                    <a:pt x="6" y="8"/>
                  </a:lnTo>
                  <a:lnTo>
                    <a:pt x="4" y="11"/>
                  </a:lnTo>
                  <a:lnTo>
                    <a:pt x="3" y="16"/>
                  </a:lnTo>
                  <a:lnTo>
                    <a:pt x="3" y="21"/>
                  </a:lnTo>
                  <a:lnTo>
                    <a:pt x="3" y="27"/>
                  </a:lnTo>
                  <a:lnTo>
                    <a:pt x="3" y="27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45" name="Guyana">
              <a:extLst>
                <a:ext uri="{FF2B5EF4-FFF2-40B4-BE49-F238E27FC236}">
                  <a16:creationId xmlns:a16="http://schemas.microsoft.com/office/drawing/2014/main" id="{D5149941-EB8B-CF48-A51C-2192627C3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6932" y="4109969"/>
              <a:ext cx="112464" cy="171655"/>
            </a:xfrm>
            <a:custGeom>
              <a:avLst/>
              <a:gdLst/>
              <a:ahLst/>
              <a:cxnLst>
                <a:cxn ang="0">
                  <a:pos x="19" y="8"/>
                </a:cxn>
                <a:cxn ang="0">
                  <a:pos x="12" y="14"/>
                </a:cxn>
                <a:cxn ang="0">
                  <a:pos x="12" y="18"/>
                </a:cxn>
                <a:cxn ang="0">
                  <a:pos x="13" y="18"/>
                </a:cxn>
                <a:cxn ang="0">
                  <a:pos x="16" y="24"/>
                </a:cxn>
                <a:cxn ang="0">
                  <a:pos x="10" y="28"/>
                </a:cxn>
                <a:cxn ang="0">
                  <a:pos x="6" y="28"/>
                </a:cxn>
                <a:cxn ang="0">
                  <a:pos x="3" y="33"/>
                </a:cxn>
                <a:cxn ang="0">
                  <a:pos x="3" y="35"/>
                </a:cxn>
                <a:cxn ang="0">
                  <a:pos x="0" y="40"/>
                </a:cxn>
                <a:cxn ang="0">
                  <a:pos x="0" y="44"/>
                </a:cxn>
                <a:cxn ang="0">
                  <a:pos x="6" y="50"/>
                </a:cxn>
                <a:cxn ang="0">
                  <a:pos x="12" y="57"/>
                </a:cxn>
                <a:cxn ang="0">
                  <a:pos x="17" y="54"/>
                </a:cxn>
                <a:cxn ang="0">
                  <a:pos x="19" y="54"/>
                </a:cxn>
                <a:cxn ang="0">
                  <a:pos x="22" y="60"/>
                </a:cxn>
                <a:cxn ang="0">
                  <a:pos x="23" y="65"/>
                </a:cxn>
                <a:cxn ang="0">
                  <a:pos x="24" y="67"/>
                </a:cxn>
                <a:cxn ang="0">
                  <a:pos x="29" y="74"/>
                </a:cxn>
                <a:cxn ang="0">
                  <a:pos x="26" y="79"/>
                </a:cxn>
                <a:cxn ang="0">
                  <a:pos x="23" y="85"/>
                </a:cxn>
                <a:cxn ang="0">
                  <a:pos x="24" y="101"/>
                </a:cxn>
                <a:cxn ang="0">
                  <a:pos x="29" y="108"/>
                </a:cxn>
                <a:cxn ang="0">
                  <a:pos x="34" y="114"/>
                </a:cxn>
                <a:cxn ang="0">
                  <a:pos x="44" y="116"/>
                </a:cxn>
                <a:cxn ang="0">
                  <a:pos x="46" y="115"/>
                </a:cxn>
                <a:cxn ang="0">
                  <a:pos x="52" y="114"/>
                </a:cxn>
                <a:cxn ang="0">
                  <a:pos x="57" y="111"/>
                </a:cxn>
                <a:cxn ang="0">
                  <a:pos x="59" y="109"/>
                </a:cxn>
                <a:cxn ang="0">
                  <a:pos x="63" y="108"/>
                </a:cxn>
                <a:cxn ang="0">
                  <a:pos x="64" y="107"/>
                </a:cxn>
                <a:cxn ang="0">
                  <a:pos x="70" y="105"/>
                </a:cxn>
                <a:cxn ang="0">
                  <a:pos x="76" y="107"/>
                </a:cxn>
                <a:cxn ang="0">
                  <a:pos x="67" y="88"/>
                </a:cxn>
                <a:cxn ang="0">
                  <a:pos x="59" y="79"/>
                </a:cxn>
                <a:cxn ang="0">
                  <a:pos x="53" y="74"/>
                </a:cxn>
                <a:cxn ang="0">
                  <a:pos x="53" y="72"/>
                </a:cxn>
                <a:cxn ang="0">
                  <a:pos x="56" y="64"/>
                </a:cxn>
                <a:cxn ang="0">
                  <a:pos x="59" y="58"/>
                </a:cxn>
                <a:cxn ang="0">
                  <a:pos x="60" y="58"/>
                </a:cxn>
                <a:cxn ang="0">
                  <a:pos x="66" y="55"/>
                </a:cxn>
                <a:cxn ang="0">
                  <a:pos x="67" y="51"/>
                </a:cxn>
                <a:cxn ang="0">
                  <a:pos x="67" y="47"/>
                </a:cxn>
                <a:cxn ang="0">
                  <a:pos x="69" y="40"/>
                </a:cxn>
                <a:cxn ang="0">
                  <a:pos x="61" y="34"/>
                </a:cxn>
                <a:cxn ang="0">
                  <a:pos x="54" y="27"/>
                </a:cxn>
                <a:cxn ang="0">
                  <a:pos x="52" y="27"/>
                </a:cxn>
                <a:cxn ang="0">
                  <a:pos x="46" y="21"/>
                </a:cxn>
                <a:cxn ang="0">
                  <a:pos x="46" y="17"/>
                </a:cxn>
                <a:cxn ang="0">
                  <a:pos x="44" y="14"/>
                </a:cxn>
                <a:cxn ang="0">
                  <a:pos x="36" y="8"/>
                </a:cxn>
                <a:cxn ang="0">
                  <a:pos x="30" y="4"/>
                </a:cxn>
                <a:cxn ang="0">
                  <a:pos x="24" y="0"/>
                </a:cxn>
                <a:cxn ang="0">
                  <a:pos x="22" y="6"/>
                </a:cxn>
                <a:cxn ang="0">
                  <a:pos x="19" y="8"/>
                </a:cxn>
              </a:cxnLst>
              <a:rect l="0" t="0" r="r" b="b"/>
              <a:pathLst>
                <a:path w="76" h="116">
                  <a:moveTo>
                    <a:pt x="19" y="8"/>
                  </a:moveTo>
                  <a:lnTo>
                    <a:pt x="19" y="8"/>
                  </a:lnTo>
                  <a:lnTo>
                    <a:pt x="15" y="10"/>
                  </a:lnTo>
                  <a:lnTo>
                    <a:pt x="12" y="14"/>
                  </a:lnTo>
                  <a:lnTo>
                    <a:pt x="12" y="17"/>
                  </a:lnTo>
                  <a:lnTo>
                    <a:pt x="12" y="18"/>
                  </a:lnTo>
                  <a:lnTo>
                    <a:pt x="13" y="18"/>
                  </a:lnTo>
                  <a:lnTo>
                    <a:pt x="13" y="18"/>
                  </a:lnTo>
                  <a:lnTo>
                    <a:pt x="15" y="21"/>
                  </a:lnTo>
                  <a:lnTo>
                    <a:pt x="16" y="24"/>
                  </a:lnTo>
                  <a:lnTo>
                    <a:pt x="15" y="27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6" y="28"/>
                  </a:lnTo>
                  <a:lnTo>
                    <a:pt x="3" y="30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3" y="35"/>
                  </a:lnTo>
                  <a:lnTo>
                    <a:pt x="2" y="38"/>
                  </a:lnTo>
                  <a:lnTo>
                    <a:pt x="0" y="40"/>
                  </a:lnTo>
                  <a:lnTo>
                    <a:pt x="0" y="41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6" y="50"/>
                  </a:lnTo>
                  <a:lnTo>
                    <a:pt x="12" y="57"/>
                  </a:lnTo>
                  <a:lnTo>
                    <a:pt x="12" y="57"/>
                  </a:lnTo>
                  <a:lnTo>
                    <a:pt x="13" y="54"/>
                  </a:lnTo>
                  <a:lnTo>
                    <a:pt x="17" y="54"/>
                  </a:lnTo>
                  <a:lnTo>
                    <a:pt x="17" y="54"/>
                  </a:lnTo>
                  <a:lnTo>
                    <a:pt x="19" y="54"/>
                  </a:lnTo>
                  <a:lnTo>
                    <a:pt x="20" y="55"/>
                  </a:lnTo>
                  <a:lnTo>
                    <a:pt x="22" y="60"/>
                  </a:lnTo>
                  <a:lnTo>
                    <a:pt x="22" y="64"/>
                  </a:lnTo>
                  <a:lnTo>
                    <a:pt x="23" y="65"/>
                  </a:lnTo>
                  <a:lnTo>
                    <a:pt x="24" y="67"/>
                  </a:lnTo>
                  <a:lnTo>
                    <a:pt x="24" y="67"/>
                  </a:lnTo>
                  <a:lnTo>
                    <a:pt x="27" y="70"/>
                  </a:lnTo>
                  <a:lnTo>
                    <a:pt x="29" y="74"/>
                  </a:lnTo>
                  <a:lnTo>
                    <a:pt x="27" y="77"/>
                  </a:lnTo>
                  <a:lnTo>
                    <a:pt x="26" y="79"/>
                  </a:lnTo>
                  <a:lnTo>
                    <a:pt x="26" y="79"/>
                  </a:lnTo>
                  <a:lnTo>
                    <a:pt x="23" y="85"/>
                  </a:lnTo>
                  <a:lnTo>
                    <a:pt x="23" y="92"/>
                  </a:lnTo>
                  <a:lnTo>
                    <a:pt x="24" y="101"/>
                  </a:lnTo>
                  <a:lnTo>
                    <a:pt x="26" y="105"/>
                  </a:lnTo>
                  <a:lnTo>
                    <a:pt x="29" y="108"/>
                  </a:lnTo>
                  <a:lnTo>
                    <a:pt x="29" y="108"/>
                  </a:lnTo>
                  <a:lnTo>
                    <a:pt x="34" y="114"/>
                  </a:lnTo>
                  <a:lnTo>
                    <a:pt x="40" y="116"/>
                  </a:lnTo>
                  <a:lnTo>
                    <a:pt x="44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9" y="114"/>
                  </a:lnTo>
                  <a:lnTo>
                    <a:pt x="52" y="114"/>
                  </a:lnTo>
                  <a:lnTo>
                    <a:pt x="54" y="112"/>
                  </a:lnTo>
                  <a:lnTo>
                    <a:pt x="57" y="111"/>
                  </a:lnTo>
                  <a:lnTo>
                    <a:pt x="57" y="111"/>
                  </a:lnTo>
                  <a:lnTo>
                    <a:pt x="59" y="109"/>
                  </a:lnTo>
                  <a:lnTo>
                    <a:pt x="60" y="109"/>
                  </a:lnTo>
                  <a:lnTo>
                    <a:pt x="63" y="108"/>
                  </a:lnTo>
                  <a:lnTo>
                    <a:pt x="64" y="107"/>
                  </a:lnTo>
                  <a:lnTo>
                    <a:pt x="64" y="107"/>
                  </a:lnTo>
                  <a:lnTo>
                    <a:pt x="67" y="105"/>
                  </a:lnTo>
                  <a:lnTo>
                    <a:pt x="70" y="105"/>
                  </a:lnTo>
                  <a:lnTo>
                    <a:pt x="76" y="107"/>
                  </a:lnTo>
                  <a:lnTo>
                    <a:pt x="76" y="107"/>
                  </a:lnTo>
                  <a:lnTo>
                    <a:pt x="67" y="88"/>
                  </a:lnTo>
                  <a:lnTo>
                    <a:pt x="67" y="88"/>
                  </a:lnTo>
                  <a:lnTo>
                    <a:pt x="63" y="84"/>
                  </a:lnTo>
                  <a:lnTo>
                    <a:pt x="59" y="79"/>
                  </a:lnTo>
                  <a:lnTo>
                    <a:pt x="54" y="75"/>
                  </a:lnTo>
                  <a:lnTo>
                    <a:pt x="53" y="74"/>
                  </a:lnTo>
                  <a:lnTo>
                    <a:pt x="53" y="72"/>
                  </a:lnTo>
                  <a:lnTo>
                    <a:pt x="53" y="72"/>
                  </a:lnTo>
                  <a:lnTo>
                    <a:pt x="54" y="68"/>
                  </a:lnTo>
                  <a:lnTo>
                    <a:pt x="56" y="64"/>
                  </a:lnTo>
                  <a:lnTo>
                    <a:pt x="57" y="60"/>
                  </a:lnTo>
                  <a:lnTo>
                    <a:pt x="59" y="58"/>
                  </a:lnTo>
                  <a:lnTo>
                    <a:pt x="60" y="58"/>
                  </a:lnTo>
                  <a:lnTo>
                    <a:pt x="60" y="58"/>
                  </a:lnTo>
                  <a:lnTo>
                    <a:pt x="63" y="57"/>
                  </a:lnTo>
                  <a:lnTo>
                    <a:pt x="66" y="55"/>
                  </a:lnTo>
                  <a:lnTo>
                    <a:pt x="67" y="54"/>
                  </a:lnTo>
                  <a:lnTo>
                    <a:pt x="67" y="51"/>
                  </a:lnTo>
                  <a:lnTo>
                    <a:pt x="67" y="51"/>
                  </a:lnTo>
                  <a:lnTo>
                    <a:pt x="67" y="47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6" y="38"/>
                  </a:lnTo>
                  <a:lnTo>
                    <a:pt x="61" y="34"/>
                  </a:lnTo>
                  <a:lnTo>
                    <a:pt x="57" y="30"/>
                  </a:lnTo>
                  <a:lnTo>
                    <a:pt x="54" y="27"/>
                  </a:lnTo>
                  <a:lnTo>
                    <a:pt x="54" y="27"/>
                  </a:lnTo>
                  <a:lnTo>
                    <a:pt x="52" y="27"/>
                  </a:lnTo>
                  <a:lnTo>
                    <a:pt x="49" y="24"/>
                  </a:lnTo>
                  <a:lnTo>
                    <a:pt x="46" y="21"/>
                  </a:lnTo>
                  <a:lnTo>
                    <a:pt x="46" y="17"/>
                  </a:lnTo>
                  <a:lnTo>
                    <a:pt x="46" y="17"/>
                  </a:lnTo>
                  <a:lnTo>
                    <a:pt x="46" y="15"/>
                  </a:lnTo>
                  <a:lnTo>
                    <a:pt x="44" y="14"/>
                  </a:lnTo>
                  <a:lnTo>
                    <a:pt x="40" y="11"/>
                  </a:lnTo>
                  <a:lnTo>
                    <a:pt x="36" y="8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27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2" y="6"/>
                  </a:lnTo>
                  <a:lnTo>
                    <a:pt x="19" y="8"/>
                  </a:lnTo>
                  <a:lnTo>
                    <a:pt x="19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46" name="Uruguay">
              <a:extLst>
                <a:ext uri="{FF2B5EF4-FFF2-40B4-BE49-F238E27FC236}">
                  <a16:creationId xmlns:a16="http://schemas.microsoft.com/office/drawing/2014/main" id="{C50D7409-B5C3-1B43-81AF-4DD208177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2041" y="5057031"/>
              <a:ext cx="121343" cy="125782"/>
            </a:xfrm>
            <a:custGeom>
              <a:avLst/>
              <a:gdLst/>
              <a:ahLst/>
              <a:cxnLst>
                <a:cxn ang="0">
                  <a:pos x="79" y="41"/>
                </a:cxn>
                <a:cxn ang="0">
                  <a:pos x="74" y="33"/>
                </a:cxn>
                <a:cxn ang="0">
                  <a:pos x="69" y="28"/>
                </a:cxn>
                <a:cxn ang="0">
                  <a:pos x="54" y="20"/>
                </a:cxn>
                <a:cxn ang="0">
                  <a:pos x="50" y="16"/>
                </a:cxn>
                <a:cxn ang="0">
                  <a:pos x="45" y="14"/>
                </a:cxn>
                <a:cxn ang="0">
                  <a:pos x="42" y="17"/>
                </a:cxn>
                <a:cxn ang="0">
                  <a:pos x="40" y="17"/>
                </a:cxn>
                <a:cxn ang="0">
                  <a:pos x="37" y="11"/>
                </a:cxn>
                <a:cxn ang="0">
                  <a:pos x="35" y="6"/>
                </a:cxn>
                <a:cxn ang="0">
                  <a:pos x="26" y="1"/>
                </a:cxn>
                <a:cxn ang="0">
                  <a:pos x="20" y="1"/>
                </a:cxn>
                <a:cxn ang="0">
                  <a:pos x="16" y="1"/>
                </a:cxn>
                <a:cxn ang="0">
                  <a:pos x="12" y="6"/>
                </a:cxn>
                <a:cxn ang="0">
                  <a:pos x="10" y="10"/>
                </a:cxn>
                <a:cxn ang="0">
                  <a:pos x="8" y="23"/>
                </a:cxn>
                <a:cxn ang="0">
                  <a:pos x="5" y="38"/>
                </a:cxn>
                <a:cxn ang="0">
                  <a:pos x="5" y="46"/>
                </a:cxn>
                <a:cxn ang="0">
                  <a:pos x="2" y="53"/>
                </a:cxn>
                <a:cxn ang="0">
                  <a:pos x="0" y="58"/>
                </a:cxn>
                <a:cxn ang="0">
                  <a:pos x="3" y="67"/>
                </a:cxn>
                <a:cxn ang="0">
                  <a:pos x="6" y="68"/>
                </a:cxn>
                <a:cxn ang="0">
                  <a:pos x="5" y="75"/>
                </a:cxn>
                <a:cxn ang="0">
                  <a:pos x="8" y="78"/>
                </a:cxn>
                <a:cxn ang="0">
                  <a:pos x="10" y="78"/>
                </a:cxn>
                <a:cxn ang="0">
                  <a:pos x="20" y="80"/>
                </a:cxn>
                <a:cxn ang="0">
                  <a:pos x="32" y="84"/>
                </a:cxn>
                <a:cxn ang="0">
                  <a:pos x="37" y="85"/>
                </a:cxn>
                <a:cxn ang="0">
                  <a:pos x="45" y="84"/>
                </a:cxn>
                <a:cxn ang="0">
                  <a:pos x="56" y="84"/>
                </a:cxn>
                <a:cxn ang="0">
                  <a:pos x="69" y="81"/>
                </a:cxn>
                <a:cxn ang="0">
                  <a:pos x="72" y="78"/>
                </a:cxn>
                <a:cxn ang="0">
                  <a:pos x="82" y="65"/>
                </a:cxn>
                <a:cxn ang="0">
                  <a:pos x="79" y="58"/>
                </a:cxn>
                <a:cxn ang="0">
                  <a:pos x="79" y="41"/>
                </a:cxn>
              </a:cxnLst>
              <a:rect l="0" t="0" r="r" b="b"/>
              <a:pathLst>
                <a:path w="82" h="85">
                  <a:moveTo>
                    <a:pt x="79" y="41"/>
                  </a:moveTo>
                  <a:lnTo>
                    <a:pt x="79" y="41"/>
                  </a:lnTo>
                  <a:lnTo>
                    <a:pt x="77" y="37"/>
                  </a:lnTo>
                  <a:lnTo>
                    <a:pt x="74" y="33"/>
                  </a:lnTo>
                  <a:lnTo>
                    <a:pt x="69" y="28"/>
                  </a:lnTo>
                  <a:lnTo>
                    <a:pt x="69" y="28"/>
                  </a:lnTo>
                  <a:lnTo>
                    <a:pt x="60" y="23"/>
                  </a:lnTo>
                  <a:lnTo>
                    <a:pt x="54" y="20"/>
                  </a:lnTo>
                  <a:lnTo>
                    <a:pt x="50" y="16"/>
                  </a:lnTo>
                  <a:lnTo>
                    <a:pt x="50" y="16"/>
                  </a:lnTo>
                  <a:lnTo>
                    <a:pt x="47" y="13"/>
                  </a:lnTo>
                  <a:lnTo>
                    <a:pt x="45" y="14"/>
                  </a:lnTo>
                  <a:lnTo>
                    <a:pt x="43" y="16"/>
                  </a:lnTo>
                  <a:lnTo>
                    <a:pt x="42" y="17"/>
                  </a:lnTo>
                  <a:lnTo>
                    <a:pt x="42" y="17"/>
                  </a:lnTo>
                  <a:lnTo>
                    <a:pt x="40" y="17"/>
                  </a:lnTo>
                  <a:lnTo>
                    <a:pt x="39" y="14"/>
                  </a:lnTo>
                  <a:lnTo>
                    <a:pt x="37" y="11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0" y="3"/>
                  </a:lnTo>
                  <a:lnTo>
                    <a:pt x="26" y="1"/>
                  </a:lnTo>
                  <a:lnTo>
                    <a:pt x="23" y="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2" y="6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6"/>
                  </a:lnTo>
                  <a:lnTo>
                    <a:pt x="8" y="23"/>
                  </a:lnTo>
                  <a:lnTo>
                    <a:pt x="6" y="30"/>
                  </a:lnTo>
                  <a:lnTo>
                    <a:pt x="5" y="38"/>
                  </a:lnTo>
                  <a:lnTo>
                    <a:pt x="5" y="38"/>
                  </a:lnTo>
                  <a:lnTo>
                    <a:pt x="5" y="46"/>
                  </a:lnTo>
                  <a:lnTo>
                    <a:pt x="3" y="50"/>
                  </a:lnTo>
                  <a:lnTo>
                    <a:pt x="2" y="53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2" y="64"/>
                  </a:lnTo>
                  <a:lnTo>
                    <a:pt x="3" y="67"/>
                  </a:lnTo>
                  <a:lnTo>
                    <a:pt x="6" y="68"/>
                  </a:lnTo>
                  <a:lnTo>
                    <a:pt x="6" y="68"/>
                  </a:lnTo>
                  <a:lnTo>
                    <a:pt x="6" y="71"/>
                  </a:lnTo>
                  <a:lnTo>
                    <a:pt x="5" y="75"/>
                  </a:lnTo>
                  <a:lnTo>
                    <a:pt x="5" y="75"/>
                  </a:lnTo>
                  <a:lnTo>
                    <a:pt x="8" y="78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16" y="78"/>
                  </a:lnTo>
                  <a:lnTo>
                    <a:pt x="20" y="80"/>
                  </a:lnTo>
                  <a:lnTo>
                    <a:pt x="32" y="84"/>
                  </a:lnTo>
                  <a:lnTo>
                    <a:pt x="32" y="84"/>
                  </a:lnTo>
                  <a:lnTo>
                    <a:pt x="36" y="85"/>
                  </a:lnTo>
                  <a:lnTo>
                    <a:pt x="37" y="85"/>
                  </a:lnTo>
                  <a:lnTo>
                    <a:pt x="40" y="84"/>
                  </a:lnTo>
                  <a:lnTo>
                    <a:pt x="45" y="84"/>
                  </a:lnTo>
                  <a:lnTo>
                    <a:pt x="45" y="84"/>
                  </a:lnTo>
                  <a:lnTo>
                    <a:pt x="56" y="84"/>
                  </a:lnTo>
                  <a:lnTo>
                    <a:pt x="62" y="84"/>
                  </a:lnTo>
                  <a:lnTo>
                    <a:pt x="69" y="81"/>
                  </a:lnTo>
                  <a:lnTo>
                    <a:pt x="69" y="81"/>
                  </a:lnTo>
                  <a:lnTo>
                    <a:pt x="72" y="78"/>
                  </a:lnTo>
                  <a:lnTo>
                    <a:pt x="74" y="74"/>
                  </a:lnTo>
                  <a:lnTo>
                    <a:pt x="82" y="65"/>
                  </a:lnTo>
                  <a:lnTo>
                    <a:pt x="82" y="65"/>
                  </a:lnTo>
                  <a:lnTo>
                    <a:pt x="79" y="58"/>
                  </a:lnTo>
                  <a:lnTo>
                    <a:pt x="79" y="53"/>
                  </a:lnTo>
                  <a:lnTo>
                    <a:pt x="79" y="41"/>
                  </a:lnTo>
                  <a:lnTo>
                    <a:pt x="79" y="41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47" name="Paraguay">
              <a:extLst>
                <a:ext uri="{FF2B5EF4-FFF2-40B4-BE49-F238E27FC236}">
                  <a16:creationId xmlns:a16="http://schemas.microsoft.com/office/drawing/2014/main" id="{342D3194-38B5-E14B-8CB6-E7BA3CBF9E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6976" y="4781791"/>
              <a:ext cx="204210" cy="207170"/>
            </a:xfrm>
            <a:custGeom>
              <a:avLst/>
              <a:gdLst/>
              <a:ahLst/>
              <a:cxnLst>
                <a:cxn ang="0">
                  <a:pos x="137" y="76"/>
                </a:cxn>
                <a:cxn ang="0">
                  <a:pos x="128" y="78"/>
                </a:cxn>
                <a:cxn ang="0">
                  <a:pos x="123" y="79"/>
                </a:cxn>
                <a:cxn ang="0">
                  <a:pos x="118" y="72"/>
                </a:cxn>
                <a:cxn ang="0">
                  <a:pos x="116" y="62"/>
                </a:cxn>
                <a:cxn ang="0">
                  <a:pos x="110" y="52"/>
                </a:cxn>
                <a:cxn ang="0">
                  <a:pos x="106" y="48"/>
                </a:cxn>
                <a:cxn ang="0">
                  <a:pos x="104" y="48"/>
                </a:cxn>
                <a:cxn ang="0">
                  <a:pos x="100" y="49"/>
                </a:cxn>
                <a:cxn ang="0">
                  <a:pos x="90" y="47"/>
                </a:cxn>
                <a:cxn ang="0">
                  <a:pos x="84" y="47"/>
                </a:cxn>
                <a:cxn ang="0">
                  <a:pos x="80" y="41"/>
                </a:cxn>
                <a:cxn ang="0">
                  <a:pos x="81" y="34"/>
                </a:cxn>
                <a:cxn ang="0">
                  <a:pos x="81" y="27"/>
                </a:cxn>
                <a:cxn ang="0">
                  <a:pos x="79" y="17"/>
                </a:cxn>
                <a:cxn ang="0">
                  <a:pos x="79" y="14"/>
                </a:cxn>
                <a:cxn ang="0">
                  <a:pos x="80" y="12"/>
                </a:cxn>
                <a:cxn ang="0">
                  <a:pos x="79" y="5"/>
                </a:cxn>
                <a:cxn ang="0">
                  <a:pos x="76" y="7"/>
                </a:cxn>
                <a:cxn ang="0">
                  <a:pos x="73" y="5"/>
                </a:cxn>
                <a:cxn ang="0">
                  <a:pos x="64" y="1"/>
                </a:cxn>
                <a:cxn ang="0">
                  <a:pos x="60" y="0"/>
                </a:cxn>
                <a:cxn ang="0">
                  <a:pos x="46" y="1"/>
                </a:cxn>
                <a:cxn ang="0">
                  <a:pos x="42" y="2"/>
                </a:cxn>
                <a:cxn ang="0">
                  <a:pos x="33" y="2"/>
                </a:cxn>
                <a:cxn ang="0">
                  <a:pos x="23" y="5"/>
                </a:cxn>
                <a:cxn ang="0">
                  <a:pos x="15" y="12"/>
                </a:cxn>
                <a:cxn ang="0">
                  <a:pos x="10" y="21"/>
                </a:cxn>
                <a:cxn ang="0">
                  <a:pos x="9" y="34"/>
                </a:cxn>
                <a:cxn ang="0">
                  <a:pos x="6" y="45"/>
                </a:cxn>
                <a:cxn ang="0">
                  <a:pos x="0" y="45"/>
                </a:cxn>
                <a:cxn ang="0">
                  <a:pos x="5" y="51"/>
                </a:cxn>
                <a:cxn ang="0">
                  <a:pos x="16" y="64"/>
                </a:cxn>
                <a:cxn ang="0">
                  <a:pos x="22" y="68"/>
                </a:cxn>
                <a:cxn ang="0">
                  <a:pos x="30" y="75"/>
                </a:cxn>
                <a:cxn ang="0">
                  <a:pos x="40" y="79"/>
                </a:cxn>
                <a:cxn ang="0">
                  <a:pos x="46" y="79"/>
                </a:cxn>
                <a:cxn ang="0">
                  <a:pos x="54" y="85"/>
                </a:cxn>
                <a:cxn ang="0">
                  <a:pos x="57" y="88"/>
                </a:cxn>
                <a:cxn ang="0">
                  <a:pos x="73" y="96"/>
                </a:cxn>
                <a:cxn ang="0">
                  <a:pos x="87" y="103"/>
                </a:cxn>
                <a:cxn ang="0">
                  <a:pos x="87" y="105"/>
                </a:cxn>
                <a:cxn ang="0">
                  <a:pos x="81" y="112"/>
                </a:cxn>
                <a:cxn ang="0">
                  <a:pos x="76" y="121"/>
                </a:cxn>
                <a:cxn ang="0">
                  <a:pos x="76" y="125"/>
                </a:cxn>
                <a:cxn ang="0">
                  <a:pos x="73" y="132"/>
                </a:cxn>
                <a:cxn ang="0">
                  <a:pos x="70" y="135"/>
                </a:cxn>
                <a:cxn ang="0">
                  <a:pos x="71" y="136"/>
                </a:cxn>
                <a:cxn ang="0">
                  <a:pos x="81" y="138"/>
                </a:cxn>
                <a:cxn ang="0">
                  <a:pos x="84" y="139"/>
                </a:cxn>
                <a:cxn ang="0">
                  <a:pos x="91" y="139"/>
                </a:cxn>
                <a:cxn ang="0">
                  <a:pos x="100" y="140"/>
                </a:cxn>
                <a:cxn ang="0">
                  <a:pos x="104" y="140"/>
                </a:cxn>
                <a:cxn ang="0">
                  <a:pos x="111" y="138"/>
                </a:cxn>
                <a:cxn ang="0">
                  <a:pos x="114" y="138"/>
                </a:cxn>
                <a:cxn ang="0">
                  <a:pos x="120" y="133"/>
                </a:cxn>
                <a:cxn ang="0">
                  <a:pos x="127" y="131"/>
                </a:cxn>
                <a:cxn ang="0">
                  <a:pos x="128" y="131"/>
                </a:cxn>
                <a:cxn ang="0">
                  <a:pos x="133" y="122"/>
                </a:cxn>
                <a:cxn ang="0">
                  <a:pos x="134" y="108"/>
                </a:cxn>
                <a:cxn ang="0">
                  <a:pos x="135" y="101"/>
                </a:cxn>
                <a:cxn ang="0">
                  <a:pos x="138" y="82"/>
                </a:cxn>
                <a:cxn ang="0">
                  <a:pos x="137" y="76"/>
                </a:cxn>
              </a:cxnLst>
              <a:rect l="0" t="0" r="r" b="b"/>
              <a:pathLst>
                <a:path w="138" h="140">
                  <a:moveTo>
                    <a:pt x="137" y="76"/>
                  </a:moveTo>
                  <a:lnTo>
                    <a:pt x="137" y="76"/>
                  </a:lnTo>
                  <a:lnTo>
                    <a:pt x="133" y="76"/>
                  </a:lnTo>
                  <a:lnTo>
                    <a:pt x="128" y="78"/>
                  </a:lnTo>
                  <a:lnTo>
                    <a:pt x="123" y="79"/>
                  </a:lnTo>
                  <a:lnTo>
                    <a:pt x="123" y="79"/>
                  </a:lnTo>
                  <a:lnTo>
                    <a:pt x="121" y="78"/>
                  </a:lnTo>
                  <a:lnTo>
                    <a:pt x="118" y="72"/>
                  </a:lnTo>
                  <a:lnTo>
                    <a:pt x="116" y="62"/>
                  </a:lnTo>
                  <a:lnTo>
                    <a:pt x="116" y="62"/>
                  </a:lnTo>
                  <a:lnTo>
                    <a:pt x="113" y="57"/>
                  </a:lnTo>
                  <a:lnTo>
                    <a:pt x="110" y="52"/>
                  </a:lnTo>
                  <a:lnTo>
                    <a:pt x="107" y="49"/>
                  </a:lnTo>
                  <a:lnTo>
                    <a:pt x="106" y="48"/>
                  </a:lnTo>
                  <a:lnTo>
                    <a:pt x="104" y="48"/>
                  </a:lnTo>
                  <a:lnTo>
                    <a:pt x="104" y="48"/>
                  </a:lnTo>
                  <a:lnTo>
                    <a:pt x="101" y="49"/>
                  </a:lnTo>
                  <a:lnTo>
                    <a:pt x="100" y="49"/>
                  </a:lnTo>
                  <a:lnTo>
                    <a:pt x="96" y="48"/>
                  </a:lnTo>
                  <a:lnTo>
                    <a:pt x="90" y="47"/>
                  </a:lnTo>
                  <a:lnTo>
                    <a:pt x="90" y="47"/>
                  </a:lnTo>
                  <a:lnTo>
                    <a:pt x="84" y="47"/>
                  </a:lnTo>
                  <a:lnTo>
                    <a:pt x="81" y="44"/>
                  </a:lnTo>
                  <a:lnTo>
                    <a:pt x="80" y="41"/>
                  </a:lnTo>
                  <a:lnTo>
                    <a:pt x="81" y="34"/>
                  </a:lnTo>
                  <a:lnTo>
                    <a:pt x="81" y="34"/>
                  </a:lnTo>
                  <a:lnTo>
                    <a:pt x="83" y="30"/>
                  </a:lnTo>
                  <a:lnTo>
                    <a:pt x="81" y="27"/>
                  </a:lnTo>
                  <a:lnTo>
                    <a:pt x="80" y="21"/>
                  </a:lnTo>
                  <a:lnTo>
                    <a:pt x="79" y="17"/>
                  </a:lnTo>
                  <a:lnTo>
                    <a:pt x="79" y="15"/>
                  </a:lnTo>
                  <a:lnTo>
                    <a:pt x="79" y="14"/>
                  </a:lnTo>
                  <a:lnTo>
                    <a:pt x="79" y="14"/>
                  </a:lnTo>
                  <a:lnTo>
                    <a:pt x="80" y="12"/>
                  </a:lnTo>
                  <a:lnTo>
                    <a:pt x="81" y="11"/>
                  </a:lnTo>
                  <a:lnTo>
                    <a:pt x="79" y="5"/>
                  </a:lnTo>
                  <a:lnTo>
                    <a:pt x="79" y="5"/>
                  </a:lnTo>
                  <a:lnTo>
                    <a:pt x="76" y="7"/>
                  </a:lnTo>
                  <a:lnTo>
                    <a:pt x="76" y="7"/>
                  </a:lnTo>
                  <a:lnTo>
                    <a:pt x="73" y="5"/>
                  </a:lnTo>
                  <a:lnTo>
                    <a:pt x="69" y="4"/>
                  </a:lnTo>
                  <a:lnTo>
                    <a:pt x="64" y="1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50" y="0"/>
                  </a:lnTo>
                  <a:lnTo>
                    <a:pt x="46" y="1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37" y="2"/>
                  </a:lnTo>
                  <a:lnTo>
                    <a:pt x="33" y="2"/>
                  </a:lnTo>
                  <a:lnTo>
                    <a:pt x="27" y="4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15" y="12"/>
                  </a:lnTo>
                  <a:lnTo>
                    <a:pt x="10" y="17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9" y="34"/>
                  </a:lnTo>
                  <a:lnTo>
                    <a:pt x="7" y="41"/>
                  </a:lnTo>
                  <a:lnTo>
                    <a:pt x="6" y="45"/>
                  </a:lnTo>
                  <a:lnTo>
                    <a:pt x="6" y="45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5" y="51"/>
                  </a:lnTo>
                  <a:lnTo>
                    <a:pt x="10" y="57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2" y="68"/>
                  </a:lnTo>
                  <a:lnTo>
                    <a:pt x="27" y="72"/>
                  </a:lnTo>
                  <a:lnTo>
                    <a:pt x="30" y="75"/>
                  </a:lnTo>
                  <a:lnTo>
                    <a:pt x="34" y="78"/>
                  </a:lnTo>
                  <a:lnTo>
                    <a:pt x="40" y="79"/>
                  </a:lnTo>
                  <a:lnTo>
                    <a:pt x="40" y="79"/>
                  </a:lnTo>
                  <a:lnTo>
                    <a:pt x="46" y="79"/>
                  </a:lnTo>
                  <a:lnTo>
                    <a:pt x="51" y="82"/>
                  </a:lnTo>
                  <a:lnTo>
                    <a:pt x="54" y="85"/>
                  </a:lnTo>
                  <a:lnTo>
                    <a:pt x="57" y="88"/>
                  </a:lnTo>
                  <a:lnTo>
                    <a:pt x="57" y="88"/>
                  </a:lnTo>
                  <a:lnTo>
                    <a:pt x="63" y="92"/>
                  </a:lnTo>
                  <a:lnTo>
                    <a:pt x="73" y="96"/>
                  </a:lnTo>
                  <a:lnTo>
                    <a:pt x="83" y="99"/>
                  </a:lnTo>
                  <a:lnTo>
                    <a:pt x="87" y="103"/>
                  </a:lnTo>
                  <a:lnTo>
                    <a:pt x="87" y="103"/>
                  </a:lnTo>
                  <a:lnTo>
                    <a:pt x="87" y="105"/>
                  </a:lnTo>
                  <a:lnTo>
                    <a:pt x="87" y="106"/>
                  </a:lnTo>
                  <a:lnTo>
                    <a:pt x="81" y="112"/>
                  </a:lnTo>
                  <a:lnTo>
                    <a:pt x="77" y="118"/>
                  </a:lnTo>
                  <a:lnTo>
                    <a:pt x="76" y="121"/>
                  </a:lnTo>
                  <a:lnTo>
                    <a:pt x="76" y="125"/>
                  </a:lnTo>
                  <a:lnTo>
                    <a:pt x="76" y="125"/>
                  </a:lnTo>
                  <a:lnTo>
                    <a:pt x="74" y="129"/>
                  </a:lnTo>
                  <a:lnTo>
                    <a:pt x="73" y="132"/>
                  </a:lnTo>
                  <a:lnTo>
                    <a:pt x="70" y="133"/>
                  </a:lnTo>
                  <a:lnTo>
                    <a:pt x="70" y="135"/>
                  </a:lnTo>
                  <a:lnTo>
                    <a:pt x="70" y="135"/>
                  </a:lnTo>
                  <a:lnTo>
                    <a:pt x="71" y="136"/>
                  </a:lnTo>
                  <a:lnTo>
                    <a:pt x="76" y="138"/>
                  </a:lnTo>
                  <a:lnTo>
                    <a:pt x="81" y="138"/>
                  </a:lnTo>
                  <a:lnTo>
                    <a:pt x="84" y="139"/>
                  </a:lnTo>
                  <a:lnTo>
                    <a:pt x="84" y="139"/>
                  </a:lnTo>
                  <a:lnTo>
                    <a:pt x="88" y="139"/>
                  </a:lnTo>
                  <a:lnTo>
                    <a:pt x="91" y="139"/>
                  </a:lnTo>
                  <a:lnTo>
                    <a:pt x="96" y="139"/>
                  </a:lnTo>
                  <a:lnTo>
                    <a:pt x="100" y="140"/>
                  </a:lnTo>
                  <a:lnTo>
                    <a:pt x="100" y="140"/>
                  </a:lnTo>
                  <a:lnTo>
                    <a:pt x="104" y="140"/>
                  </a:lnTo>
                  <a:lnTo>
                    <a:pt x="107" y="139"/>
                  </a:lnTo>
                  <a:lnTo>
                    <a:pt x="111" y="138"/>
                  </a:lnTo>
                  <a:lnTo>
                    <a:pt x="114" y="138"/>
                  </a:lnTo>
                  <a:lnTo>
                    <a:pt x="114" y="138"/>
                  </a:lnTo>
                  <a:lnTo>
                    <a:pt x="117" y="136"/>
                  </a:lnTo>
                  <a:lnTo>
                    <a:pt x="120" y="133"/>
                  </a:lnTo>
                  <a:lnTo>
                    <a:pt x="123" y="132"/>
                  </a:lnTo>
                  <a:lnTo>
                    <a:pt x="127" y="131"/>
                  </a:lnTo>
                  <a:lnTo>
                    <a:pt x="127" y="131"/>
                  </a:lnTo>
                  <a:lnTo>
                    <a:pt x="128" y="131"/>
                  </a:lnTo>
                  <a:lnTo>
                    <a:pt x="130" y="128"/>
                  </a:lnTo>
                  <a:lnTo>
                    <a:pt x="133" y="122"/>
                  </a:lnTo>
                  <a:lnTo>
                    <a:pt x="134" y="113"/>
                  </a:lnTo>
                  <a:lnTo>
                    <a:pt x="134" y="108"/>
                  </a:lnTo>
                  <a:lnTo>
                    <a:pt x="134" y="108"/>
                  </a:lnTo>
                  <a:lnTo>
                    <a:pt x="135" y="101"/>
                  </a:lnTo>
                  <a:lnTo>
                    <a:pt x="137" y="91"/>
                  </a:lnTo>
                  <a:lnTo>
                    <a:pt x="138" y="82"/>
                  </a:lnTo>
                  <a:lnTo>
                    <a:pt x="138" y="79"/>
                  </a:lnTo>
                  <a:lnTo>
                    <a:pt x="137" y="76"/>
                  </a:lnTo>
                  <a:lnTo>
                    <a:pt x="137" y="7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48" name="Ecuador">
              <a:extLst>
                <a:ext uri="{FF2B5EF4-FFF2-40B4-BE49-F238E27FC236}">
                  <a16:creationId xmlns:a16="http://schemas.microsoft.com/office/drawing/2014/main" id="{DDCF1CAE-E80C-DC4D-AA50-53AF60061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3400" y="4275705"/>
              <a:ext cx="137620" cy="155377"/>
            </a:xfrm>
            <a:custGeom>
              <a:avLst/>
              <a:gdLst/>
              <a:ahLst/>
              <a:cxnLst>
                <a:cxn ang="0">
                  <a:pos x="86" y="29"/>
                </a:cxn>
                <a:cxn ang="0">
                  <a:pos x="76" y="19"/>
                </a:cxn>
                <a:cxn ang="0">
                  <a:pos x="74" y="19"/>
                </a:cxn>
                <a:cxn ang="0">
                  <a:pos x="70" y="22"/>
                </a:cxn>
                <a:cxn ang="0">
                  <a:pos x="63" y="19"/>
                </a:cxn>
                <a:cxn ang="0">
                  <a:pos x="57" y="14"/>
                </a:cxn>
                <a:cxn ang="0">
                  <a:pos x="53" y="12"/>
                </a:cxn>
                <a:cxn ang="0">
                  <a:pos x="49" y="10"/>
                </a:cxn>
                <a:cxn ang="0">
                  <a:pos x="33" y="0"/>
                </a:cxn>
                <a:cxn ang="0">
                  <a:pos x="33" y="3"/>
                </a:cxn>
                <a:cxn ang="0">
                  <a:pos x="32" y="4"/>
                </a:cxn>
                <a:cxn ang="0">
                  <a:pos x="22" y="9"/>
                </a:cxn>
                <a:cxn ang="0">
                  <a:pos x="17" y="10"/>
                </a:cxn>
                <a:cxn ang="0">
                  <a:pos x="16" y="20"/>
                </a:cxn>
                <a:cxn ang="0">
                  <a:pos x="16" y="23"/>
                </a:cxn>
                <a:cxn ang="0">
                  <a:pos x="12" y="27"/>
                </a:cxn>
                <a:cxn ang="0">
                  <a:pos x="9" y="30"/>
                </a:cxn>
                <a:cxn ang="0">
                  <a:pos x="7" y="37"/>
                </a:cxn>
                <a:cxn ang="0">
                  <a:pos x="5" y="39"/>
                </a:cxn>
                <a:cxn ang="0">
                  <a:pos x="0" y="43"/>
                </a:cxn>
                <a:cxn ang="0">
                  <a:pos x="2" y="50"/>
                </a:cxn>
                <a:cxn ang="0">
                  <a:pos x="2" y="53"/>
                </a:cxn>
                <a:cxn ang="0">
                  <a:pos x="0" y="60"/>
                </a:cxn>
                <a:cxn ang="0">
                  <a:pos x="0" y="61"/>
                </a:cxn>
                <a:cxn ang="0">
                  <a:pos x="9" y="68"/>
                </a:cxn>
                <a:cxn ang="0">
                  <a:pos x="12" y="70"/>
                </a:cxn>
                <a:cxn ang="0">
                  <a:pos x="16" y="68"/>
                </a:cxn>
                <a:cxn ang="0">
                  <a:pos x="17" y="70"/>
                </a:cxn>
                <a:cxn ang="0">
                  <a:pos x="16" y="77"/>
                </a:cxn>
                <a:cxn ang="0">
                  <a:pos x="10" y="80"/>
                </a:cxn>
                <a:cxn ang="0">
                  <a:pos x="9" y="80"/>
                </a:cxn>
                <a:cxn ang="0">
                  <a:pos x="12" y="86"/>
                </a:cxn>
                <a:cxn ang="0">
                  <a:pos x="12" y="88"/>
                </a:cxn>
                <a:cxn ang="0">
                  <a:pos x="9" y="93"/>
                </a:cxn>
                <a:cxn ang="0">
                  <a:pos x="12" y="97"/>
                </a:cxn>
                <a:cxn ang="0">
                  <a:pos x="14" y="98"/>
                </a:cxn>
                <a:cxn ang="0">
                  <a:pos x="22" y="98"/>
                </a:cxn>
                <a:cxn ang="0">
                  <a:pos x="24" y="100"/>
                </a:cxn>
                <a:cxn ang="0">
                  <a:pos x="30" y="105"/>
                </a:cxn>
                <a:cxn ang="0">
                  <a:pos x="36" y="100"/>
                </a:cxn>
                <a:cxn ang="0">
                  <a:pos x="41" y="84"/>
                </a:cxn>
                <a:cxn ang="0">
                  <a:pos x="47" y="76"/>
                </a:cxn>
                <a:cxn ang="0">
                  <a:pos x="50" y="74"/>
                </a:cxn>
                <a:cxn ang="0">
                  <a:pos x="66" y="68"/>
                </a:cxn>
                <a:cxn ang="0">
                  <a:pos x="78" y="61"/>
                </a:cxn>
                <a:cxn ang="0">
                  <a:pos x="81" y="57"/>
                </a:cxn>
                <a:cxn ang="0">
                  <a:pos x="87" y="46"/>
                </a:cxn>
                <a:cxn ang="0">
                  <a:pos x="90" y="40"/>
                </a:cxn>
                <a:cxn ang="0">
                  <a:pos x="93" y="39"/>
                </a:cxn>
                <a:cxn ang="0">
                  <a:pos x="86" y="29"/>
                </a:cxn>
              </a:cxnLst>
              <a:rect l="0" t="0" r="r" b="b"/>
              <a:pathLst>
                <a:path w="93" h="105">
                  <a:moveTo>
                    <a:pt x="86" y="29"/>
                  </a:moveTo>
                  <a:lnTo>
                    <a:pt x="86" y="29"/>
                  </a:lnTo>
                  <a:lnTo>
                    <a:pt x="78" y="20"/>
                  </a:lnTo>
                  <a:lnTo>
                    <a:pt x="76" y="19"/>
                  </a:lnTo>
                  <a:lnTo>
                    <a:pt x="74" y="19"/>
                  </a:lnTo>
                  <a:lnTo>
                    <a:pt x="74" y="19"/>
                  </a:lnTo>
                  <a:lnTo>
                    <a:pt x="73" y="20"/>
                  </a:lnTo>
                  <a:lnTo>
                    <a:pt x="70" y="22"/>
                  </a:lnTo>
                  <a:lnTo>
                    <a:pt x="66" y="20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57" y="14"/>
                  </a:lnTo>
                  <a:lnTo>
                    <a:pt x="54" y="13"/>
                  </a:lnTo>
                  <a:lnTo>
                    <a:pt x="53" y="12"/>
                  </a:lnTo>
                  <a:lnTo>
                    <a:pt x="53" y="12"/>
                  </a:lnTo>
                  <a:lnTo>
                    <a:pt x="49" y="10"/>
                  </a:lnTo>
                  <a:lnTo>
                    <a:pt x="43" y="9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2" y="4"/>
                  </a:lnTo>
                  <a:lnTo>
                    <a:pt x="29" y="7"/>
                  </a:lnTo>
                  <a:lnTo>
                    <a:pt x="22" y="9"/>
                  </a:lnTo>
                  <a:lnTo>
                    <a:pt x="22" y="9"/>
                  </a:lnTo>
                  <a:lnTo>
                    <a:pt x="17" y="10"/>
                  </a:lnTo>
                  <a:lnTo>
                    <a:pt x="16" y="13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3"/>
                  </a:lnTo>
                  <a:lnTo>
                    <a:pt x="13" y="24"/>
                  </a:lnTo>
                  <a:lnTo>
                    <a:pt x="12" y="27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7" y="36"/>
                  </a:lnTo>
                  <a:lnTo>
                    <a:pt x="7" y="37"/>
                  </a:lnTo>
                  <a:lnTo>
                    <a:pt x="5" y="39"/>
                  </a:lnTo>
                  <a:lnTo>
                    <a:pt x="5" y="39"/>
                  </a:lnTo>
                  <a:lnTo>
                    <a:pt x="2" y="40"/>
                  </a:lnTo>
                  <a:lnTo>
                    <a:pt x="0" y="43"/>
                  </a:lnTo>
                  <a:lnTo>
                    <a:pt x="0" y="46"/>
                  </a:lnTo>
                  <a:lnTo>
                    <a:pt x="2" y="50"/>
                  </a:lnTo>
                  <a:lnTo>
                    <a:pt x="2" y="50"/>
                  </a:lnTo>
                  <a:lnTo>
                    <a:pt x="2" y="53"/>
                  </a:lnTo>
                  <a:lnTo>
                    <a:pt x="2" y="56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1"/>
                  </a:lnTo>
                  <a:lnTo>
                    <a:pt x="3" y="63"/>
                  </a:lnTo>
                  <a:lnTo>
                    <a:pt x="9" y="68"/>
                  </a:lnTo>
                  <a:lnTo>
                    <a:pt x="9" y="68"/>
                  </a:lnTo>
                  <a:lnTo>
                    <a:pt x="12" y="70"/>
                  </a:lnTo>
                  <a:lnTo>
                    <a:pt x="14" y="70"/>
                  </a:lnTo>
                  <a:lnTo>
                    <a:pt x="16" y="68"/>
                  </a:lnTo>
                  <a:lnTo>
                    <a:pt x="17" y="70"/>
                  </a:lnTo>
                  <a:lnTo>
                    <a:pt x="17" y="70"/>
                  </a:lnTo>
                  <a:lnTo>
                    <a:pt x="17" y="73"/>
                  </a:lnTo>
                  <a:lnTo>
                    <a:pt x="16" y="77"/>
                  </a:lnTo>
                  <a:lnTo>
                    <a:pt x="14" y="78"/>
                  </a:lnTo>
                  <a:lnTo>
                    <a:pt x="10" y="80"/>
                  </a:lnTo>
                  <a:lnTo>
                    <a:pt x="10" y="80"/>
                  </a:lnTo>
                  <a:lnTo>
                    <a:pt x="9" y="80"/>
                  </a:lnTo>
                  <a:lnTo>
                    <a:pt x="9" y="80"/>
                  </a:lnTo>
                  <a:lnTo>
                    <a:pt x="12" y="86"/>
                  </a:lnTo>
                  <a:lnTo>
                    <a:pt x="12" y="87"/>
                  </a:lnTo>
                  <a:lnTo>
                    <a:pt x="12" y="88"/>
                  </a:lnTo>
                  <a:lnTo>
                    <a:pt x="12" y="88"/>
                  </a:lnTo>
                  <a:lnTo>
                    <a:pt x="9" y="93"/>
                  </a:lnTo>
                  <a:lnTo>
                    <a:pt x="9" y="94"/>
                  </a:lnTo>
                  <a:lnTo>
                    <a:pt x="12" y="97"/>
                  </a:lnTo>
                  <a:lnTo>
                    <a:pt x="12" y="97"/>
                  </a:lnTo>
                  <a:lnTo>
                    <a:pt x="14" y="98"/>
                  </a:lnTo>
                  <a:lnTo>
                    <a:pt x="19" y="98"/>
                  </a:lnTo>
                  <a:lnTo>
                    <a:pt x="22" y="98"/>
                  </a:lnTo>
                  <a:lnTo>
                    <a:pt x="24" y="100"/>
                  </a:lnTo>
                  <a:lnTo>
                    <a:pt x="24" y="100"/>
                  </a:lnTo>
                  <a:lnTo>
                    <a:pt x="27" y="104"/>
                  </a:lnTo>
                  <a:lnTo>
                    <a:pt x="30" y="105"/>
                  </a:lnTo>
                  <a:lnTo>
                    <a:pt x="33" y="104"/>
                  </a:lnTo>
                  <a:lnTo>
                    <a:pt x="36" y="100"/>
                  </a:lnTo>
                  <a:lnTo>
                    <a:pt x="36" y="100"/>
                  </a:lnTo>
                  <a:lnTo>
                    <a:pt x="41" y="84"/>
                  </a:lnTo>
                  <a:lnTo>
                    <a:pt x="46" y="77"/>
                  </a:lnTo>
                  <a:lnTo>
                    <a:pt x="47" y="76"/>
                  </a:lnTo>
                  <a:lnTo>
                    <a:pt x="50" y="74"/>
                  </a:lnTo>
                  <a:lnTo>
                    <a:pt x="50" y="74"/>
                  </a:lnTo>
                  <a:lnTo>
                    <a:pt x="57" y="71"/>
                  </a:lnTo>
                  <a:lnTo>
                    <a:pt x="66" y="68"/>
                  </a:lnTo>
                  <a:lnTo>
                    <a:pt x="74" y="64"/>
                  </a:lnTo>
                  <a:lnTo>
                    <a:pt x="78" y="61"/>
                  </a:lnTo>
                  <a:lnTo>
                    <a:pt x="81" y="57"/>
                  </a:lnTo>
                  <a:lnTo>
                    <a:pt x="81" y="57"/>
                  </a:lnTo>
                  <a:lnTo>
                    <a:pt x="86" y="50"/>
                  </a:lnTo>
                  <a:lnTo>
                    <a:pt x="87" y="46"/>
                  </a:lnTo>
                  <a:lnTo>
                    <a:pt x="88" y="43"/>
                  </a:lnTo>
                  <a:lnTo>
                    <a:pt x="90" y="40"/>
                  </a:lnTo>
                  <a:lnTo>
                    <a:pt x="90" y="40"/>
                  </a:lnTo>
                  <a:lnTo>
                    <a:pt x="93" y="39"/>
                  </a:lnTo>
                  <a:lnTo>
                    <a:pt x="91" y="36"/>
                  </a:lnTo>
                  <a:lnTo>
                    <a:pt x="86" y="29"/>
                  </a:lnTo>
                  <a:lnTo>
                    <a:pt x="86" y="29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49" name="Bolivia">
              <a:extLst>
                <a:ext uri="{FF2B5EF4-FFF2-40B4-BE49-F238E27FC236}">
                  <a16:creationId xmlns:a16="http://schemas.microsoft.com/office/drawing/2014/main" id="{B5252C62-C3C8-C043-9103-BAB903A69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5680" y="4549465"/>
              <a:ext cx="288558" cy="322593"/>
            </a:xfrm>
            <a:custGeom>
              <a:avLst/>
              <a:gdLst/>
              <a:ahLst/>
              <a:cxnLst>
                <a:cxn ang="0">
                  <a:pos x="189" y="124"/>
                </a:cxn>
                <a:cxn ang="0">
                  <a:pos x="183" y="111"/>
                </a:cxn>
                <a:cxn ang="0">
                  <a:pos x="172" y="107"/>
                </a:cxn>
                <a:cxn ang="0">
                  <a:pos x="153" y="100"/>
                </a:cxn>
                <a:cxn ang="0">
                  <a:pos x="151" y="88"/>
                </a:cxn>
                <a:cxn ang="0">
                  <a:pos x="153" y="84"/>
                </a:cxn>
                <a:cxn ang="0">
                  <a:pos x="149" y="74"/>
                </a:cxn>
                <a:cxn ang="0">
                  <a:pos x="143" y="63"/>
                </a:cxn>
                <a:cxn ang="0">
                  <a:pos x="126" y="60"/>
                </a:cxn>
                <a:cxn ang="0">
                  <a:pos x="121" y="54"/>
                </a:cxn>
                <a:cxn ang="0">
                  <a:pos x="109" y="50"/>
                </a:cxn>
                <a:cxn ang="0">
                  <a:pos x="102" y="47"/>
                </a:cxn>
                <a:cxn ang="0">
                  <a:pos x="95" y="44"/>
                </a:cxn>
                <a:cxn ang="0">
                  <a:pos x="75" y="33"/>
                </a:cxn>
                <a:cxn ang="0">
                  <a:pos x="69" y="16"/>
                </a:cxn>
                <a:cxn ang="0">
                  <a:pos x="71" y="0"/>
                </a:cxn>
                <a:cxn ang="0">
                  <a:pos x="55" y="2"/>
                </a:cxn>
                <a:cxn ang="0">
                  <a:pos x="37" y="10"/>
                </a:cxn>
                <a:cxn ang="0">
                  <a:pos x="23" y="17"/>
                </a:cxn>
                <a:cxn ang="0">
                  <a:pos x="8" y="20"/>
                </a:cxn>
                <a:cxn ang="0">
                  <a:pos x="14" y="41"/>
                </a:cxn>
                <a:cxn ang="0">
                  <a:pos x="10" y="50"/>
                </a:cxn>
                <a:cxn ang="0">
                  <a:pos x="11" y="73"/>
                </a:cxn>
                <a:cxn ang="0">
                  <a:pos x="7" y="83"/>
                </a:cxn>
                <a:cxn ang="0">
                  <a:pos x="8" y="88"/>
                </a:cxn>
                <a:cxn ang="0">
                  <a:pos x="4" y="100"/>
                </a:cxn>
                <a:cxn ang="0">
                  <a:pos x="10" y="107"/>
                </a:cxn>
                <a:cxn ang="0">
                  <a:pos x="1" y="120"/>
                </a:cxn>
                <a:cxn ang="0">
                  <a:pos x="0" y="127"/>
                </a:cxn>
                <a:cxn ang="0">
                  <a:pos x="7" y="134"/>
                </a:cxn>
                <a:cxn ang="0">
                  <a:pos x="8" y="147"/>
                </a:cxn>
                <a:cxn ang="0">
                  <a:pos x="14" y="155"/>
                </a:cxn>
                <a:cxn ang="0">
                  <a:pos x="17" y="161"/>
                </a:cxn>
                <a:cxn ang="0">
                  <a:pos x="14" y="172"/>
                </a:cxn>
                <a:cxn ang="0">
                  <a:pos x="14" y="179"/>
                </a:cxn>
                <a:cxn ang="0">
                  <a:pos x="21" y="188"/>
                </a:cxn>
                <a:cxn ang="0">
                  <a:pos x="25" y="199"/>
                </a:cxn>
                <a:cxn ang="0">
                  <a:pos x="30" y="218"/>
                </a:cxn>
                <a:cxn ang="0">
                  <a:pos x="44" y="211"/>
                </a:cxn>
                <a:cxn ang="0">
                  <a:pos x="58" y="201"/>
                </a:cxn>
                <a:cxn ang="0">
                  <a:pos x="75" y="205"/>
                </a:cxn>
                <a:cxn ang="0">
                  <a:pos x="85" y="214"/>
                </a:cxn>
                <a:cxn ang="0">
                  <a:pos x="94" y="202"/>
                </a:cxn>
                <a:cxn ang="0">
                  <a:pos x="115" y="202"/>
                </a:cxn>
                <a:cxn ang="0">
                  <a:pos x="119" y="178"/>
                </a:cxn>
                <a:cxn ang="0">
                  <a:pos x="132" y="162"/>
                </a:cxn>
                <a:cxn ang="0">
                  <a:pos x="151" y="159"/>
                </a:cxn>
                <a:cxn ang="0">
                  <a:pos x="169" y="157"/>
                </a:cxn>
                <a:cxn ang="0">
                  <a:pos x="182" y="162"/>
                </a:cxn>
                <a:cxn ang="0">
                  <a:pos x="190" y="159"/>
                </a:cxn>
                <a:cxn ang="0">
                  <a:pos x="192" y="147"/>
                </a:cxn>
                <a:cxn ang="0">
                  <a:pos x="195" y="131"/>
                </a:cxn>
              </a:cxnLst>
              <a:rect l="0" t="0" r="r" b="b"/>
              <a:pathLst>
                <a:path w="195" h="218">
                  <a:moveTo>
                    <a:pt x="195" y="131"/>
                  </a:moveTo>
                  <a:lnTo>
                    <a:pt x="195" y="131"/>
                  </a:lnTo>
                  <a:lnTo>
                    <a:pt x="192" y="127"/>
                  </a:lnTo>
                  <a:lnTo>
                    <a:pt x="189" y="124"/>
                  </a:lnTo>
                  <a:lnTo>
                    <a:pt x="186" y="120"/>
                  </a:lnTo>
                  <a:lnTo>
                    <a:pt x="185" y="115"/>
                  </a:lnTo>
                  <a:lnTo>
                    <a:pt x="185" y="115"/>
                  </a:lnTo>
                  <a:lnTo>
                    <a:pt x="183" y="111"/>
                  </a:lnTo>
                  <a:lnTo>
                    <a:pt x="182" y="108"/>
                  </a:lnTo>
                  <a:lnTo>
                    <a:pt x="178" y="107"/>
                  </a:lnTo>
                  <a:lnTo>
                    <a:pt x="172" y="107"/>
                  </a:lnTo>
                  <a:lnTo>
                    <a:pt x="172" y="107"/>
                  </a:lnTo>
                  <a:lnTo>
                    <a:pt x="165" y="107"/>
                  </a:lnTo>
                  <a:lnTo>
                    <a:pt x="159" y="105"/>
                  </a:lnTo>
                  <a:lnTo>
                    <a:pt x="155" y="103"/>
                  </a:lnTo>
                  <a:lnTo>
                    <a:pt x="153" y="100"/>
                  </a:lnTo>
                  <a:lnTo>
                    <a:pt x="153" y="100"/>
                  </a:lnTo>
                  <a:lnTo>
                    <a:pt x="152" y="95"/>
                  </a:lnTo>
                  <a:lnTo>
                    <a:pt x="151" y="91"/>
                  </a:lnTo>
                  <a:lnTo>
                    <a:pt x="151" y="88"/>
                  </a:lnTo>
                  <a:lnTo>
                    <a:pt x="152" y="85"/>
                  </a:lnTo>
                  <a:lnTo>
                    <a:pt x="152" y="85"/>
                  </a:lnTo>
                  <a:lnTo>
                    <a:pt x="153" y="85"/>
                  </a:lnTo>
                  <a:lnTo>
                    <a:pt x="153" y="84"/>
                  </a:lnTo>
                  <a:lnTo>
                    <a:pt x="152" y="81"/>
                  </a:lnTo>
                  <a:lnTo>
                    <a:pt x="151" y="77"/>
                  </a:lnTo>
                  <a:lnTo>
                    <a:pt x="149" y="74"/>
                  </a:lnTo>
                  <a:lnTo>
                    <a:pt x="149" y="74"/>
                  </a:lnTo>
                  <a:lnTo>
                    <a:pt x="149" y="70"/>
                  </a:lnTo>
                  <a:lnTo>
                    <a:pt x="148" y="67"/>
                  </a:lnTo>
                  <a:lnTo>
                    <a:pt x="143" y="63"/>
                  </a:lnTo>
                  <a:lnTo>
                    <a:pt x="143" y="63"/>
                  </a:lnTo>
                  <a:lnTo>
                    <a:pt x="139" y="61"/>
                  </a:lnTo>
                  <a:lnTo>
                    <a:pt x="133" y="61"/>
                  </a:lnTo>
                  <a:lnTo>
                    <a:pt x="128" y="61"/>
                  </a:lnTo>
                  <a:lnTo>
                    <a:pt x="126" y="60"/>
                  </a:lnTo>
                  <a:lnTo>
                    <a:pt x="126" y="58"/>
                  </a:lnTo>
                  <a:lnTo>
                    <a:pt x="126" y="58"/>
                  </a:lnTo>
                  <a:lnTo>
                    <a:pt x="125" y="56"/>
                  </a:lnTo>
                  <a:lnTo>
                    <a:pt x="121" y="54"/>
                  </a:lnTo>
                  <a:lnTo>
                    <a:pt x="112" y="53"/>
                  </a:lnTo>
                  <a:lnTo>
                    <a:pt x="112" y="53"/>
                  </a:lnTo>
                  <a:lnTo>
                    <a:pt x="111" y="51"/>
                  </a:lnTo>
                  <a:lnTo>
                    <a:pt x="109" y="50"/>
                  </a:lnTo>
                  <a:lnTo>
                    <a:pt x="108" y="47"/>
                  </a:lnTo>
                  <a:lnTo>
                    <a:pt x="106" y="47"/>
                  </a:lnTo>
                  <a:lnTo>
                    <a:pt x="106" y="47"/>
                  </a:lnTo>
                  <a:lnTo>
                    <a:pt x="102" y="47"/>
                  </a:lnTo>
                  <a:lnTo>
                    <a:pt x="101" y="46"/>
                  </a:lnTo>
                  <a:lnTo>
                    <a:pt x="98" y="44"/>
                  </a:lnTo>
                  <a:lnTo>
                    <a:pt x="95" y="44"/>
                  </a:lnTo>
                  <a:lnTo>
                    <a:pt x="95" y="44"/>
                  </a:lnTo>
                  <a:lnTo>
                    <a:pt x="89" y="44"/>
                  </a:lnTo>
                  <a:lnTo>
                    <a:pt x="85" y="43"/>
                  </a:lnTo>
                  <a:lnTo>
                    <a:pt x="81" y="39"/>
                  </a:lnTo>
                  <a:lnTo>
                    <a:pt x="75" y="33"/>
                  </a:lnTo>
                  <a:lnTo>
                    <a:pt x="75" y="33"/>
                  </a:lnTo>
                  <a:lnTo>
                    <a:pt x="72" y="30"/>
                  </a:lnTo>
                  <a:lnTo>
                    <a:pt x="71" y="26"/>
                  </a:lnTo>
                  <a:lnTo>
                    <a:pt x="69" y="16"/>
                  </a:lnTo>
                  <a:lnTo>
                    <a:pt x="69" y="7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0"/>
                  </a:lnTo>
                  <a:lnTo>
                    <a:pt x="69" y="0"/>
                  </a:lnTo>
                  <a:lnTo>
                    <a:pt x="65" y="0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1" y="2"/>
                  </a:lnTo>
                  <a:lnTo>
                    <a:pt x="45" y="4"/>
                  </a:lnTo>
                  <a:lnTo>
                    <a:pt x="37" y="10"/>
                  </a:lnTo>
                  <a:lnTo>
                    <a:pt x="37" y="10"/>
                  </a:lnTo>
                  <a:lnTo>
                    <a:pt x="28" y="13"/>
                  </a:lnTo>
                  <a:lnTo>
                    <a:pt x="25" y="14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0" y="19"/>
                  </a:lnTo>
                  <a:lnTo>
                    <a:pt x="17" y="20"/>
                  </a:lnTo>
                  <a:lnTo>
                    <a:pt x="13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14" y="41"/>
                  </a:lnTo>
                  <a:lnTo>
                    <a:pt x="14" y="41"/>
                  </a:lnTo>
                  <a:lnTo>
                    <a:pt x="14" y="44"/>
                  </a:lnTo>
                  <a:lnTo>
                    <a:pt x="14" y="47"/>
                  </a:lnTo>
                  <a:lnTo>
                    <a:pt x="10" y="50"/>
                  </a:lnTo>
                  <a:lnTo>
                    <a:pt x="10" y="50"/>
                  </a:lnTo>
                  <a:lnTo>
                    <a:pt x="10" y="54"/>
                  </a:lnTo>
                  <a:lnTo>
                    <a:pt x="10" y="60"/>
                  </a:lnTo>
                  <a:lnTo>
                    <a:pt x="11" y="73"/>
                  </a:lnTo>
                  <a:lnTo>
                    <a:pt x="11" y="73"/>
                  </a:lnTo>
                  <a:lnTo>
                    <a:pt x="11" y="76"/>
                  </a:lnTo>
                  <a:lnTo>
                    <a:pt x="8" y="80"/>
                  </a:lnTo>
                  <a:lnTo>
                    <a:pt x="7" y="83"/>
                  </a:lnTo>
                  <a:lnTo>
                    <a:pt x="7" y="84"/>
                  </a:lnTo>
                  <a:lnTo>
                    <a:pt x="8" y="85"/>
                  </a:lnTo>
                  <a:lnTo>
                    <a:pt x="8" y="85"/>
                  </a:lnTo>
                  <a:lnTo>
                    <a:pt x="8" y="88"/>
                  </a:lnTo>
                  <a:lnTo>
                    <a:pt x="7" y="93"/>
                  </a:lnTo>
                  <a:lnTo>
                    <a:pt x="5" y="95"/>
                  </a:lnTo>
                  <a:lnTo>
                    <a:pt x="4" y="100"/>
                  </a:lnTo>
                  <a:lnTo>
                    <a:pt x="4" y="100"/>
                  </a:lnTo>
                  <a:lnTo>
                    <a:pt x="5" y="103"/>
                  </a:lnTo>
                  <a:lnTo>
                    <a:pt x="7" y="104"/>
                  </a:lnTo>
                  <a:lnTo>
                    <a:pt x="10" y="105"/>
                  </a:lnTo>
                  <a:lnTo>
                    <a:pt x="10" y="107"/>
                  </a:lnTo>
                  <a:lnTo>
                    <a:pt x="10" y="107"/>
                  </a:lnTo>
                  <a:lnTo>
                    <a:pt x="10" y="110"/>
                  </a:lnTo>
                  <a:lnTo>
                    <a:pt x="7" y="114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0" y="122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3" y="130"/>
                  </a:lnTo>
                  <a:lnTo>
                    <a:pt x="4" y="131"/>
                  </a:lnTo>
                  <a:lnTo>
                    <a:pt x="7" y="134"/>
                  </a:lnTo>
                  <a:lnTo>
                    <a:pt x="7" y="134"/>
                  </a:lnTo>
                  <a:lnTo>
                    <a:pt x="8" y="135"/>
                  </a:lnTo>
                  <a:lnTo>
                    <a:pt x="8" y="138"/>
                  </a:lnTo>
                  <a:lnTo>
                    <a:pt x="8" y="142"/>
                  </a:lnTo>
                  <a:lnTo>
                    <a:pt x="8" y="147"/>
                  </a:lnTo>
                  <a:lnTo>
                    <a:pt x="10" y="150"/>
                  </a:lnTo>
                  <a:lnTo>
                    <a:pt x="11" y="151"/>
                  </a:lnTo>
                  <a:lnTo>
                    <a:pt x="11" y="151"/>
                  </a:lnTo>
                  <a:lnTo>
                    <a:pt x="14" y="155"/>
                  </a:lnTo>
                  <a:lnTo>
                    <a:pt x="17" y="157"/>
                  </a:lnTo>
                  <a:lnTo>
                    <a:pt x="18" y="158"/>
                  </a:lnTo>
                  <a:lnTo>
                    <a:pt x="17" y="161"/>
                  </a:lnTo>
                  <a:lnTo>
                    <a:pt x="17" y="161"/>
                  </a:lnTo>
                  <a:lnTo>
                    <a:pt x="15" y="162"/>
                  </a:lnTo>
                  <a:lnTo>
                    <a:pt x="15" y="167"/>
                  </a:lnTo>
                  <a:lnTo>
                    <a:pt x="15" y="169"/>
                  </a:lnTo>
                  <a:lnTo>
                    <a:pt x="14" y="172"/>
                  </a:lnTo>
                  <a:lnTo>
                    <a:pt x="14" y="172"/>
                  </a:lnTo>
                  <a:lnTo>
                    <a:pt x="13" y="174"/>
                  </a:lnTo>
                  <a:lnTo>
                    <a:pt x="13" y="175"/>
                  </a:lnTo>
                  <a:lnTo>
                    <a:pt x="14" y="179"/>
                  </a:lnTo>
                  <a:lnTo>
                    <a:pt x="17" y="182"/>
                  </a:lnTo>
                  <a:lnTo>
                    <a:pt x="20" y="185"/>
                  </a:lnTo>
                  <a:lnTo>
                    <a:pt x="20" y="185"/>
                  </a:lnTo>
                  <a:lnTo>
                    <a:pt x="21" y="188"/>
                  </a:lnTo>
                  <a:lnTo>
                    <a:pt x="23" y="191"/>
                  </a:lnTo>
                  <a:lnTo>
                    <a:pt x="23" y="196"/>
                  </a:lnTo>
                  <a:lnTo>
                    <a:pt x="25" y="199"/>
                  </a:lnTo>
                  <a:lnTo>
                    <a:pt x="25" y="199"/>
                  </a:lnTo>
                  <a:lnTo>
                    <a:pt x="27" y="204"/>
                  </a:lnTo>
                  <a:lnTo>
                    <a:pt x="28" y="209"/>
                  </a:lnTo>
                  <a:lnTo>
                    <a:pt x="30" y="218"/>
                  </a:lnTo>
                  <a:lnTo>
                    <a:pt x="30" y="218"/>
                  </a:lnTo>
                  <a:lnTo>
                    <a:pt x="30" y="218"/>
                  </a:lnTo>
                  <a:lnTo>
                    <a:pt x="32" y="218"/>
                  </a:lnTo>
                  <a:lnTo>
                    <a:pt x="38" y="215"/>
                  </a:lnTo>
                  <a:lnTo>
                    <a:pt x="44" y="211"/>
                  </a:lnTo>
                  <a:lnTo>
                    <a:pt x="51" y="205"/>
                  </a:lnTo>
                  <a:lnTo>
                    <a:pt x="51" y="205"/>
                  </a:lnTo>
                  <a:lnTo>
                    <a:pt x="55" y="201"/>
                  </a:lnTo>
                  <a:lnTo>
                    <a:pt x="58" y="201"/>
                  </a:lnTo>
                  <a:lnTo>
                    <a:pt x="61" y="202"/>
                  </a:lnTo>
                  <a:lnTo>
                    <a:pt x="65" y="204"/>
                  </a:lnTo>
                  <a:lnTo>
                    <a:pt x="65" y="204"/>
                  </a:lnTo>
                  <a:lnTo>
                    <a:pt x="75" y="205"/>
                  </a:lnTo>
                  <a:lnTo>
                    <a:pt x="81" y="208"/>
                  </a:lnTo>
                  <a:lnTo>
                    <a:pt x="84" y="212"/>
                  </a:lnTo>
                  <a:lnTo>
                    <a:pt x="84" y="212"/>
                  </a:lnTo>
                  <a:lnTo>
                    <a:pt x="85" y="214"/>
                  </a:lnTo>
                  <a:lnTo>
                    <a:pt x="87" y="214"/>
                  </a:lnTo>
                  <a:lnTo>
                    <a:pt x="88" y="211"/>
                  </a:lnTo>
                  <a:lnTo>
                    <a:pt x="94" y="202"/>
                  </a:lnTo>
                  <a:lnTo>
                    <a:pt x="94" y="202"/>
                  </a:lnTo>
                  <a:lnTo>
                    <a:pt x="96" y="201"/>
                  </a:lnTo>
                  <a:lnTo>
                    <a:pt x="104" y="201"/>
                  </a:lnTo>
                  <a:lnTo>
                    <a:pt x="115" y="202"/>
                  </a:lnTo>
                  <a:lnTo>
                    <a:pt x="115" y="202"/>
                  </a:lnTo>
                  <a:lnTo>
                    <a:pt x="116" y="198"/>
                  </a:lnTo>
                  <a:lnTo>
                    <a:pt x="118" y="191"/>
                  </a:lnTo>
                  <a:lnTo>
                    <a:pt x="119" y="178"/>
                  </a:lnTo>
                  <a:lnTo>
                    <a:pt x="119" y="178"/>
                  </a:lnTo>
                  <a:lnTo>
                    <a:pt x="119" y="174"/>
                  </a:lnTo>
                  <a:lnTo>
                    <a:pt x="124" y="169"/>
                  </a:lnTo>
                  <a:lnTo>
                    <a:pt x="132" y="162"/>
                  </a:lnTo>
                  <a:lnTo>
                    <a:pt x="132" y="162"/>
                  </a:lnTo>
                  <a:lnTo>
                    <a:pt x="136" y="161"/>
                  </a:lnTo>
                  <a:lnTo>
                    <a:pt x="142" y="159"/>
                  </a:lnTo>
                  <a:lnTo>
                    <a:pt x="146" y="159"/>
                  </a:lnTo>
                  <a:lnTo>
                    <a:pt x="151" y="159"/>
                  </a:lnTo>
                  <a:lnTo>
                    <a:pt x="151" y="159"/>
                  </a:lnTo>
                  <a:lnTo>
                    <a:pt x="155" y="158"/>
                  </a:lnTo>
                  <a:lnTo>
                    <a:pt x="159" y="157"/>
                  </a:lnTo>
                  <a:lnTo>
                    <a:pt x="169" y="157"/>
                  </a:lnTo>
                  <a:lnTo>
                    <a:pt x="169" y="157"/>
                  </a:lnTo>
                  <a:lnTo>
                    <a:pt x="173" y="158"/>
                  </a:lnTo>
                  <a:lnTo>
                    <a:pt x="178" y="161"/>
                  </a:lnTo>
                  <a:lnTo>
                    <a:pt x="182" y="162"/>
                  </a:lnTo>
                  <a:lnTo>
                    <a:pt x="185" y="164"/>
                  </a:lnTo>
                  <a:lnTo>
                    <a:pt x="185" y="164"/>
                  </a:lnTo>
                  <a:lnTo>
                    <a:pt x="188" y="162"/>
                  </a:lnTo>
                  <a:lnTo>
                    <a:pt x="190" y="159"/>
                  </a:lnTo>
                  <a:lnTo>
                    <a:pt x="192" y="157"/>
                  </a:lnTo>
                  <a:lnTo>
                    <a:pt x="192" y="152"/>
                  </a:lnTo>
                  <a:lnTo>
                    <a:pt x="192" y="152"/>
                  </a:lnTo>
                  <a:lnTo>
                    <a:pt x="192" y="147"/>
                  </a:lnTo>
                  <a:lnTo>
                    <a:pt x="193" y="142"/>
                  </a:lnTo>
                  <a:lnTo>
                    <a:pt x="195" y="137"/>
                  </a:lnTo>
                  <a:lnTo>
                    <a:pt x="195" y="131"/>
                  </a:lnTo>
                  <a:lnTo>
                    <a:pt x="195" y="131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50" name="Peru">
              <a:extLst>
                <a:ext uri="{FF2B5EF4-FFF2-40B4-BE49-F238E27FC236}">
                  <a16:creationId xmlns:a16="http://schemas.microsoft.com/office/drawing/2014/main" id="{DC6DCB6B-3D35-2049-AE6F-EECCE754F2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6001" y="4315658"/>
              <a:ext cx="300396" cy="443935"/>
            </a:xfrm>
            <a:custGeom>
              <a:avLst/>
              <a:gdLst/>
              <a:ahLst/>
              <a:cxnLst>
                <a:cxn ang="0">
                  <a:pos x="189" y="285"/>
                </a:cxn>
                <a:cxn ang="0">
                  <a:pos x="196" y="272"/>
                </a:cxn>
                <a:cxn ang="0">
                  <a:pos x="199" y="263"/>
                </a:cxn>
                <a:cxn ang="0">
                  <a:pos x="193" y="258"/>
                </a:cxn>
                <a:cxn ang="0">
                  <a:pos x="197" y="243"/>
                </a:cxn>
                <a:cxn ang="0">
                  <a:pos x="197" y="238"/>
                </a:cxn>
                <a:cxn ang="0">
                  <a:pos x="199" y="218"/>
                </a:cxn>
                <a:cxn ang="0">
                  <a:pos x="203" y="205"/>
                </a:cxn>
                <a:cxn ang="0">
                  <a:pos x="192" y="177"/>
                </a:cxn>
                <a:cxn ang="0">
                  <a:pos x="177" y="178"/>
                </a:cxn>
                <a:cxn ang="0">
                  <a:pos x="173" y="157"/>
                </a:cxn>
                <a:cxn ang="0">
                  <a:pos x="167" y="155"/>
                </a:cxn>
                <a:cxn ang="0">
                  <a:pos x="159" y="161"/>
                </a:cxn>
                <a:cxn ang="0">
                  <a:pos x="145" y="160"/>
                </a:cxn>
                <a:cxn ang="0">
                  <a:pos x="140" y="151"/>
                </a:cxn>
                <a:cxn ang="0">
                  <a:pos x="132" y="148"/>
                </a:cxn>
                <a:cxn ang="0">
                  <a:pos x="130" y="138"/>
                </a:cxn>
                <a:cxn ang="0">
                  <a:pos x="120" y="121"/>
                </a:cxn>
                <a:cxn ang="0">
                  <a:pos x="122" y="113"/>
                </a:cxn>
                <a:cxn ang="0">
                  <a:pos x="126" y="106"/>
                </a:cxn>
                <a:cxn ang="0">
                  <a:pos x="130" y="98"/>
                </a:cxn>
                <a:cxn ang="0">
                  <a:pos x="136" y="84"/>
                </a:cxn>
                <a:cxn ang="0">
                  <a:pos x="145" y="77"/>
                </a:cxn>
                <a:cxn ang="0">
                  <a:pos x="160" y="70"/>
                </a:cxn>
                <a:cxn ang="0">
                  <a:pos x="173" y="66"/>
                </a:cxn>
                <a:cxn ang="0">
                  <a:pos x="180" y="64"/>
                </a:cxn>
                <a:cxn ang="0">
                  <a:pos x="173" y="59"/>
                </a:cxn>
                <a:cxn ang="0">
                  <a:pos x="182" y="46"/>
                </a:cxn>
                <a:cxn ang="0">
                  <a:pos x="170" y="36"/>
                </a:cxn>
                <a:cxn ang="0">
                  <a:pos x="162" y="37"/>
                </a:cxn>
                <a:cxn ang="0">
                  <a:pos x="155" y="36"/>
                </a:cxn>
                <a:cxn ang="0">
                  <a:pos x="139" y="39"/>
                </a:cxn>
                <a:cxn ang="0">
                  <a:pos x="130" y="34"/>
                </a:cxn>
                <a:cxn ang="0">
                  <a:pos x="125" y="24"/>
                </a:cxn>
                <a:cxn ang="0">
                  <a:pos x="119" y="16"/>
                </a:cxn>
                <a:cxn ang="0">
                  <a:pos x="112" y="13"/>
                </a:cxn>
                <a:cxn ang="0">
                  <a:pos x="105" y="2"/>
                </a:cxn>
                <a:cxn ang="0">
                  <a:pos x="92" y="2"/>
                </a:cxn>
                <a:cxn ang="0">
                  <a:pos x="95" y="13"/>
                </a:cxn>
                <a:cxn ang="0">
                  <a:pos x="86" y="30"/>
                </a:cxn>
                <a:cxn ang="0">
                  <a:pos x="71" y="41"/>
                </a:cxn>
                <a:cxn ang="0">
                  <a:pos x="52" y="49"/>
                </a:cxn>
                <a:cxn ang="0">
                  <a:pos x="41" y="73"/>
                </a:cxn>
                <a:cxn ang="0">
                  <a:pos x="29" y="73"/>
                </a:cxn>
                <a:cxn ang="0">
                  <a:pos x="19" y="71"/>
                </a:cxn>
                <a:cxn ang="0">
                  <a:pos x="14" y="66"/>
                </a:cxn>
                <a:cxn ang="0">
                  <a:pos x="17" y="59"/>
                </a:cxn>
                <a:cxn ang="0">
                  <a:pos x="7" y="59"/>
                </a:cxn>
                <a:cxn ang="0">
                  <a:pos x="0" y="73"/>
                </a:cxn>
                <a:cxn ang="0">
                  <a:pos x="7" y="91"/>
                </a:cxn>
                <a:cxn ang="0">
                  <a:pos x="1" y="94"/>
                </a:cxn>
                <a:cxn ang="0">
                  <a:pos x="19" y="107"/>
                </a:cxn>
                <a:cxn ang="0">
                  <a:pos x="31" y="124"/>
                </a:cxn>
                <a:cxn ang="0">
                  <a:pos x="41" y="138"/>
                </a:cxn>
                <a:cxn ang="0">
                  <a:pos x="65" y="192"/>
                </a:cxn>
                <a:cxn ang="0">
                  <a:pos x="79" y="215"/>
                </a:cxn>
                <a:cxn ang="0">
                  <a:pos x="81" y="225"/>
                </a:cxn>
                <a:cxn ang="0">
                  <a:pos x="86" y="236"/>
                </a:cxn>
                <a:cxn ang="0">
                  <a:pos x="112" y="255"/>
                </a:cxn>
                <a:cxn ang="0">
                  <a:pos x="159" y="283"/>
                </a:cxn>
                <a:cxn ang="0">
                  <a:pos x="177" y="298"/>
                </a:cxn>
                <a:cxn ang="0">
                  <a:pos x="182" y="298"/>
                </a:cxn>
                <a:cxn ang="0">
                  <a:pos x="189" y="285"/>
                </a:cxn>
              </a:cxnLst>
              <a:rect l="0" t="0" r="r" b="b"/>
              <a:pathLst>
                <a:path w="203" h="300">
                  <a:moveTo>
                    <a:pt x="189" y="285"/>
                  </a:moveTo>
                  <a:lnTo>
                    <a:pt x="189" y="285"/>
                  </a:lnTo>
                  <a:lnTo>
                    <a:pt x="189" y="285"/>
                  </a:lnTo>
                  <a:lnTo>
                    <a:pt x="189" y="285"/>
                  </a:lnTo>
                  <a:lnTo>
                    <a:pt x="189" y="280"/>
                  </a:lnTo>
                  <a:lnTo>
                    <a:pt x="190" y="278"/>
                  </a:lnTo>
                  <a:lnTo>
                    <a:pt x="190" y="278"/>
                  </a:lnTo>
                  <a:lnTo>
                    <a:pt x="196" y="272"/>
                  </a:lnTo>
                  <a:lnTo>
                    <a:pt x="199" y="268"/>
                  </a:lnTo>
                  <a:lnTo>
                    <a:pt x="199" y="265"/>
                  </a:lnTo>
                  <a:lnTo>
                    <a:pt x="199" y="265"/>
                  </a:lnTo>
                  <a:lnTo>
                    <a:pt x="199" y="263"/>
                  </a:lnTo>
                  <a:lnTo>
                    <a:pt x="196" y="262"/>
                  </a:lnTo>
                  <a:lnTo>
                    <a:pt x="194" y="261"/>
                  </a:lnTo>
                  <a:lnTo>
                    <a:pt x="193" y="258"/>
                  </a:lnTo>
                  <a:lnTo>
                    <a:pt x="193" y="258"/>
                  </a:lnTo>
                  <a:lnTo>
                    <a:pt x="194" y="253"/>
                  </a:lnTo>
                  <a:lnTo>
                    <a:pt x="196" y="251"/>
                  </a:lnTo>
                  <a:lnTo>
                    <a:pt x="197" y="246"/>
                  </a:lnTo>
                  <a:lnTo>
                    <a:pt x="197" y="243"/>
                  </a:lnTo>
                  <a:lnTo>
                    <a:pt x="197" y="243"/>
                  </a:lnTo>
                  <a:lnTo>
                    <a:pt x="196" y="242"/>
                  </a:lnTo>
                  <a:lnTo>
                    <a:pt x="196" y="241"/>
                  </a:lnTo>
                  <a:lnTo>
                    <a:pt x="197" y="238"/>
                  </a:lnTo>
                  <a:lnTo>
                    <a:pt x="200" y="234"/>
                  </a:lnTo>
                  <a:lnTo>
                    <a:pt x="200" y="231"/>
                  </a:lnTo>
                  <a:lnTo>
                    <a:pt x="200" y="231"/>
                  </a:lnTo>
                  <a:lnTo>
                    <a:pt x="199" y="218"/>
                  </a:lnTo>
                  <a:lnTo>
                    <a:pt x="199" y="212"/>
                  </a:lnTo>
                  <a:lnTo>
                    <a:pt x="199" y="208"/>
                  </a:lnTo>
                  <a:lnTo>
                    <a:pt x="199" y="208"/>
                  </a:lnTo>
                  <a:lnTo>
                    <a:pt x="203" y="205"/>
                  </a:lnTo>
                  <a:lnTo>
                    <a:pt x="203" y="202"/>
                  </a:lnTo>
                  <a:lnTo>
                    <a:pt x="203" y="199"/>
                  </a:lnTo>
                  <a:lnTo>
                    <a:pt x="203" y="199"/>
                  </a:lnTo>
                  <a:lnTo>
                    <a:pt x="192" y="177"/>
                  </a:lnTo>
                  <a:lnTo>
                    <a:pt x="192" y="177"/>
                  </a:lnTo>
                  <a:lnTo>
                    <a:pt x="184" y="177"/>
                  </a:lnTo>
                  <a:lnTo>
                    <a:pt x="177" y="178"/>
                  </a:lnTo>
                  <a:lnTo>
                    <a:pt x="177" y="178"/>
                  </a:lnTo>
                  <a:lnTo>
                    <a:pt x="175" y="178"/>
                  </a:lnTo>
                  <a:lnTo>
                    <a:pt x="175" y="175"/>
                  </a:lnTo>
                  <a:lnTo>
                    <a:pt x="173" y="170"/>
                  </a:lnTo>
                  <a:lnTo>
                    <a:pt x="173" y="157"/>
                  </a:lnTo>
                  <a:lnTo>
                    <a:pt x="173" y="157"/>
                  </a:lnTo>
                  <a:lnTo>
                    <a:pt x="172" y="154"/>
                  </a:lnTo>
                  <a:lnTo>
                    <a:pt x="170" y="154"/>
                  </a:lnTo>
                  <a:lnTo>
                    <a:pt x="167" y="155"/>
                  </a:lnTo>
                  <a:lnTo>
                    <a:pt x="166" y="158"/>
                  </a:lnTo>
                  <a:lnTo>
                    <a:pt x="166" y="158"/>
                  </a:lnTo>
                  <a:lnTo>
                    <a:pt x="163" y="160"/>
                  </a:lnTo>
                  <a:lnTo>
                    <a:pt x="159" y="161"/>
                  </a:lnTo>
                  <a:lnTo>
                    <a:pt x="149" y="161"/>
                  </a:lnTo>
                  <a:lnTo>
                    <a:pt x="149" y="161"/>
                  </a:lnTo>
                  <a:lnTo>
                    <a:pt x="146" y="160"/>
                  </a:lnTo>
                  <a:lnTo>
                    <a:pt x="145" y="160"/>
                  </a:lnTo>
                  <a:lnTo>
                    <a:pt x="143" y="155"/>
                  </a:lnTo>
                  <a:lnTo>
                    <a:pt x="142" y="152"/>
                  </a:lnTo>
                  <a:lnTo>
                    <a:pt x="142" y="151"/>
                  </a:lnTo>
                  <a:lnTo>
                    <a:pt x="140" y="151"/>
                  </a:lnTo>
                  <a:lnTo>
                    <a:pt x="140" y="151"/>
                  </a:lnTo>
                  <a:lnTo>
                    <a:pt x="138" y="151"/>
                  </a:lnTo>
                  <a:lnTo>
                    <a:pt x="135" y="150"/>
                  </a:lnTo>
                  <a:lnTo>
                    <a:pt x="132" y="148"/>
                  </a:lnTo>
                  <a:lnTo>
                    <a:pt x="132" y="145"/>
                  </a:lnTo>
                  <a:lnTo>
                    <a:pt x="132" y="145"/>
                  </a:lnTo>
                  <a:lnTo>
                    <a:pt x="132" y="142"/>
                  </a:lnTo>
                  <a:lnTo>
                    <a:pt x="130" y="138"/>
                  </a:lnTo>
                  <a:lnTo>
                    <a:pt x="126" y="131"/>
                  </a:lnTo>
                  <a:lnTo>
                    <a:pt x="126" y="131"/>
                  </a:lnTo>
                  <a:lnTo>
                    <a:pt x="120" y="124"/>
                  </a:lnTo>
                  <a:lnTo>
                    <a:pt x="120" y="121"/>
                  </a:lnTo>
                  <a:lnTo>
                    <a:pt x="122" y="118"/>
                  </a:lnTo>
                  <a:lnTo>
                    <a:pt x="122" y="118"/>
                  </a:lnTo>
                  <a:lnTo>
                    <a:pt x="122" y="115"/>
                  </a:lnTo>
                  <a:lnTo>
                    <a:pt x="122" y="113"/>
                  </a:lnTo>
                  <a:lnTo>
                    <a:pt x="122" y="110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6" y="106"/>
                  </a:lnTo>
                  <a:lnTo>
                    <a:pt x="129" y="104"/>
                  </a:lnTo>
                  <a:lnTo>
                    <a:pt x="130" y="101"/>
                  </a:lnTo>
                  <a:lnTo>
                    <a:pt x="130" y="98"/>
                  </a:lnTo>
                  <a:lnTo>
                    <a:pt x="130" y="98"/>
                  </a:lnTo>
                  <a:lnTo>
                    <a:pt x="130" y="96"/>
                  </a:lnTo>
                  <a:lnTo>
                    <a:pt x="133" y="91"/>
                  </a:lnTo>
                  <a:lnTo>
                    <a:pt x="135" y="88"/>
                  </a:lnTo>
                  <a:lnTo>
                    <a:pt x="136" y="84"/>
                  </a:lnTo>
                  <a:lnTo>
                    <a:pt x="136" y="84"/>
                  </a:lnTo>
                  <a:lnTo>
                    <a:pt x="138" y="80"/>
                  </a:lnTo>
                  <a:lnTo>
                    <a:pt x="140" y="78"/>
                  </a:lnTo>
                  <a:lnTo>
                    <a:pt x="145" y="77"/>
                  </a:lnTo>
                  <a:lnTo>
                    <a:pt x="150" y="74"/>
                  </a:lnTo>
                  <a:lnTo>
                    <a:pt x="150" y="74"/>
                  </a:lnTo>
                  <a:lnTo>
                    <a:pt x="155" y="71"/>
                  </a:lnTo>
                  <a:lnTo>
                    <a:pt x="160" y="70"/>
                  </a:lnTo>
                  <a:lnTo>
                    <a:pt x="165" y="70"/>
                  </a:lnTo>
                  <a:lnTo>
                    <a:pt x="170" y="67"/>
                  </a:lnTo>
                  <a:lnTo>
                    <a:pt x="170" y="67"/>
                  </a:lnTo>
                  <a:lnTo>
                    <a:pt x="173" y="66"/>
                  </a:lnTo>
                  <a:lnTo>
                    <a:pt x="176" y="66"/>
                  </a:lnTo>
                  <a:lnTo>
                    <a:pt x="183" y="66"/>
                  </a:lnTo>
                  <a:lnTo>
                    <a:pt x="183" y="66"/>
                  </a:lnTo>
                  <a:lnTo>
                    <a:pt x="180" y="64"/>
                  </a:lnTo>
                  <a:lnTo>
                    <a:pt x="177" y="61"/>
                  </a:lnTo>
                  <a:lnTo>
                    <a:pt x="175" y="60"/>
                  </a:lnTo>
                  <a:lnTo>
                    <a:pt x="173" y="59"/>
                  </a:lnTo>
                  <a:lnTo>
                    <a:pt x="173" y="59"/>
                  </a:lnTo>
                  <a:lnTo>
                    <a:pt x="173" y="56"/>
                  </a:lnTo>
                  <a:lnTo>
                    <a:pt x="176" y="51"/>
                  </a:lnTo>
                  <a:lnTo>
                    <a:pt x="182" y="46"/>
                  </a:lnTo>
                  <a:lnTo>
                    <a:pt x="182" y="46"/>
                  </a:lnTo>
                  <a:lnTo>
                    <a:pt x="182" y="43"/>
                  </a:lnTo>
                  <a:lnTo>
                    <a:pt x="180" y="41"/>
                  </a:lnTo>
                  <a:lnTo>
                    <a:pt x="177" y="39"/>
                  </a:lnTo>
                  <a:lnTo>
                    <a:pt x="170" y="36"/>
                  </a:lnTo>
                  <a:lnTo>
                    <a:pt x="170" y="36"/>
                  </a:lnTo>
                  <a:lnTo>
                    <a:pt x="167" y="36"/>
                  </a:lnTo>
                  <a:lnTo>
                    <a:pt x="165" y="36"/>
                  </a:lnTo>
                  <a:lnTo>
                    <a:pt x="162" y="37"/>
                  </a:lnTo>
                  <a:lnTo>
                    <a:pt x="159" y="36"/>
                  </a:lnTo>
                  <a:lnTo>
                    <a:pt x="159" y="36"/>
                  </a:lnTo>
                  <a:lnTo>
                    <a:pt x="156" y="36"/>
                  </a:lnTo>
                  <a:lnTo>
                    <a:pt x="155" y="36"/>
                  </a:lnTo>
                  <a:lnTo>
                    <a:pt x="149" y="37"/>
                  </a:lnTo>
                  <a:lnTo>
                    <a:pt x="149" y="37"/>
                  </a:lnTo>
                  <a:lnTo>
                    <a:pt x="146" y="39"/>
                  </a:lnTo>
                  <a:lnTo>
                    <a:pt x="139" y="39"/>
                  </a:lnTo>
                  <a:lnTo>
                    <a:pt x="133" y="37"/>
                  </a:lnTo>
                  <a:lnTo>
                    <a:pt x="132" y="37"/>
                  </a:lnTo>
                  <a:lnTo>
                    <a:pt x="130" y="34"/>
                  </a:lnTo>
                  <a:lnTo>
                    <a:pt x="130" y="34"/>
                  </a:lnTo>
                  <a:lnTo>
                    <a:pt x="130" y="32"/>
                  </a:lnTo>
                  <a:lnTo>
                    <a:pt x="128" y="29"/>
                  </a:lnTo>
                  <a:lnTo>
                    <a:pt x="126" y="27"/>
                  </a:lnTo>
                  <a:lnTo>
                    <a:pt x="125" y="24"/>
                  </a:lnTo>
                  <a:lnTo>
                    <a:pt x="125" y="24"/>
                  </a:lnTo>
                  <a:lnTo>
                    <a:pt x="125" y="22"/>
                  </a:lnTo>
                  <a:lnTo>
                    <a:pt x="122" y="19"/>
                  </a:lnTo>
                  <a:lnTo>
                    <a:pt x="119" y="16"/>
                  </a:lnTo>
                  <a:lnTo>
                    <a:pt x="115" y="14"/>
                  </a:lnTo>
                  <a:lnTo>
                    <a:pt x="115" y="14"/>
                  </a:lnTo>
                  <a:lnTo>
                    <a:pt x="113" y="14"/>
                  </a:lnTo>
                  <a:lnTo>
                    <a:pt x="112" y="13"/>
                  </a:lnTo>
                  <a:lnTo>
                    <a:pt x="109" y="9"/>
                  </a:lnTo>
                  <a:lnTo>
                    <a:pt x="108" y="5"/>
                  </a:lnTo>
                  <a:lnTo>
                    <a:pt x="105" y="2"/>
                  </a:lnTo>
                  <a:lnTo>
                    <a:pt x="105" y="2"/>
                  </a:lnTo>
                  <a:lnTo>
                    <a:pt x="103" y="0"/>
                  </a:lnTo>
                  <a:lnTo>
                    <a:pt x="99" y="0"/>
                  </a:lnTo>
                  <a:lnTo>
                    <a:pt x="92" y="2"/>
                  </a:lnTo>
                  <a:lnTo>
                    <a:pt x="92" y="2"/>
                  </a:lnTo>
                  <a:lnTo>
                    <a:pt x="96" y="9"/>
                  </a:lnTo>
                  <a:lnTo>
                    <a:pt x="98" y="12"/>
                  </a:lnTo>
                  <a:lnTo>
                    <a:pt x="95" y="13"/>
                  </a:lnTo>
                  <a:lnTo>
                    <a:pt x="95" y="13"/>
                  </a:lnTo>
                  <a:lnTo>
                    <a:pt x="93" y="16"/>
                  </a:lnTo>
                  <a:lnTo>
                    <a:pt x="92" y="19"/>
                  </a:lnTo>
                  <a:lnTo>
                    <a:pt x="91" y="23"/>
                  </a:lnTo>
                  <a:lnTo>
                    <a:pt x="86" y="30"/>
                  </a:lnTo>
                  <a:lnTo>
                    <a:pt x="86" y="30"/>
                  </a:lnTo>
                  <a:lnTo>
                    <a:pt x="83" y="34"/>
                  </a:lnTo>
                  <a:lnTo>
                    <a:pt x="79" y="37"/>
                  </a:lnTo>
                  <a:lnTo>
                    <a:pt x="71" y="41"/>
                  </a:lnTo>
                  <a:lnTo>
                    <a:pt x="62" y="44"/>
                  </a:lnTo>
                  <a:lnTo>
                    <a:pt x="55" y="47"/>
                  </a:lnTo>
                  <a:lnTo>
                    <a:pt x="55" y="47"/>
                  </a:lnTo>
                  <a:lnTo>
                    <a:pt x="52" y="49"/>
                  </a:lnTo>
                  <a:lnTo>
                    <a:pt x="51" y="50"/>
                  </a:lnTo>
                  <a:lnTo>
                    <a:pt x="46" y="57"/>
                  </a:lnTo>
                  <a:lnTo>
                    <a:pt x="41" y="73"/>
                  </a:lnTo>
                  <a:lnTo>
                    <a:pt x="41" y="73"/>
                  </a:lnTo>
                  <a:lnTo>
                    <a:pt x="38" y="77"/>
                  </a:lnTo>
                  <a:lnTo>
                    <a:pt x="35" y="78"/>
                  </a:lnTo>
                  <a:lnTo>
                    <a:pt x="32" y="77"/>
                  </a:lnTo>
                  <a:lnTo>
                    <a:pt x="29" y="73"/>
                  </a:lnTo>
                  <a:lnTo>
                    <a:pt x="29" y="73"/>
                  </a:lnTo>
                  <a:lnTo>
                    <a:pt x="27" y="71"/>
                  </a:lnTo>
                  <a:lnTo>
                    <a:pt x="24" y="71"/>
                  </a:lnTo>
                  <a:lnTo>
                    <a:pt x="19" y="71"/>
                  </a:lnTo>
                  <a:lnTo>
                    <a:pt x="17" y="70"/>
                  </a:lnTo>
                  <a:lnTo>
                    <a:pt x="17" y="70"/>
                  </a:lnTo>
                  <a:lnTo>
                    <a:pt x="14" y="67"/>
                  </a:lnTo>
                  <a:lnTo>
                    <a:pt x="14" y="66"/>
                  </a:lnTo>
                  <a:lnTo>
                    <a:pt x="17" y="61"/>
                  </a:lnTo>
                  <a:lnTo>
                    <a:pt x="17" y="61"/>
                  </a:lnTo>
                  <a:lnTo>
                    <a:pt x="17" y="60"/>
                  </a:lnTo>
                  <a:lnTo>
                    <a:pt x="17" y="59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0" y="56"/>
                  </a:lnTo>
                  <a:lnTo>
                    <a:pt x="7" y="59"/>
                  </a:lnTo>
                  <a:lnTo>
                    <a:pt x="1" y="67"/>
                  </a:lnTo>
                  <a:lnTo>
                    <a:pt x="1" y="67"/>
                  </a:lnTo>
                  <a:lnTo>
                    <a:pt x="0" y="70"/>
                  </a:lnTo>
                  <a:lnTo>
                    <a:pt x="0" y="73"/>
                  </a:lnTo>
                  <a:lnTo>
                    <a:pt x="2" y="78"/>
                  </a:lnTo>
                  <a:lnTo>
                    <a:pt x="7" y="90"/>
                  </a:lnTo>
                  <a:lnTo>
                    <a:pt x="7" y="90"/>
                  </a:lnTo>
                  <a:lnTo>
                    <a:pt x="7" y="91"/>
                  </a:lnTo>
                  <a:lnTo>
                    <a:pt x="5" y="91"/>
                  </a:lnTo>
                  <a:lnTo>
                    <a:pt x="2" y="91"/>
                  </a:lnTo>
                  <a:lnTo>
                    <a:pt x="1" y="94"/>
                  </a:lnTo>
                  <a:lnTo>
                    <a:pt x="1" y="94"/>
                  </a:lnTo>
                  <a:lnTo>
                    <a:pt x="2" y="96"/>
                  </a:lnTo>
                  <a:lnTo>
                    <a:pt x="2" y="97"/>
                  </a:lnTo>
                  <a:lnTo>
                    <a:pt x="8" y="100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24" y="113"/>
                  </a:lnTo>
                  <a:lnTo>
                    <a:pt x="27" y="118"/>
                  </a:lnTo>
                  <a:lnTo>
                    <a:pt x="31" y="124"/>
                  </a:lnTo>
                  <a:lnTo>
                    <a:pt x="35" y="130"/>
                  </a:lnTo>
                  <a:lnTo>
                    <a:pt x="35" y="130"/>
                  </a:lnTo>
                  <a:lnTo>
                    <a:pt x="38" y="134"/>
                  </a:lnTo>
                  <a:lnTo>
                    <a:pt x="41" y="138"/>
                  </a:lnTo>
                  <a:lnTo>
                    <a:pt x="46" y="154"/>
                  </a:lnTo>
                  <a:lnTo>
                    <a:pt x="46" y="154"/>
                  </a:lnTo>
                  <a:lnTo>
                    <a:pt x="58" y="179"/>
                  </a:lnTo>
                  <a:lnTo>
                    <a:pt x="65" y="192"/>
                  </a:lnTo>
                  <a:lnTo>
                    <a:pt x="71" y="201"/>
                  </a:lnTo>
                  <a:lnTo>
                    <a:pt x="71" y="201"/>
                  </a:lnTo>
                  <a:lnTo>
                    <a:pt x="76" y="208"/>
                  </a:lnTo>
                  <a:lnTo>
                    <a:pt x="79" y="215"/>
                  </a:lnTo>
                  <a:lnTo>
                    <a:pt x="81" y="219"/>
                  </a:lnTo>
                  <a:lnTo>
                    <a:pt x="81" y="222"/>
                  </a:lnTo>
                  <a:lnTo>
                    <a:pt x="81" y="222"/>
                  </a:lnTo>
                  <a:lnTo>
                    <a:pt x="81" y="225"/>
                  </a:lnTo>
                  <a:lnTo>
                    <a:pt x="81" y="229"/>
                  </a:lnTo>
                  <a:lnTo>
                    <a:pt x="83" y="234"/>
                  </a:lnTo>
                  <a:lnTo>
                    <a:pt x="86" y="236"/>
                  </a:lnTo>
                  <a:lnTo>
                    <a:pt x="86" y="236"/>
                  </a:lnTo>
                  <a:lnTo>
                    <a:pt x="96" y="243"/>
                  </a:lnTo>
                  <a:lnTo>
                    <a:pt x="102" y="249"/>
                  </a:lnTo>
                  <a:lnTo>
                    <a:pt x="112" y="255"/>
                  </a:lnTo>
                  <a:lnTo>
                    <a:pt x="112" y="255"/>
                  </a:lnTo>
                  <a:lnTo>
                    <a:pt x="139" y="269"/>
                  </a:lnTo>
                  <a:lnTo>
                    <a:pt x="152" y="276"/>
                  </a:lnTo>
                  <a:lnTo>
                    <a:pt x="156" y="280"/>
                  </a:lnTo>
                  <a:lnTo>
                    <a:pt x="159" y="283"/>
                  </a:lnTo>
                  <a:lnTo>
                    <a:pt x="159" y="283"/>
                  </a:lnTo>
                  <a:lnTo>
                    <a:pt x="163" y="288"/>
                  </a:lnTo>
                  <a:lnTo>
                    <a:pt x="169" y="292"/>
                  </a:lnTo>
                  <a:lnTo>
                    <a:pt x="177" y="298"/>
                  </a:lnTo>
                  <a:lnTo>
                    <a:pt x="177" y="298"/>
                  </a:lnTo>
                  <a:lnTo>
                    <a:pt x="179" y="300"/>
                  </a:lnTo>
                  <a:lnTo>
                    <a:pt x="179" y="300"/>
                  </a:lnTo>
                  <a:lnTo>
                    <a:pt x="182" y="298"/>
                  </a:lnTo>
                  <a:lnTo>
                    <a:pt x="182" y="298"/>
                  </a:lnTo>
                  <a:lnTo>
                    <a:pt x="184" y="295"/>
                  </a:lnTo>
                  <a:lnTo>
                    <a:pt x="186" y="292"/>
                  </a:lnTo>
                  <a:lnTo>
                    <a:pt x="189" y="285"/>
                  </a:lnTo>
                  <a:lnTo>
                    <a:pt x="189" y="285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51" name="Colombia">
              <a:extLst>
                <a:ext uri="{FF2B5EF4-FFF2-40B4-BE49-F238E27FC236}">
                  <a16:creationId xmlns:a16="http://schemas.microsoft.com/office/drawing/2014/main" id="{2E835ABC-E10A-3D40-AE2D-A220A0759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2233" y="4012303"/>
              <a:ext cx="282640" cy="401022"/>
            </a:xfrm>
            <a:custGeom>
              <a:avLst/>
              <a:gdLst/>
              <a:ahLst/>
              <a:cxnLst>
                <a:cxn ang="0">
                  <a:pos x="40" y="198"/>
                </a:cxn>
                <a:cxn ang="0">
                  <a:pos x="53" y="207"/>
                </a:cxn>
                <a:cxn ang="0">
                  <a:pos x="65" y="205"/>
                </a:cxn>
                <a:cxn ang="0">
                  <a:pos x="74" y="218"/>
                </a:cxn>
                <a:cxn ang="0">
                  <a:pos x="84" y="224"/>
                </a:cxn>
                <a:cxn ang="0">
                  <a:pos x="90" y="234"/>
                </a:cxn>
                <a:cxn ang="0">
                  <a:pos x="95" y="242"/>
                </a:cxn>
                <a:cxn ang="0">
                  <a:pos x="117" y="241"/>
                </a:cxn>
                <a:cxn ang="0">
                  <a:pos x="127" y="241"/>
                </a:cxn>
                <a:cxn ang="0">
                  <a:pos x="142" y="246"/>
                </a:cxn>
                <a:cxn ang="0">
                  <a:pos x="135" y="261"/>
                </a:cxn>
                <a:cxn ang="0">
                  <a:pos x="142" y="269"/>
                </a:cxn>
                <a:cxn ang="0">
                  <a:pos x="146" y="271"/>
                </a:cxn>
                <a:cxn ang="0">
                  <a:pos x="152" y="238"/>
                </a:cxn>
                <a:cxn ang="0">
                  <a:pos x="151" y="215"/>
                </a:cxn>
                <a:cxn ang="0">
                  <a:pos x="145" y="197"/>
                </a:cxn>
                <a:cxn ang="0">
                  <a:pos x="158" y="190"/>
                </a:cxn>
                <a:cxn ang="0">
                  <a:pos x="149" y="182"/>
                </a:cxn>
                <a:cxn ang="0">
                  <a:pos x="151" y="175"/>
                </a:cxn>
                <a:cxn ang="0">
                  <a:pos x="183" y="173"/>
                </a:cxn>
                <a:cxn ang="0">
                  <a:pos x="188" y="161"/>
                </a:cxn>
                <a:cxn ang="0">
                  <a:pos x="188" y="150"/>
                </a:cxn>
                <a:cxn ang="0">
                  <a:pos x="182" y="137"/>
                </a:cxn>
                <a:cxn ang="0">
                  <a:pos x="185" y="107"/>
                </a:cxn>
                <a:cxn ang="0">
                  <a:pos x="182" y="101"/>
                </a:cxn>
                <a:cxn ang="0">
                  <a:pos x="155" y="101"/>
                </a:cxn>
                <a:cxn ang="0">
                  <a:pos x="139" y="90"/>
                </a:cxn>
                <a:cxn ang="0">
                  <a:pos x="109" y="89"/>
                </a:cxn>
                <a:cxn ang="0">
                  <a:pos x="107" y="69"/>
                </a:cxn>
                <a:cxn ang="0">
                  <a:pos x="100" y="59"/>
                </a:cxn>
                <a:cxn ang="0">
                  <a:pos x="91" y="54"/>
                </a:cxn>
                <a:cxn ang="0">
                  <a:pos x="97" y="36"/>
                </a:cxn>
                <a:cxn ang="0">
                  <a:pos x="111" y="17"/>
                </a:cxn>
                <a:cxn ang="0">
                  <a:pos x="119" y="12"/>
                </a:cxn>
                <a:cxn ang="0">
                  <a:pos x="124" y="2"/>
                </a:cxn>
                <a:cxn ang="0">
                  <a:pos x="111" y="7"/>
                </a:cxn>
                <a:cxn ang="0">
                  <a:pos x="91" y="19"/>
                </a:cxn>
                <a:cxn ang="0">
                  <a:pos x="77" y="22"/>
                </a:cxn>
                <a:cxn ang="0">
                  <a:pos x="70" y="22"/>
                </a:cxn>
                <a:cxn ang="0">
                  <a:pos x="54" y="36"/>
                </a:cxn>
                <a:cxn ang="0">
                  <a:pos x="48" y="52"/>
                </a:cxn>
                <a:cxn ang="0">
                  <a:pos x="31" y="70"/>
                </a:cxn>
                <a:cxn ang="0">
                  <a:pos x="27" y="76"/>
                </a:cxn>
                <a:cxn ang="0">
                  <a:pos x="24" y="94"/>
                </a:cxn>
                <a:cxn ang="0">
                  <a:pos x="26" y="109"/>
                </a:cxn>
                <a:cxn ang="0">
                  <a:pos x="24" y="124"/>
                </a:cxn>
                <a:cxn ang="0">
                  <a:pos x="28" y="143"/>
                </a:cxn>
                <a:cxn ang="0">
                  <a:pos x="16" y="161"/>
                </a:cxn>
                <a:cxn ang="0">
                  <a:pos x="6" y="167"/>
                </a:cxn>
                <a:cxn ang="0">
                  <a:pos x="0" y="174"/>
                </a:cxn>
                <a:cxn ang="0">
                  <a:pos x="20" y="190"/>
                </a:cxn>
                <a:cxn ang="0">
                  <a:pos x="30" y="197"/>
                </a:cxn>
              </a:cxnLst>
              <a:rect l="0" t="0" r="r" b="b"/>
              <a:pathLst>
                <a:path w="191" h="271">
                  <a:moveTo>
                    <a:pt x="30" y="197"/>
                  </a:moveTo>
                  <a:lnTo>
                    <a:pt x="30" y="197"/>
                  </a:lnTo>
                  <a:lnTo>
                    <a:pt x="33" y="198"/>
                  </a:lnTo>
                  <a:lnTo>
                    <a:pt x="37" y="200"/>
                  </a:lnTo>
                  <a:lnTo>
                    <a:pt x="40" y="198"/>
                  </a:lnTo>
                  <a:lnTo>
                    <a:pt x="41" y="197"/>
                  </a:lnTo>
                  <a:lnTo>
                    <a:pt x="41" y="197"/>
                  </a:lnTo>
                  <a:lnTo>
                    <a:pt x="43" y="197"/>
                  </a:lnTo>
                  <a:lnTo>
                    <a:pt x="45" y="198"/>
                  </a:lnTo>
                  <a:lnTo>
                    <a:pt x="53" y="207"/>
                  </a:lnTo>
                  <a:lnTo>
                    <a:pt x="53" y="207"/>
                  </a:lnTo>
                  <a:lnTo>
                    <a:pt x="54" y="207"/>
                  </a:lnTo>
                  <a:lnTo>
                    <a:pt x="54" y="207"/>
                  </a:lnTo>
                  <a:lnTo>
                    <a:pt x="61" y="205"/>
                  </a:lnTo>
                  <a:lnTo>
                    <a:pt x="65" y="205"/>
                  </a:lnTo>
                  <a:lnTo>
                    <a:pt x="67" y="207"/>
                  </a:lnTo>
                  <a:lnTo>
                    <a:pt x="67" y="207"/>
                  </a:lnTo>
                  <a:lnTo>
                    <a:pt x="70" y="210"/>
                  </a:lnTo>
                  <a:lnTo>
                    <a:pt x="71" y="214"/>
                  </a:lnTo>
                  <a:lnTo>
                    <a:pt x="74" y="218"/>
                  </a:lnTo>
                  <a:lnTo>
                    <a:pt x="75" y="219"/>
                  </a:lnTo>
                  <a:lnTo>
                    <a:pt x="77" y="219"/>
                  </a:lnTo>
                  <a:lnTo>
                    <a:pt x="77" y="219"/>
                  </a:lnTo>
                  <a:lnTo>
                    <a:pt x="81" y="221"/>
                  </a:lnTo>
                  <a:lnTo>
                    <a:pt x="84" y="224"/>
                  </a:lnTo>
                  <a:lnTo>
                    <a:pt x="87" y="227"/>
                  </a:lnTo>
                  <a:lnTo>
                    <a:pt x="87" y="229"/>
                  </a:lnTo>
                  <a:lnTo>
                    <a:pt x="87" y="229"/>
                  </a:lnTo>
                  <a:lnTo>
                    <a:pt x="88" y="232"/>
                  </a:lnTo>
                  <a:lnTo>
                    <a:pt x="90" y="234"/>
                  </a:lnTo>
                  <a:lnTo>
                    <a:pt x="92" y="237"/>
                  </a:lnTo>
                  <a:lnTo>
                    <a:pt x="92" y="239"/>
                  </a:lnTo>
                  <a:lnTo>
                    <a:pt x="92" y="239"/>
                  </a:lnTo>
                  <a:lnTo>
                    <a:pt x="94" y="242"/>
                  </a:lnTo>
                  <a:lnTo>
                    <a:pt x="95" y="242"/>
                  </a:lnTo>
                  <a:lnTo>
                    <a:pt x="101" y="244"/>
                  </a:lnTo>
                  <a:lnTo>
                    <a:pt x="108" y="244"/>
                  </a:lnTo>
                  <a:lnTo>
                    <a:pt x="111" y="242"/>
                  </a:lnTo>
                  <a:lnTo>
                    <a:pt x="111" y="242"/>
                  </a:lnTo>
                  <a:lnTo>
                    <a:pt x="117" y="241"/>
                  </a:lnTo>
                  <a:lnTo>
                    <a:pt x="118" y="241"/>
                  </a:lnTo>
                  <a:lnTo>
                    <a:pt x="121" y="241"/>
                  </a:lnTo>
                  <a:lnTo>
                    <a:pt x="121" y="241"/>
                  </a:lnTo>
                  <a:lnTo>
                    <a:pt x="124" y="242"/>
                  </a:lnTo>
                  <a:lnTo>
                    <a:pt x="127" y="241"/>
                  </a:lnTo>
                  <a:lnTo>
                    <a:pt x="129" y="241"/>
                  </a:lnTo>
                  <a:lnTo>
                    <a:pt x="132" y="241"/>
                  </a:lnTo>
                  <a:lnTo>
                    <a:pt x="132" y="241"/>
                  </a:lnTo>
                  <a:lnTo>
                    <a:pt x="139" y="244"/>
                  </a:lnTo>
                  <a:lnTo>
                    <a:pt x="142" y="246"/>
                  </a:lnTo>
                  <a:lnTo>
                    <a:pt x="144" y="248"/>
                  </a:lnTo>
                  <a:lnTo>
                    <a:pt x="144" y="251"/>
                  </a:lnTo>
                  <a:lnTo>
                    <a:pt x="144" y="251"/>
                  </a:lnTo>
                  <a:lnTo>
                    <a:pt x="138" y="256"/>
                  </a:lnTo>
                  <a:lnTo>
                    <a:pt x="135" y="261"/>
                  </a:lnTo>
                  <a:lnTo>
                    <a:pt x="135" y="264"/>
                  </a:lnTo>
                  <a:lnTo>
                    <a:pt x="135" y="264"/>
                  </a:lnTo>
                  <a:lnTo>
                    <a:pt x="137" y="265"/>
                  </a:lnTo>
                  <a:lnTo>
                    <a:pt x="139" y="266"/>
                  </a:lnTo>
                  <a:lnTo>
                    <a:pt x="142" y="269"/>
                  </a:lnTo>
                  <a:lnTo>
                    <a:pt x="145" y="271"/>
                  </a:lnTo>
                  <a:lnTo>
                    <a:pt x="145" y="271"/>
                  </a:lnTo>
                  <a:lnTo>
                    <a:pt x="145" y="271"/>
                  </a:lnTo>
                  <a:lnTo>
                    <a:pt x="145" y="271"/>
                  </a:lnTo>
                  <a:lnTo>
                    <a:pt x="146" y="271"/>
                  </a:lnTo>
                  <a:lnTo>
                    <a:pt x="148" y="268"/>
                  </a:lnTo>
                  <a:lnTo>
                    <a:pt x="149" y="262"/>
                  </a:lnTo>
                  <a:lnTo>
                    <a:pt x="152" y="249"/>
                  </a:lnTo>
                  <a:lnTo>
                    <a:pt x="152" y="249"/>
                  </a:lnTo>
                  <a:lnTo>
                    <a:pt x="152" y="238"/>
                  </a:lnTo>
                  <a:lnTo>
                    <a:pt x="155" y="228"/>
                  </a:lnTo>
                  <a:lnTo>
                    <a:pt x="155" y="228"/>
                  </a:lnTo>
                  <a:lnTo>
                    <a:pt x="155" y="224"/>
                  </a:lnTo>
                  <a:lnTo>
                    <a:pt x="154" y="221"/>
                  </a:lnTo>
                  <a:lnTo>
                    <a:pt x="151" y="215"/>
                  </a:lnTo>
                  <a:lnTo>
                    <a:pt x="146" y="208"/>
                  </a:lnTo>
                  <a:lnTo>
                    <a:pt x="145" y="205"/>
                  </a:lnTo>
                  <a:lnTo>
                    <a:pt x="145" y="201"/>
                  </a:lnTo>
                  <a:lnTo>
                    <a:pt x="145" y="201"/>
                  </a:lnTo>
                  <a:lnTo>
                    <a:pt x="145" y="197"/>
                  </a:lnTo>
                  <a:lnTo>
                    <a:pt x="148" y="195"/>
                  </a:lnTo>
                  <a:lnTo>
                    <a:pt x="151" y="194"/>
                  </a:lnTo>
                  <a:lnTo>
                    <a:pt x="155" y="192"/>
                  </a:lnTo>
                  <a:lnTo>
                    <a:pt x="155" y="192"/>
                  </a:lnTo>
                  <a:lnTo>
                    <a:pt x="158" y="190"/>
                  </a:lnTo>
                  <a:lnTo>
                    <a:pt x="156" y="188"/>
                  </a:lnTo>
                  <a:lnTo>
                    <a:pt x="152" y="187"/>
                  </a:lnTo>
                  <a:lnTo>
                    <a:pt x="152" y="187"/>
                  </a:lnTo>
                  <a:lnTo>
                    <a:pt x="151" y="185"/>
                  </a:lnTo>
                  <a:lnTo>
                    <a:pt x="149" y="182"/>
                  </a:lnTo>
                  <a:lnTo>
                    <a:pt x="148" y="180"/>
                  </a:lnTo>
                  <a:lnTo>
                    <a:pt x="148" y="177"/>
                  </a:lnTo>
                  <a:lnTo>
                    <a:pt x="148" y="177"/>
                  </a:lnTo>
                  <a:lnTo>
                    <a:pt x="149" y="177"/>
                  </a:lnTo>
                  <a:lnTo>
                    <a:pt x="151" y="175"/>
                  </a:lnTo>
                  <a:lnTo>
                    <a:pt x="158" y="175"/>
                  </a:lnTo>
                  <a:lnTo>
                    <a:pt x="172" y="175"/>
                  </a:lnTo>
                  <a:lnTo>
                    <a:pt x="172" y="175"/>
                  </a:lnTo>
                  <a:lnTo>
                    <a:pt x="178" y="175"/>
                  </a:lnTo>
                  <a:lnTo>
                    <a:pt x="183" y="173"/>
                  </a:lnTo>
                  <a:lnTo>
                    <a:pt x="191" y="170"/>
                  </a:lnTo>
                  <a:lnTo>
                    <a:pt x="191" y="170"/>
                  </a:lnTo>
                  <a:lnTo>
                    <a:pt x="191" y="167"/>
                  </a:lnTo>
                  <a:lnTo>
                    <a:pt x="189" y="164"/>
                  </a:lnTo>
                  <a:lnTo>
                    <a:pt x="188" y="161"/>
                  </a:lnTo>
                  <a:lnTo>
                    <a:pt x="188" y="161"/>
                  </a:lnTo>
                  <a:lnTo>
                    <a:pt x="185" y="158"/>
                  </a:lnTo>
                  <a:lnTo>
                    <a:pt x="185" y="155"/>
                  </a:lnTo>
                  <a:lnTo>
                    <a:pt x="186" y="153"/>
                  </a:lnTo>
                  <a:lnTo>
                    <a:pt x="188" y="150"/>
                  </a:lnTo>
                  <a:lnTo>
                    <a:pt x="188" y="150"/>
                  </a:lnTo>
                  <a:lnTo>
                    <a:pt x="189" y="147"/>
                  </a:lnTo>
                  <a:lnTo>
                    <a:pt x="188" y="144"/>
                  </a:lnTo>
                  <a:lnTo>
                    <a:pt x="182" y="137"/>
                  </a:lnTo>
                  <a:lnTo>
                    <a:pt x="182" y="137"/>
                  </a:lnTo>
                  <a:lnTo>
                    <a:pt x="181" y="134"/>
                  </a:lnTo>
                  <a:lnTo>
                    <a:pt x="179" y="131"/>
                  </a:lnTo>
                  <a:lnTo>
                    <a:pt x="181" y="124"/>
                  </a:lnTo>
                  <a:lnTo>
                    <a:pt x="182" y="116"/>
                  </a:lnTo>
                  <a:lnTo>
                    <a:pt x="185" y="107"/>
                  </a:lnTo>
                  <a:lnTo>
                    <a:pt x="185" y="107"/>
                  </a:lnTo>
                  <a:lnTo>
                    <a:pt x="186" y="106"/>
                  </a:lnTo>
                  <a:lnTo>
                    <a:pt x="186" y="103"/>
                  </a:lnTo>
                  <a:lnTo>
                    <a:pt x="183" y="103"/>
                  </a:lnTo>
                  <a:lnTo>
                    <a:pt x="182" y="101"/>
                  </a:lnTo>
                  <a:lnTo>
                    <a:pt x="174" y="101"/>
                  </a:lnTo>
                  <a:lnTo>
                    <a:pt x="166" y="103"/>
                  </a:lnTo>
                  <a:lnTo>
                    <a:pt x="166" y="103"/>
                  </a:lnTo>
                  <a:lnTo>
                    <a:pt x="161" y="103"/>
                  </a:lnTo>
                  <a:lnTo>
                    <a:pt x="155" y="101"/>
                  </a:lnTo>
                  <a:lnTo>
                    <a:pt x="149" y="97"/>
                  </a:lnTo>
                  <a:lnTo>
                    <a:pt x="144" y="93"/>
                  </a:lnTo>
                  <a:lnTo>
                    <a:pt x="144" y="93"/>
                  </a:lnTo>
                  <a:lnTo>
                    <a:pt x="142" y="90"/>
                  </a:lnTo>
                  <a:lnTo>
                    <a:pt x="139" y="90"/>
                  </a:lnTo>
                  <a:lnTo>
                    <a:pt x="134" y="89"/>
                  </a:lnTo>
                  <a:lnTo>
                    <a:pt x="117" y="90"/>
                  </a:lnTo>
                  <a:lnTo>
                    <a:pt x="117" y="90"/>
                  </a:lnTo>
                  <a:lnTo>
                    <a:pt x="112" y="90"/>
                  </a:lnTo>
                  <a:lnTo>
                    <a:pt x="109" y="89"/>
                  </a:lnTo>
                  <a:lnTo>
                    <a:pt x="108" y="86"/>
                  </a:lnTo>
                  <a:lnTo>
                    <a:pt x="107" y="83"/>
                  </a:lnTo>
                  <a:lnTo>
                    <a:pt x="105" y="76"/>
                  </a:lnTo>
                  <a:lnTo>
                    <a:pt x="107" y="69"/>
                  </a:lnTo>
                  <a:lnTo>
                    <a:pt x="107" y="69"/>
                  </a:lnTo>
                  <a:lnTo>
                    <a:pt x="105" y="66"/>
                  </a:lnTo>
                  <a:lnTo>
                    <a:pt x="104" y="63"/>
                  </a:lnTo>
                  <a:lnTo>
                    <a:pt x="101" y="62"/>
                  </a:lnTo>
                  <a:lnTo>
                    <a:pt x="100" y="59"/>
                  </a:lnTo>
                  <a:lnTo>
                    <a:pt x="100" y="59"/>
                  </a:lnTo>
                  <a:lnTo>
                    <a:pt x="98" y="56"/>
                  </a:lnTo>
                  <a:lnTo>
                    <a:pt x="97" y="56"/>
                  </a:lnTo>
                  <a:lnTo>
                    <a:pt x="92" y="56"/>
                  </a:lnTo>
                  <a:lnTo>
                    <a:pt x="92" y="56"/>
                  </a:lnTo>
                  <a:lnTo>
                    <a:pt x="91" y="54"/>
                  </a:lnTo>
                  <a:lnTo>
                    <a:pt x="91" y="53"/>
                  </a:lnTo>
                  <a:lnTo>
                    <a:pt x="94" y="47"/>
                  </a:lnTo>
                  <a:lnTo>
                    <a:pt x="94" y="47"/>
                  </a:lnTo>
                  <a:lnTo>
                    <a:pt x="97" y="43"/>
                  </a:lnTo>
                  <a:lnTo>
                    <a:pt x="97" y="36"/>
                  </a:lnTo>
                  <a:lnTo>
                    <a:pt x="97" y="36"/>
                  </a:lnTo>
                  <a:lnTo>
                    <a:pt x="98" y="32"/>
                  </a:lnTo>
                  <a:lnTo>
                    <a:pt x="102" y="27"/>
                  </a:lnTo>
                  <a:lnTo>
                    <a:pt x="111" y="17"/>
                  </a:lnTo>
                  <a:lnTo>
                    <a:pt x="111" y="17"/>
                  </a:lnTo>
                  <a:lnTo>
                    <a:pt x="112" y="16"/>
                  </a:lnTo>
                  <a:lnTo>
                    <a:pt x="115" y="15"/>
                  </a:lnTo>
                  <a:lnTo>
                    <a:pt x="115" y="15"/>
                  </a:lnTo>
                  <a:lnTo>
                    <a:pt x="117" y="13"/>
                  </a:lnTo>
                  <a:lnTo>
                    <a:pt x="119" y="12"/>
                  </a:lnTo>
                  <a:lnTo>
                    <a:pt x="119" y="12"/>
                  </a:lnTo>
                  <a:lnTo>
                    <a:pt x="124" y="10"/>
                  </a:lnTo>
                  <a:lnTo>
                    <a:pt x="127" y="7"/>
                  </a:lnTo>
                  <a:lnTo>
                    <a:pt x="127" y="5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1" y="0"/>
                  </a:lnTo>
                  <a:lnTo>
                    <a:pt x="119" y="2"/>
                  </a:lnTo>
                  <a:lnTo>
                    <a:pt x="115" y="5"/>
                  </a:lnTo>
                  <a:lnTo>
                    <a:pt x="111" y="7"/>
                  </a:lnTo>
                  <a:lnTo>
                    <a:pt x="105" y="10"/>
                  </a:lnTo>
                  <a:lnTo>
                    <a:pt x="105" y="10"/>
                  </a:lnTo>
                  <a:lnTo>
                    <a:pt x="101" y="12"/>
                  </a:lnTo>
                  <a:lnTo>
                    <a:pt x="98" y="13"/>
                  </a:lnTo>
                  <a:lnTo>
                    <a:pt x="91" y="19"/>
                  </a:lnTo>
                  <a:lnTo>
                    <a:pt x="91" y="19"/>
                  </a:lnTo>
                  <a:lnTo>
                    <a:pt x="87" y="19"/>
                  </a:lnTo>
                  <a:lnTo>
                    <a:pt x="82" y="20"/>
                  </a:lnTo>
                  <a:lnTo>
                    <a:pt x="78" y="20"/>
                  </a:lnTo>
                  <a:lnTo>
                    <a:pt x="77" y="22"/>
                  </a:lnTo>
                  <a:lnTo>
                    <a:pt x="77" y="23"/>
                  </a:lnTo>
                  <a:lnTo>
                    <a:pt x="77" y="23"/>
                  </a:lnTo>
                  <a:lnTo>
                    <a:pt x="77" y="25"/>
                  </a:lnTo>
                  <a:lnTo>
                    <a:pt x="74" y="25"/>
                  </a:lnTo>
                  <a:lnTo>
                    <a:pt x="70" y="22"/>
                  </a:lnTo>
                  <a:lnTo>
                    <a:pt x="70" y="22"/>
                  </a:lnTo>
                  <a:lnTo>
                    <a:pt x="65" y="23"/>
                  </a:lnTo>
                  <a:lnTo>
                    <a:pt x="60" y="26"/>
                  </a:lnTo>
                  <a:lnTo>
                    <a:pt x="55" y="32"/>
                  </a:lnTo>
                  <a:lnTo>
                    <a:pt x="54" y="36"/>
                  </a:lnTo>
                  <a:lnTo>
                    <a:pt x="54" y="36"/>
                  </a:lnTo>
                  <a:lnTo>
                    <a:pt x="55" y="43"/>
                  </a:lnTo>
                  <a:lnTo>
                    <a:pt x="53" y="47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44" y="56"/>
                  </a:lnTo>
                  <a:lnTo>
                    <a:pt x="40" y="60"/>
                  </a:lnTo>
                  <a:lnTo>
                    <a:pt x="33" y="70"/>
                  </a:lnTo>
                  <a:lnTo>
                    <a:pt x="33" y="70"/>
                  </a:lnTo>
                  <a:lnTo>
                    <a:pt x="31" y="70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28" y="73"/>
                  </a:lnTo>
                  <a:lnTo>
                    <a:pt x="27" y="76"/>
                  </a:lnTo>
                  <a:lnTo>
                    <a:pt x="27" y="76"/>
                  </a:lnTo>
                  <a:lnTo>
                    <a:pt x="16" y="86"/>
                  </a:lnTo>
                  <a:lnTo>
                    <a:pt x="16" y="86"/>
                  </a:lnTo>
                  <a:lnTo>
                    <a:pt x="21" y="91"/>
                  </a:lnTo>
                  <a:lnTo>
                    <a:pt x="21" y="91"/>
                  </a:lnTo>
                  <a:lnTo>
                    <a:pt x="24" y="94"/>
                  </a:lnTo>
                  <a:lnTo>
                    <a:pt x="24" y="99"/>
                  </a:lnTo>
                  <a:lnTo>
                    <a:pt x="24" y="101"/>
                  </a:lnTo>
                  <a:lnTo>
                    <a:pt x="24" y="103"/>
                  </a:lnTo>
                  <a:lnTo>
                    <a:pt x="24" y="103"/>
                  </a:lnTo>
                  <a:lnTo>
                    <a:pt x="26" y="109"/>
                  </a:lnTo>
                  <a:lnTo>
                    <a:pt x="26" y="110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7"/>
                  </a:lnTo>
                  <a:lnTo>
                    <a:pt x="24" y="124"/>
                  </a:lnTo>
                  <a:lnTo>
                    <a:pt x="26" y="133"/>
                  </a:lnTo>
                  <a:lnTo>
                    <a:pt x="27" y="137"/>
                  </a:lnTo>
                  <a:lnTo>
                    <a:pt x="27" y="137"/>
                  </a:lnTo>
                  <a:lnTo>
                    <a:pt x="28" y="140"/>
                  </a:lnTo>
                  <a:lnTo>
                    <a:pt x="28" y="143"/>
                  </a:lnTo>
                  <a:lnTo>
                    <a:pt x="24" y="151"/>
                  </a:lnTo>
                  <a:lnTo>
                    <a:pt x="24" y="151"/>
                  </a:lnTo>
                  <a:lnTo>
                    <a:pt x="21" y="155"/>
                  </a:lnTo>
                  <a:lnTo>
                    <a:pt x="18" y="158"/>
                  </a:lnTo>
                  <a:lnTo>
                    <a:pt x="16" y="161"/>
                  </a:lnTo>
                  <a:lnTo>
                    <a:pt x="11" y="161"/>
                  </a:lnTo>
                  <a:lnTo>
                    <a:pt x="11" y="161"/>
                  </a:lnTo>
                  <a:lnTo>
                    <a:pt x="8" y="163"/>
                  </a:lnTo>
                  <a:lnTo>
                    <a:pt x="7" y="164"/>
                  </a:lnTo>
                  <a:lnTo>
                    <a:pt x="6" y="167"/>
                  </a:lnTo>
                  <a:lnTo>
                    <a:pt x="4" y="171"/>
                  </a:lnTo>
                  <a:lnTo>
                    <a:pt x="3" y="173"/>
                  </a:lnTo>
                  <a:lnTo>
                    <a:pt x="3" y="173"/>
                  </a:lnTo>
                  <a:lnTo>
                    <a:pt x="1" y="173"/>
                  </a:lnTo>
                  <a:lnTo>
                    <a:pt x="0" y="174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10" y="187"/>
                  </a:lnTo>
                  <a:lnTo>
                    <a:pt x="16" y="188"/>
                  </a:lnTo>
                  <a:lnTo>
                    <a:pt x="20" y="190"/>
                  </a:lnTo>
                  <a:lnTo>
                    <a:pt x="20" y="190"/>
                  </a:lnTo>
                  <a:lnTo>
                    <a:pt x="21" y="191"/>
                  </a:lnTo>
                  <a:lnTo>
                    <a:pt x="24" y="192"/>
                  </a:lnTo>
                  <a:lnTo>
                    <a:pt x="30" y="197"/>
                  </a:lnTo>
                  <a:lnTo>
                    <a:pt x="30" y="197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52" name="Venezuela">
              <a:extLst>
                <a:ext uri="{FF2B5EF4-FFF2-40B4-BE49-F238E27FC236}">
                  <a16:creationId xmlns:a16="http://schemas.microsoft.com/office/drawing/2014/main" id="{87124F81-1E5A-C44E-872E-6A51C2A37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893" y="4021182"/>
              <a:ext cx="325552" cy="273761"/>
            </a:xfrm>
            <a:custGeom>
              <a:avLst/>
              <a:gdLst/>
              <a:ahLst/>
              <a:cxnLst>
                <a:cxn ang="0">
                  <a:pos x="6" y="30"/>
                </a:cxn>
                <a:cxn ang="0">
                  <a:pos x="0" y="47"/>
                </a:cxn>
                <a:cxn ang="0">
                  <a:pos x="7" y="50"/>
                </a:cxn>
                <a:cxn ang="0">
                  <a:pos x="14" y="60"/>
                </a:cxn>
                <a:cxn ang="0">
                  <a:pos x="17" y="80"/>
                </a:cxn>
                <a:cxn ang="0">
                  <a:pos x="43" y="83"/>
                </a:cxn>
                <a:cxn ang="0">
                  <a:pos x="58" y="91"/>
                </a:cxn>
                <a:cxn ang="0">
                  <a:pos x="83" y="95"/>
                </a:cxn>
                <a:cxn ang="0">
                  <a:pos x="94" y="101"/>
                </a:cxn>
                <a:cxn ang="0">
                  <a:pos x="90" y="128"/>
                </a:cxn>
                <a:cxn ang="0">
                  <a:pos x="97" y="144"/>
                </a:cxn>
                <a:cxn ang="0">
                  <a:pos x="97" y="155"/>
                </a:cxn>
                <a:cxn ang="0">
                  <a:pos x="100" y="164"/>
                </a:cxn>
                <a:cxn ang="0">
                  <a:pos x="107" y="178"/>
                </a:cxn>
                <a:cxn ang="0">
                  <a:pos x="119" y="185"/>
                </a:cxn>
                <a:cxn ang="0">
                  <a:pos x="128" y="184"/>
                </a:cxn>
                <a:cxn ang="0">
                  <a:pos x="142" y="176"/>
                </a:cxn>
                <a:cxn ang="0">
                  <a:pos x="151" y="169"/>
                </a:cxn>
                <a:cxn ang="0">
                  <a:pos x="161" y="162"/>
                </a:cxn>
                <a:cxn ang="0">
                  <a:pos x="155" y="158"/>
                </a:cxn>
                <a:cxn ang="0">
                  <a:pos x="149" y="149"/>
                </a:cxn>
                <a:cxn ang="0">
                  <a:pos x="145" y="135"/>
                </a:cxn>
                <a:cxn ang="0">
                  <a:pos x="144" y="130"/>
                </a:cxn>
                <a:cxn ang="0">
                  <a:pos x="159" y="132"/>
                </a:cxn>
                <a:cxn ang="0">
                  <a:pos x="168" y="138"/>
                </a:cxn>
                <a:cxn ang="0">
                  <a:pos x="174" y="132"/>
                </a:cxn>
                <a:cxn ang="0">
                  <a:pos x="188" y="130"/>
                </a:cxn>
                <a:cxn ang="0">
                  <a:pos x="208" y="117"/>
                </a:cxn>
                <a:cxn ang="0">
                  <a:pos x="196" y="101"/>
                </a:cxn>
                <a:cxn ang="0">
                  <a:pos x="199" y="93"/>
                </a:cxn>
                <a:cxn ang="0">
                  <a:pos x="211" y="87"/>
                </a:cxn>
                <a:cxn ang="0">
                  <a:pos x="208" y="78"/>
                </a:cxn>
                <a:cxn ang="0">
                  <a:pos x="215" y="68"/>
                </a:cxn>
                <a:cxn ang="0">
                  <a:pos x="208" y="58"/>
                </a:cxn>
                <a:cxn ang="0">
                  <a:pos x="196" y="54"/>
                </a:cxn>
                <a:cxn ang="0">
                  <a:pos x="199" y="41"/>
                </a:cxn>
                <a:cxn ang="0">
                  <a:pos x="174" y="31"/>
                </a:cxn>
                <a:cxn ang="0">
                  <a:pos x="182" y="26"/>
                </a:cxn>
                <a:cxn ang="0">
                  <a:pos x="158" y="24"/>
                </a:cxn>
                <a:cxn ang="0">
                  <a:pos x="128" y="34"/>
                </a:cxn>
                <a:cxn ang="0">
                  <a:pos x="105" y="26"/>
                </a:cxn>
                <a:cxn ang="0">
                  <a:pos x="84" y="21"/>
                </a:cxn>
                <a:cxn ang="0">
                  <a:pos x="71" y="9"/>
                </a:cxn>
                <a:cxn ang="0">
                  <a:pos x="61" y="1"/>
                </a:cxn>
                <a:cxn ang="0">
                  <a:pos x="55" y="1"/>
                </a:cxn>
                <a:cxn ang="0">
                  <a:pos x="53" y="10"/>
                </a:cxn>
                <a:cxn ang="0">
                  <a:pos x="31" y="23"/>
                </a:cxn>
                <a:cxn ang="0">
                  <a:pos x="37" y="47"/>
                </a:cxn>
                <a:cxn ang="0">
                  <a:pos x="23" y="46"/>
                </a:cxn>
                <a:cxn ang="0">
                  <a:pos x="23" y="30"/>
                </a:cxn>
                <a:cxn ang="0">
                  <a:pos x="24" y="14"/>
                </a:cxn>
                <a:cxn ang="0">
                  <a:pos x="20" y="11"/>
                </a:cxn>
              </a:cxnLst>
              <a:rect l="0" t="0" r="r" b="b"/>
              <a:pathLst>
                <a:path w="220" h="185">
                  <a:moveTo>
                    <a:pt x="20" y="11"/>
                  </a:moveTo>
                  <a:lnTo>
                    <a:pt x="20" y="11"/>
                  </a:lnTo>
                  <a:lnTo>
                    <a:pt x="11" y="21"/>
                  </a:lnTo>
                  <a:lnTo>
                    <a:pt x="7" y="26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7"/>
                  </a:lnTo>
                  <a:lnTo>
                    <a:pt x="3" y="41"/>
                  </a:lnTo>
                  <a:lnTo>
                    <a:pt x="3" y="41"/>
                  </a:lnTo>
                  <a:lnTo>
                    <a:pt x="0" y="47"/>
                  </a:lnTo>
                  <a:lnTo>
                    <a:pt x="0" y="48"/>
                  </a:lnTo>
                  <a:lnTo>
                    <a:pt x="1" y="50"/>
                  </a:lnTo>
                  <a:lnTo>
                    <a:pt x="1" y="50"/>
                  </a:lnTo>
                  <a:lnTo>
                    <a:pt x="6" y="50"/>
                  </a:lnTo>
                  <a:lnTo>
                    <a:pt x="7" y="50"/>
                  </a:lnTo>
                  <a:lnTo>
                    <a:pt x="9" y="53"/>
                  </a:lnTo>
                  <a:lnTo>
                    <a:pt x="9" y="53"/>
                  </a:lnTo>
                  <a:lnTo>
                    <a:pt x="10" y="56"/>
                  </a:lnTo>
                  <a:lnTo>
                    <a:pt x="13" y="57"/>
                  </a:lnTo>
                  <a:lnTo>
                    <a:pt x="14" y="60"/>
                  </a:lnTo>
                  <a:lnTo>
                    <a:pt x="16" y="63"/>
                  </a:lnTo>
                  <a:lnTo>
                    <a:pt x="16" y="63"/>
                  </a:lnTo>
                  <a:lnTo>
                    <a:pt x="14" y="70"/>
                  </a:lnTo>
                  <a:lnTo>
                    <a:pt x="16" y="77"/>
                  </a:lnTo>
                  <a:lnTo>
                    <a:pt x="17" y="80"/>
                  </a:lnTo>
                  <a:lnTo>
                    <a:pt x="18" y="83"/>
                  </a:lnTo>
                  <a:lnTo>
                    <a:pt x="21" y="84"/>
                  </a:lnTo>
                  <a:lnTo>
                    <a:pt x="26" y="84"/>
                  </a:lnTo>
                  <a:lnTo>
                    <a:pt x="26" y="84"/>
                  </a:lnTo>
                  <a:lnTo>
                    <a:pt x="43" y="83"/>
                  </a:lnTo>
                  <a:lnTo>
                    <a:pt x="48" y="84"/>
                  </a:lnTo>
                  <a:lnTo>
                    <a:pt x="51" y="84"/>
                  </a:lnTo>
                  <a:lnTo>
                    <a:pt x="53" y="87"/>
                  </a:lnTo>
                  <a:lnTo>
                    <a:pt x="53" y="87"/>
                  </a:lnTo>
                  <a:lnTo>
                    <a:pt x="58" y="91"/>
                  </a:lnTo>
                  <a:lnTo>
                    <a:pt x="64" y="95"/>
                  </a:lnTo>
                  <a:lnTo>
                    <a:pt x="70" y="97"/>
                  </a:lnTo>
                  <a:lnTo>
                    <a:pt x="75" y="97"/>
                  </a:lnTo>
                  <a:lnTo>
                    <a:pt x="75" y="97"/>
                  </a:lnTo>
                  <a:lnTo>
                    <a:pt x="83" y="95"/>
                  </a:lnTo>
                  <a:lnTo>
                    <a:pt x="91" y="95"/>
                  </a:lnTo>
                  <a:lnTo>
                    <a:pt x="92" y="97"/>
                  </a:lnTo>
                  <a:lnTo>
                    <a:pt x="95" y="97"/>
                  </a:lnTo>
                  <a:lnTo>
                    <a:pt x="95" y="100"/>
                  </a:lnTo>
                  <a:lnTo>
                    <a:pt x="94" y="101"/>
                  </a:lnTo>
                  <a:lnTo>
                    <a:pt x="94" y="101"/>
                  </a:lnTo>
                  <a:lnTo>
                    <a:pt x="91" y="110"/>
                  </a:lnTo>
                  <a:lnTo>
                    <a:pt x="90" y="118"/>
                  </a:lnTo>
                  <a:lnTo>
                    <a:pt x="88" y="125"/>
                  </a:lnTo>
                  <a:lnTo>
                    <a:pt x="90" y="128"/>
                  </a:lnTo>
                  <a:lnTo>
                    <a:pt x="91" y="131"/>
                  </a:lnTo>
                  <a:lnTo>
                    <a:pt x="91" y="131"/>
                  </a:lnTo>
                  <a:lnTo>
                    <a:pt x="97" y="138"/>
                  </a:lnTo>
                  <a:lnTo>
                    <a:pt x="98" y="141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95" y="147"/>
                  </a:lnTo>
                  <a:lnTo>
                    <a:pt x="94" y="149"/>
                  </a:lnTo>
                  <a:lnTo>
                    <a:pt x="94" y="152"/>
                  </a:lnTo>
                  <a:lnTo>
                    <a:pt x="97" y="155"/>
                  </a:lnTo>
                  <a:lnTo>
                    <a:pt x="97" y="155"/>
                  </a:lnTo>
                  <a:lnTo>
                    <a:pt x="98" y="158"/>
                  </a:lnTo>
                  <a:lnTo>
                    <a:pt x="100" y="161"/>
                  </a:lnTo>
                  <a:lnTo>
                    <a:pt x="100" y="164"/>
                  </a:lnTo>
                  <a:lnTo>
                    <a:pt x="100" y="164"/>
                  </a:lnTo>
                  <a:lnTo>
                    <a:pt x="97" y="165"/>
                  </a:lnTo>
                  <a:lnTo>
                    <a:pt x="97" y="165"/>
                  </a:lnTo>
                  <a:lnTo>
                    <a:pt x="101" y="169"/>
                  </a:lnTo>
                  <a:lnTo>
                    <a:pt x="104" y="174"/>
                  </a:lnTo>
                  <a:lnTo>
                    <a:pt x="107" y="178"/>
                  </a:lnTo>
                  <a:lnTo>
                    <a:pt x="110" y="181"/>
                  </a:lnTo>
                  <a:lnTo>
                    <a:pt x="110" y="181"/>
                  </a:lnTo>
                  <a:lnTo>
                    <a:pt x="115" y="185"/>
                  </a:lnTo>
                  <a:lnTo>
                    <a:pt x="117" y="185"/>
                  </a:lnTo>
                  <a:lnTo>
                    <a:pt x="119" y="185"/>
                  </a:lnTo>
                  <a:lnTo>
                    <a:pt x="119" y="185"/>
                  </a:lnTo>
                  <a:lnTo>
                    <a:pt x="124" y="182"/>
                  </a:lnTo>
                  <a:lnTo>
                    <a:pt x="125" y="182"/>
                  </a:lnTo>
                  <a:lnTo>
                    <a:pt x="128" y="184"/>
                  </a:lnTo>
                  <a:lnTo>
                    <a:pt x="128" y="184"/>
                  </a:lnTo>
                  <a:lnTo>
                    <a:pt x="129" y="184"/>
                  </a:lnTo>
                  <a:lnTo>
                    <a:pt x="132" y="182"/>
                  </a:lnTo>
                  <a:lnTo>
                    <a:pt x="138" y="178"/>
                  </a:lnTo>
                  <a:lnTo>
                    <a:pt x="138" y="178"/>
                  </a:lnTo>
                  <a:lnTo>
                    <a:pt x="142" y="176"/>
                  </a:lnTo>
                  <a:lnTo>
                    <a:pt x="145" y="175"/>
                  </a:lnTo>
                  <a:lnTo>
                    <a:pt x="148" y="175"/>
                  </a:lnTo>
                  <a:lnTo>
                    <a:pt x="149" y="172"/>
                  </a:lnTo>
                  <a:lnTo>
                    <a:pt x="149" y="172"/>
                  </a:lnTo>
                  <a:lnTo>
                    <a:pt x="151" y="169"/>
                  </a:lnTo>
                  <a:lnTo>
                    <a:pt x="152" y="167"/>
                  </a:lnTo>
                  <a:lnTo>
                    <a:pt x="155" y="165"/>
                  </a:lnTo>
                  <a:lnTo>
                    <a:pt x="158" y="164"/>
                  </a:lnTo>
                  <a:lnTo>
                    <a:pt x="158" y="164"/>
                  </a:lnTo>
                  <a:lnTo>
                    <a:pt x="161" y="162"/>
                  </a:lnTo>
                  <a:lnTo>
                    <a:pt x="162" y="159"/>
                  </a:lnTo>
                  <a:lnTo>
                    <a:pt x="162" y="158"/>
                  </a:lnTo>
                  <a:lnTo>
                    <a:pt x="161" y="157"/>
                  </a:lnTo>
                  <a:lnTo>
                    <a:pt x="161" y="157"/>
                  </a:lnTo>
                  <a:lnTo>
                    <a:pt x="155" y="158"/>
                  </a:lnTo>
                  <a:lnTo>
                    <a:pt x="152" y="158"/>
                  </a:lnTo>
                  <a:lnTo>
                    <a:pt x="152" y="155"/>
                  </a:lnTo>
                  <a:lnTo>
                    <a:pt x="152" y="155"/>
                  </a:lnTo>
                  <a:lnTo>
                    <a:pt x="151" y="152"/>
                  </a:lnTo>
                  <a:lnTo>
                    <a:pt x="149" y="149"/>
                  </a:lnTo>
                  <a:lnTo>
                    <a:pt x="148" y="148"/>
                  </a:lnTo>
                  <a:lnTo>
                    <a:pt x="148" y="145"/>
                  </a:lnTo>
                  <a:lnTo>
                    <a:pt x="148" y="145"/>
                  </a:lnTo>
                  <a:lnTo>
                    <a:pt x="147" y="138"/>
                  </a:lnTo>
                  <a:lnTo>
                    <a:pt x="145" y="135"/>
                  </a:lnTo>
                  <a:lnTo>
                    <a:pt x="141" y="132"/>
                  </a:lnTo>
                  <a:lnTo>
                    <a:pt x="141" y="132"/>
                  </a:lnTo>
                  <a:lnTo>
                    <a:pt x="141" y="132"/>
                  </a:lnTo>
                  <a:lnTo>
                    <a:pt x="141" y="131"/>
                  </a:lnTo>
                  <a:lnTo>
                    <a:pt x="144" y="130"/>
                  </a:lnTo>
                  <a:lnTo>
                    <a:pt x="148" y="130"/>
                  </a:lnTo>
                  <a:lnTo>
                    <a:pt x="152" y="131"/>
                  </a:lnTo>
                  <a:lnTo>
                    <a:pt x="152" y="131"/>
                  </a:lnTo>
                  <a:lnTo>
                    <a:pt x="155" y="132"/>
                  </a:lnTo>
                  <a:lnTo>
                    <a:pt x="159" y="132"/>
                  </a:lnTo>
                  <a:lnTo>
                    <a:pt x="164" y="134"/>
                  </a:lnTo>
                  <a:lnTo>
                    <a:pt x="165" y="135"/>
                  </a:lnTo>
                  <a:lnTo>
                    <a:pt x="166" y="135"/>
                  </a:lnTo>
                  <a:lnTo>
                    <a:pt x="166" y="135"/>
                  </a:lnTo>
                  <a:lnTo>
                    <a:pt x="168" y="138"/>
                  </a:lnTo>
                  <a:lnTo>
                    <a:pt x="169" y="139"/>
                  </a:lnTo>
                  <a:lnTo>
                    <a:pt x="172" y="139"/>
                  </a:lnTo>
                  <a:lnTo>
                    <a:pt x="172" y="137"/>
                  </a:lnTo>
                  <a:lnTo>
                    <a:pt x="172" y="137"/>
                  </a:lnTo>
                  <a:lnTo>
                    <a:pt x="174" y="132"/>
                  </a:lnTo>
                  <a:lnTo>
                    <a:pt x="176" y="131"/>
                  </a:lnTo>
                  <a:lnTo>
                    <a:pt x="179" y="130"/>
                  </a:lnTo>
                  <a:lnTo>
                    <a:pt x="184" y="130"/>
                  </a:lnTo>
                  <a:lnTo>
                    <a:pt x="184" y="130"/>
                  </a:lnTo>
                  <a:lnTo>
                    <a:pt x="188" y="130"/>
                  </a:lnTo>
                  <a:lnTo>
                    <a:pt x="193" y="127"/>
                  </a:lnTo>
                  <a:lnTo>
                    <a:pt x="203" y="122"/>
                  </a:lnTo>
                  <a:lnTo>
                    <a:pt x="203" y="122"/>
                  </a:lnTo>
                  <a:lnTo>
                    <a:pt x="206" y="120"/>
                  </a:lnTo>
                  <a:lnTo>
                    <a:pt x="208" y="117"/>
                  </a:lnTo>
                  <a:lnTo>
                    <a:pt x="208" y="117"/>
                  </a:lnTo>
                  <a:lnTo>
                    <a:pt x="202" y="110"/>
                  </a:lnTo>
                  <a:lnTo>
                    <a:pt x="196" y="104"/>
                  </a:lnTo>
                  <a:lnTo>
                    <a:pt x="196" y="104"/>
                  </a:lnTo>
                  <a:lnTo>
                    <a:pt x="196" y="101"/>
                  </a:lnTo>
                  <a:lnTo>
                    <a:pt x="196" y="100"/>
                  </a:lnTo>
                  <a:lnTo>
                    <a:pt x="198" y="98"/>
                  </a:lnTo>
                  <a:lnTo>
                    <a:pt x="199" y="95"/>
                  </a:lnTo>
                  <a:lnTo>
                    <a:pt x="199" y="95"/>
                  </a:lnTo>
                  <a:lnTo>
                    <a:pt x="199" y="93"/>
                  </a:lnTo>
                  <a:lnTo>
                    <a:pt x="199" y="90"/>
                  </a:lnTo>
                  <a:lnTo>
                    <a:pt x="202" y="88"/>
                  </a:lnTo>
                  <a:lnTo>
                    <a:pt x="206" y="88"/>
                  </a:lnTo>
                  <a:lnTo>
                    <a:pt x="206" y="88"/>
                  </a:lnTo>
                  <a:lnTo>
                    <a:pt x="211" y="87"/>
                  </a:lnTo>
                  <a:lnTo>
                    <a:pt x="212" y="84"/>
                  </a:lnTo>
                  <a:lnTo>
                    <a:pt x="211" y="81"/>
                  </a:lnTo>
                  <a:lnTo>
                    <a:pt x="209" y="78"/>
                  </a:lnTo>
                  <a:lnTo>
                    <a:pt x="209" y="78"/>
                  </a:lnTo>
                  <a:lnTo>
                    <a:pt x="208" y="78"/>
                  </a:lnTo>
                  <a:lnTo>
                    <a:pt x="208" y="77"/>
                  </a:lnTo>
                  <a:lnTo>
                    <a:pt x="208" y="74"/>
                  </a:lnTo>
                  <a:lnTo>
                    <a:pt x="211" y="70"/>
                  </a:lnTo>
                  <a:lnTo>
                    <a:pt x="215" y="68"/>
                  </a:lnTo>
                  <a:lnTo>
                    <a:pt x="215" y="68"/>
                  </a:lnTo>
                  <a:lnTo>
                    <a:pt x="218" y="66"/>
                  </a:lnTo>
                  <a:lnTo>
                    <a:pt x="220" y="60"/>
                  </a:lnTo>
                  <a:lnTo>
                    <a:pt x="220" y="60"/>
                  </a:lnTo>
                  <a:lnTo>
                    <a:pt x="213" y="58"/>
                  </a:lnTo>
                  <a:lnTo>
                    <a:pt x="208" y="58"/>
                  </a:lnTo>
                  <a:lnTo>
                    <a:pt x="196" y="58"/>
                  </a:lnTo>
                  <a:lnTo>
                    <a:pt x="196" y="58"/>
                  </a:lnTo>
                  <a:lnTo>
                    <a:pt x="195" y="58"/>
                  </a:lnTo>
                  <a:lnTo>
                    <a:pt x="195" y="57"/>
                  </a:lnTo>
                  <a:lnTo>
                    <a:pt x="196" y="54"/>
                  </a:lnTo>
                  <a:lnTo>
                    <a:pt x="199" y="50"/>
                  </a:lnTo>
                  <a:lnTo>
                    <a:pt x="201" y="44"/>
                  </a:lnTo>
                  <a:lnTo>
                    <a:pt x="201" y="44"/>
                  </a:lnTo>
                  <a:lnTo>
                    <a:pt x="201" y="43"/>
                  </a:lnTo>
                  <a:lnTo>
                    <a:pt x="199" y="41"/>
                  </a:lnTo>
                  <a:lnTo>
                    <a:pt x="192" y="38"/>
                  </a:lnTo>
                  <a:lnTo>
                    <a:pt x="178" y="36"/>
                  </a:lnTo>
                  <a:lnTo>
                    <a:pt x="178" y="36"/>
                  </a:lnTo>
                  <a:lnTo>
                    <a:pt x="174" y="34"/>
                  </a:lnTo>
                  <a:lnTo>
                    <a:pt x="174" y="31"/>
                  </a:lnTo>
                  <a:lnTo>
                    <a:pt x="175" y="29"/>
                  </a:lnTo>
                  <a:lnTo>
                    <a:pt x="179" y="27"/>
                  </a:lnTo>
                  <a:lnTo>
                    <a:pt x="179" y="27"/>
                  </a:lnTo>
                  <a:lnTo>
                    <a:pt x="181" y="27"/>
                  </a:lnTo>
                  <a:lnTo>
                    <a:pt x="182" y="26"/>
                  </a:lnTo>
                  <a:lnTo>
                    <a:pt x="179" y="24"/>
                  </a:lnTo>
                  <a:lnTo>
                    <a:pt x="174" y="23"/>
                  </a:lnTo>
                  <a:lnTo>
                    <a:pt x="166" y="23"/>
                  </a:lnTo>
                  <a:lnTo>
                    <a:pt x="166" y="23"/>
                  </a:lnTo>
                  <a:lnTo>
                    <a:pt x="158" y="24"/>
                  </a:lnTo>
                  <a:lnTo>
                    <a:pt x="149" y="27"/>
                  </a:lnTo>
                  <a:lnTo>
                    <a:pt x="135" y="34"/>
                  </a:lnTo>
                  <a:lnTo>
                    <a:pt x="135" y="34"/>
                  </a:lnTo>
                  <a:lnTo>
                    <a:pt x="132" y="34"/>
                  </a:lnTo>
                  <a:lnTo>
                    <a:pt x="128" y="34"/>
                  </a:lnTo>
                  <a:lnTo>
                    <a:pt x="121" y="30"/>
                  </a:lnTo>
                  <a:lnTo>
                    <a:pt x="112" y="26"/>
                  </a:lnTo>
                  <a:lnTo>
                    <a:pt x="108" y="24"/>
                  </a:lnTo>
                  <a:lnTo>
                    <a:pt x="105" y="26"/>
                  </a:lnTo>
                  <a:lnTo>
                    <a:pt x="105" y="26"/>
                  </a:lnTo>
                  <a:lnTo>
                    <a:pt x="98" y="27"/>
                  </a:lnTo>
                  <a:lnTo>
                    <a:pt x="91" y="27"/>
                  </a:lnTo>
                  <a:lnTo>
                    <a:pt x="85" y="26"/>
                  </a:lnTo>
                  <a:lnTo>
                    <a:pt x="84" y="24"/>
                  </a:lnTo>
                  <a:lnTo>
                    <a:pt x="84" y="21"/>
                  </a:lnTo>
                  <a:lnTo>
                    <a:pt x="84" y="21"/>
                  </a:lnTo>
                  <a:lnTo>
                    <a:pt x="83" y="17"/>
                  </a:lnTo>
                  <a:lnTo>
                    <a:pt x="81" y="13"/>
                  </a:lnTo>
                  <a:lnTo>
                    <a:pt x="77" y="10"/>
                  </a:lnTo>
                  <a:lnTo>
                    <a:pt x="71" y="9"/>
                  </a:lnTo>
                  <a:lnTo>
                    <a:pt x="71" y="9"/>
                  </a:lnTo>
                  <a:lnTo>
                    <a:pt x="68" y="9"/>
                  </a:lnTo>
                  <a:lnTo>
                    <a:pt x="67" y="9"/>
                  </a:lnTo>
                  <a:lnTo>
                    <a:pt x="64" y="4"/>
                  </a:lnTo>
                  <a:lnTo>
                    <a:pt x="61" y="1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55" y="0"/>
                  </a:lnTo>
                  <a:lnTo>
                    <a:pt x="55" y="1"/>
                  </a:lnTo>
                  <a:lnTo>
                    <a:pt x="54" y="4"/>
                  </a:lnTo>
                  <a:lnTo>
                    <a:pt x="55" y="9"/>
                  </a:lnTo>
                  <a:lnTo>
                    <a:pt x="54" y="10"/>
                  </a:lnTo>
                  <a:lnTo>
                    <a:pt x="53" y="10"/>
                  </a:lnTo>
                  <a:lnTo>
                    <a:pt x="53" y="10"/>
                  </a:lnTo>
                  <a:lnTo>
                    <a:pt x="41" y="16"/>
                  </a:lnTo>
                  <a:lnTo>
                    <a:pt x="34" y="19"/>
                  </a:lnTo>
                  <a:lnTo>
                    <a:pt x="33" y="21"/>
                  </a:lnTo>
                  <a:lnTo>
                    <a:pt x="31" y="23"/>
                  </a:lnTo>
                  <a:lnTo>
                    <a:pt x="31" y="23"/>
                  </a:lnTo>
                  <a:lnTo>
                    <a:pt x="33" y="29"/>
                  </a:lnTo>
                  <a:lnTo>
                    <a:pt x="36" y="34"/>
                  </a:lnTo>
                  <a:lnTo>
                    <a:pt x="37" y="41"/>
                  </a:lnTo>
                  <a:lnTo>
                    <a:pt x="37" y="44"/>
                  </a:lnTo>
                  <a:lnTo>
                    <a:pt x="37" y="47"/>
                  </a:lnTo>
                  <a:lnTo>
                    <a:pt x="37" y="47"/>
                  </a:lnTo>
                  <a:lnTo>
                    <a:pt x="36" y="48"/>
                  </a:lnTo>
                  <a:lnTo>
                    <a:pt x="33" y="50"/>
                  </a:lnTo>
                  <a:lnTo>
                    <a:pt x="28" y="48"/>
                  </a:lnTo>
                  <a:lnTo>
                    <a:pt x="23" y="46"/>
                  </a:lnTo>
                  <a:lnTo>
                    <a:pt x="20" y="41"/>
                  </a:lnTo>
                  <a:lnTo>
                    <a:pt x="20" y="41"/>
                  </a:lnTo>
                  <a:lnTo>
                    <a:pt x="18" y="38"/>
                  </a:lnTo>
                  <a:lnTo>
                    <a:pt x="20" y="36"/>
                  </a:lnTo>
                  <a:lnTo>
                    <a:pt x="23" y="30"/>
                  </a:lnTo>
                  <a:lnTo>
                    <a:pt x="26" y="24"/>
                  </a:lnTo>
                  <a:lnTo>
                    <a:pt x="27" y="21"/>
                  </a:lnTo>
                  <a:lnTo>
                    <a:pt x="27" y="20"/>
                  </a:lnTo>
                  <a:lnTo>
                    <a:pt x="27" y="20"/>
                  </a:lnTo>
                  <a:lnTo>
                    <a:pt x="24" y="14"/>
                  </a:lnTo>
                  <a:lnTo>
                    <a:pt x="24" y="11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1" y="10"/>
                  </a:lnTo>
                  <a:lnTo>
                    <a:pt x="20" y="11"/>
                  </a:lnTo>
                  <a:lnTo>
                    <a:pt x="20" y="11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53" name="Argentina">
              <a:extLst>
                <a:ext uri="{FF2B5EF4-FFF2-40B4-BE49-F238E27FC236}">
                  <a16:creationId xmlns:a16="http://schemas.microsoft.com/office/drawing/2014/main" id="{1D3DC9CB-8F80-1B47-B017-B4BAA23B20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0975" y="4846902"/>
              <a:ext cx="475011" cy="941142"/>
            </a:xfrm>
            <a:custGeom>
              <a:avLst/>
              <a:gdLst/>
              <a:ahLst/>
              <a:cxnLst>
                <a:cxn ang="0">
                  <a:pos x="87" y="597"/>
                </a:cxn>
                <a:cxn ang="0">
                  <a:pos x="84" y="587"/>
                </a:cxn>
                <a:cxn ang="0">
                  <a:pos x="78" y="633"/>
                </a:cxn>
                <a:cxn ang="0">
                  <a:pos x="116" y="633"/>
                </a:cxn>
                <a:cxn ang="0">
                  <a:pos x="318" y="62"/>
                </a:cxn>
                <a:cxn ang="0">
                  <a:pos x="303" y="84"/>
                </a:cxn>
                <a:cxn ang="0">
                  <a:pos x="284" y="94"/>
                </a:cxn>
                <a:cxn ang="0">
                  <a:pos x="257" y="95"/>
                </a:cxn>
                <a:cxn ang="0">
                  <a:pos x="249" y="81"/>
                </a:cxn>
                <a:cxn ang="0">
                  <a:pos x="256" y="55"/>
                </a:cxn>
                <a:cxn ang="0">
                  <a:pos x="213" y="35"/>
                </a:cxn>
                <a:cxn ang="0">
                  <a:pos x="173" y="1"/>
                </a:cxn>
                <a:cxn ang="0">
                  <a:pos x="148" y="11"/>
                </a:cxn>
                <a:cxn ang="0">
                  <a:pos x="115" y="4"/>
                </a:cxn>
                <a:cxn ang="0">
                  <a:pos x="89" y="40"/>
                </a:cxn>
                <a:cxn ang="0">
                  <a:pos x="81" y="61"/>
                </a:cxn>
                <a:cxn ang="0">
                  <a:pos x="84" y="84"/>
                </a:cxn>
                <a:cxn ang="0">
                  <a:pos x="71" y="105"/>
                </a:cxn>
                <a:cxn ang="0">
                  <a:pos x="58" y="125"/>
                </a:cxn>
                <a:cxn ang="0">
                  <a:pos x="55" y="148"/>
                </a:cxn>
                <a:cxn ang="0">
                  <a:pos x="50" y="176"/>
                </a:cxn>
                <a:cxn ang="0">
                  <a:pos x="59" y="206"/>
                </a:cxn>
                <a:cxn ang="0">
                  <a:pos x="50" y="232"/>
                </a:cxn>
                <a:cxn ang="0">
                  <a:pos x="42" y="256"/>
                </a:cxn>
                <a:cxn ang="0">
                  <a:pos x="41" y="294"/>
                </a:cxn>
                <a:cxn ang="0">
                  <a:pos x="34" y="311"/>
                </a:cxn>
                <a:cxn ang="0">
                  <a:pos x="25" y="333"/>
                </a:cxn>
                <a:cxn ang="0">
                  <a:pos x="27" y="358"/>
                </a:cxn>
                <a:cxn ang="0">
                  <a:pos x="22" y="382"/>
                </a:cxn>
                <a:cxn ang="0">
                  <a:pos x="27" y="401"/>
                </a:cxn>
                <a:cxn ang="0">
                  <a:pos x="37" y="415"/>
                </a:cxn>
                <a:cxn ang="0">
                  <a:pos x="34" y="425"/>
                </a:cxn>
                <a:cxn ang="0">
                  <a:pos x="28" y="448"/>
                </a:cxn>
                <a:cxn ang="0">
                  <a:pos x="25" y="466"/>
                </a:cxn>
                <a:cxn ang="0">
                  <a:pos x="15" y="481"/>
                </a:cxn>
                <a:cxn ang="0">
                  <a:pos x="11" y="500"/>
                </a:cxn>
                <a:cxn ang="0">
                  <a:pos x="1" y="526"/>
                </a:cxn>
                <a:cxn ang="0">
                  <a:pos x="18" y="539"/>
                </a:cxn>
                <a:cxn ang="0">
                  <a:pos x="22" y="562"/>
                </a:cxn>
                <a:cxn ang="0">
                  <a:pos x="61" y="569"/>
                </a:cxn>
                <a:cxn ang="0">
                  <a:pos x="79" y="570"/>
                </a:cxn>
                <a:cxn ang="0">
                  <a:pos x="71" y="535"/>
                </a:cxn>
                <a:cxn ang="0">
                  <a:pos x="91" y="519"/>
                </a:cxn>
                <a:cxn ang="0">
                  <a:pos x="122" y="482"/>
                </a:cxn>
                <a:cxn ang="0">
                  <a:pos x="118" y="462"/>
                </a:cxn>
                <a:cxn ang="0">
                  <a:pos x="98" y="435"/>
                </a:cxn>
                <a:cxn ang="0">
                  <a:pos x="126" y="414"/>
                </a:cxn>
                <a:cxn ang="0">
                  <a:pos x="136" y="385"/>
                </a:cxn>
                <a:cxn ang="0">
                  <a:pos x="139" y="377"/>
                </a:cxn>
                <a:cxn ang="0">
                  <a:pos x="156" y="377"/>
                </a:cxn>
                <a:cxn ang="0">
                  <a:pos x="148" y="368"/>
                </a:cxn>
                <a:cxn ang="0">
                  <a:pos x="136" y="355"/>
                </a:cxn>
                <a:cxn ang="0">
                  <a:pos x="146" y="340"/>
                </a:cxn>
                <a:cxn ang="0">
                  <a:pos x="178" y="327"/>
                </a:cxn>
                <a:cxn ang="0">
                  <a:pos x="180" y="308"/>
                </a:cxn>
                <a:cxn ang="0">
                  <a:pos x="227" y="300"/>
                </a:cxn>
                <a:cxn ang="0">
                  <a:pos x="273" y="263"/>
                </a:cxn>
                <a:cxn ang="0">
                  <a:pos x="263" y="239"/>
                </a:cxn>
                <a:cxn ang="0">
                  <a:pos x="242" y="222"/>
                </a:cxn>
                <a:cxn ang="0">
                  <a:pos x="250" y="210"/>
                </a:cxn>
                <a:cxn ang="0">
                  <a:pos x="249" y="180"/>
                </a:cxn>
                <a:cxn ang="0">
                  <a:pos x="269" y="135"/>
                </a:cxn>
                <a:cxn ang="0">
                  <a:pos x="318" y="89"/>
                </a:cxn>
              </a:cxnLst>
              <a:rect l="0" t="0" r="r" b="b"/>
              <a:pathLst>
                <a:path w="321" h="636">
                  <a:moveTo>
                    <a:pt x="121" y="624"/>
                  </a:moveTo>
                  <a:lnTo>
                    <a:pt x="121" y="624"/>
                  </a:lnTo>
                  <a:lnTo>
                    <a:pt x="118" y="623"/>
                  </a:lnTo>
                  <a:lnTo>
                    <a:pt x="114" y="621"/>
                  </a:lnTo>
                  <a:lnTo>
                    <a:pt x="104" y="614"/>
                  </a:lnTo>
                  <a:lnTo>
                    <a:pt x="89" y="603"/>
                  </a:lnTo>
                  <a:lnTo>
                    <a:pt x="89" y="603"/>
                  </a:lnTo>
                  <a:lnTo>
                    <a:pt x="87" y="600"/>
                  </a:lnTo>
                  <a:lnTo>
                    <a:pt x="87" y="597"/>
                  </a:lnTo>
                  <a:lnTo>
                    <a:pt x="85" y="596"/>
                  </a:lnTo>
                  <a:lnTo>
                    <a:pt x="82" y="596"/>
                  </a:lnTo>
                  <a:lnTo>
                    <a:pt x="82" y="596"/>
                  </a:lnTo>
                  <a:lnTo>
                    <a:pt x="79" y="594"/>
                  </a:lnTo>
                  <a:lnTo>
                    <a:pt x="78" y="593"/>
                  </a:lnTo>
                  <a:lnTo>
                    <a:pt x="81" y="590"/>
                  </a:lnTo>
                  <a:lnTo>
                    <a:pt x="84" y="589"/>
                  </a:lnTo>
                  <a:lnTo>
                    <a:pt x="84" y="589"/>
                  </a:lnTo>
                  <a:lnTo>
                    <a:pt x="84" y="587"/>
                  </a:lnTo>
                  <a:lnTo>
                    <a:pt x="84" y="584"/>
                  </a:lnTo>
                  <a:lnTo>
                    <a:pt x="81" y="582"/>
                  </a:lnTo>
                  <a:lnTo>
                    <a:pt x="78" y="580"/>
                  </a:lnTo>
                  <a:lnTo>
                    <a:pt x="78" y="580"/>
                  </a:lnTo>
                  <a:lnTo>
                    <a:pt x="77" y="610"/>
                  </a:lnTo>
                  <a:lnTo>
                    <a:pt x="77" y="626"/>
                  </a:lnTo>
                  <a:lnTo>
                    <a:pt x="77" y="631"/>
                  </a:lnTo>
                  <a:lnTo>
                    <a:pt x="78" y="633"/>
                  </a:lnTo>
                  <a:lnTo>
                    <a:pt x="78" y="633"/>
                  </a:lnTo>
                  <a:lnTo>
                    <a:pt x="89" y="633"/>
                  </a:lnTo>
                  <a:lnTo>
                    <a:pt x="98" y="633"/>
                  </a:lnTo>
                  <a:lnTo>
                    <a:pt x="105" y="634"/>
                  </a:lnTo>
                  <a:lnTo>
                    <a:pt x="105" y="634"/>
                  </a:lnTo>
                  <a:lnTo>
                    <a:pt x="108" y="636"/>
                  </a:lnTo>
                  <a:lnTo>
                    <a:pt x="111" y="636"/>
                  </a:lnTo>
                  <a:lnTo>
                    <a:pt x="112" y="634"/>
                  </a:lnTo>
                  <a:lnTo>
                    <a:pt x="112" y="634"/>
                  </a:lnTo>
                  <a:lnTo>
                    <a:pt x="116" y="633"/>
                  </a:lnTo>
                  <a:lnTo>
                    <a:pt x="121" y="631"/>
                  </a:lnTo>
                  <a:lnTo>
                    <a:pt x="126" y="630"/>
                  </a:lnTo>
                  <a:lnTo>
                    <a:pt x="132" y="629"/>
                  </a:lnTo>
                  <a:lnTo>
                    <a:pt x="132" y="629"/>
                  </a:lnTo>
                  <a:lnTo>
                    <a:pt x="133" y="627"/>
                  </a:lnTo>
                  <a:lnTo>
                    <a:pt x="132" y="626"/>
                  </a:lnTo>
                  <a:lnTo>
                    <a:pt x="121" y="624"/>
                  </a:lnTo>
                  <a:lnTo>
                    <a:pt x="121" y="624"/>
                  </a:lnTo>
                  <a:close/>
                  <a:moveTo>
                    <a:pt x="318" y="62"/>
                  </a:moveTo>
                  <a:lnTo>
                    <a:pt x="318" y="62"/>
                  </a:lnTo>
                  <a:lnTo>
                    <a:pt x="314" y="61"/>
                  </a:lnTo>
                  <a:lnTo>
                    <a:pt x="307" y="61"/>
                  </a:lnTo>
                  <a:lnTo>
                    <a:pt x="307" y="61"/>
                  </a:lnTo>
                  <a:lnTo>
                    <a:pt x="307" y="64"/>
                  </a:lnTo>
                  <a:lnTo>
                    <a:pt x="307" y="64"/>
                  </a:lnTo>
                  <a:lnTo>
                    <a:pt x="307" y="69"/>
                  </a:lnTo>
                  <a:lnTo>
                    <a:pt x="306" y="78"/>
                  </a:lnTo>
                  <a:lnTo>
                    <a:pt x="303" y="84"/>
                  </a:lnTo>
                  <a:lnTo>
                    <a:pt x="301" y="87"/>
                  </a:lnTo>
                  <a:lnTo>
                    <a:pt x="300" y="87"/>
                  </a:lnTo>
                  <a:lnTo>
                    <a:pt x="300" y="87"/>
                  </a:lnTo>
                  <a:lnTo>
                    <a:pt x="296" y="88"/>
                  </a:lnTo>
                  <a:lnTo>
                    <a:pt x="293" y="89"/>
                  </a:lnTo>
                  <a:lnTo>
                    <a:pt x="290" y="92"/>
                  </a:lnTo>
                  <a:lnTo>
                    <a:pt x="287" y="94"/>
                  </a:lnTo>
                  <a:lnTo>
                    <a:pt x="287" y="94"/>
                  </a:lnTo>
                  <a:lnTo>
                    <a:pt x="284" y="94"/>
                  </a:lnTo>
                  <a:lnTo>
                    <a:pt x="280" y="95"/>
                  </a:lnTo>
                  <a:lnTo>
                    <a:pt x="277" y="96"/>
                  </a:lnTo>
                  <a:lnTo>
                    <a:pt x="273" y="96"/>
                  </a:lnTo>
                  <a:lnTo>
                    <a:pt x="273" y="96"/>
                  </a:lnTo>
                  <a:lnTo>
                    <a:pt x="269" y="95"/>
                  </a:lnTo>
                  <a:lnTo>
                    <a:pt x="264" y="95"/>
                  </a:lnTo>
                  <a:lnTo>
                    <a:pt x="261" y="95"/>
                  </a:lnTo>
                  <a:lnTo>
                    <a:pt x="257" y="95"/>
                  </a:lnTo>
                  <a:lnTo>
                    <a:pt x="257" y="95"/>
                  </a:lnTo>
                  <a:lnTo>
                    <a:pt x="254" y="94"/>
                  </a:lnTo>
                  <a:lnTo>
                    <a:pt x="249" y="94"/>
                  </a:lnTo>
                  <a:lnTo>
                    <a:pt x="244" y="92"/>
                  </a:lnTo>
                  <a:lnTo>
                    <a:pt x="243" y="91"/>
                  </a:lnTo>
                  <a:lnTo>
                    <a:pt x="243" y="91"/>
                  </a:lnTo>
                  <a:lnTo>
                    <a:pt x="243" y="89"/>
                  </a:lnTo>
                  <a:lnTo>
                    <a:pt x="246" y="88"/>
                  </a:lnTo>
                  <a:lnTo>
                    <a:pt x="247" y="85"/>
                  </a:lnTo>
                  <a:lnTo>
                    <a:pt x="249" y="81"/>
                  </a:lnTo>
                  <a:lnTo>
                    <a:pt x="249" y="81"/>
                  </a:lnTo>
                  <a:lnTo>
                    <a:pt x="249" y="77"/>
                  </a:lnTo>
                  <a:lnTo>
                    <a:pt x="250" y="74"/>
                  </a:lnTo>
                  <a:lnTo>
                    <a:pt x="254" y="68"/>
                  </a:lnTo>
                  <a:lnTo>
                    <a:pt x="260" y="62"/>
                  </a:lnTo>
                  <a:lnTo>
                    <a:pt x="260" y="61"/>
                  </a:lnTo>
                  <a:lnTo>
                    <a:pt x="260" y="59"/>
                  </a:lnTo>
                  <a:lnTo>
                    <a:pt x="260" y="59"/>
                  </a:lnTo>
                  <a:lnTo>
                    <a:pt x="256" y="55"/>
                  </a:lnTo>
                  <a:lnTo>
                    <a:pt x="246" y="52"/>
                  </a:lnTo>
                  <a:lnTo>
                    <a:pt x="236" y="48"/>
                  </a:lnTo>
                  <a:lnTo>
                    <a:pt x="230" y="44"/>
                  </a:lnTo>
                  <a:lnTo>
                    <a:pt x="230" y="44"/>
                  </a:lnTo>
                  <a:lnTo>
                    <a:pt x="227" y="41"/>
                  </a:lnTo>
                  <a:lnTo>
                    <a:pt x="224" y="38"/>
                  </a:lnTo>
                  <a:lnTo>
                    <a:pt x="219" y="35"/>
                  </a:lnTo>
                  <a:lnTo>
                    <a:pt x="213" y="35"/>
                  </a:lnTo>
                  <a:lnTo>
                    <a:pt x="213" y="35"/>
                  </a:lnTo>
                  <a:lnTo>
                    <a:pt x="207" y="34"/>
                  </a:lnTo>
                  <a:lnTo>
                    <a:pt x="203" y="31"/>
                  </a:lnTo>
                  <a:lnTo>
                    <a:pt x="200" y="28"/>
                  </a:lnTo>
                  <a:lnTo>
                    <a:pt x="195" y="24"/>
                  </a:lnTo>
                  <a:lnTo>
                    <a:pt x="195" y="24"/>
                  </a:lnTo>
                  <a:lnTo>
                    <a:pt x="189" y="20"/>
                  </a:lnTo>
                  <a:lnTo>
                    <a:pt x="183" y="13"/>
                  </a:lnTo>
                  <a:lnTo>
                    <a:pt x="178" y="7"/>
                  </a:lnTo>
                  <a:lnTo>
                    <a:pt x="173" y="1"/>
                  </a:lnTo>
                  <a:lnTo>
                    <a:pt x="173" y="1"/>
                  </a:lnTo>
                  <a:lnTo>
                    <a:pt x="163" y="0"/>
                  </a:lnTo>
                  <a:lnTo>
                    <a:pt x="159" y="0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2" y="10"/>
                  </a:lnTo>
                  <a:lnTo>
                    <a:pt x="151" y="13"/>
                  </a:lnTo>
                  <a:lnTo>
                    <a:pt x="149" y="13"/>
                  </a:lnTo>
                  <a:lnTo>
                    <a:pt x="148" y="11"/>
                  </a:lnTo>
                  <a:lnTo>
                    <a:pt x="148" y="11"/>
                  </a:lnTo>
                  <a:lnTo>
                    <a:pt x="145" y="7"/>
                  </a:lnTo>
                  <a:lnTo>
                    <a:pt x="139" y="4"/>
                  </a:lnTo>
                  <a:lnTo>
                    <a:pt x="129" y="3"/>
                  </a:lnTo>
                  <a:lnTo>
                    <a:pt x="129" y="3"/>
                  </a:lnTo>
                  <a:lnTo>
                    <a:pt x="125" y="1"/>
                  </a:lnTo>
                  <a:lnTo>
                    <a:pt x="122" y="0"/>
                  </a:lnTo>
                  <a:lnTo>
                    <a:pt x="119" y="0"/>
                  </a:lnTo>
                  <a:lnTo>
                    <a:pt x="115" y="4"/>
                  </a:lnTo>
                  <a:lnTo>
                    <a:pt x="115" y="4"/>
                  </a:lnTo>
                  <a:lnTo>
                    <a:pt x="109" y="8"/>
                  </a:lnTo>
                  <a:lnTo>
                    <a:pt x="104" y="13"/>
                  </a:lnTo>
                  <a:lnTo>
                    <a:pt x="104" y="13"/>
                  </a:lnTo>
                  <a:lnTo>
                    <a:pt x="102" y="24"/>
                  </a:lnTo>
                  <a:lnTo>
                    <a:pt x="99" y="32"/>
                  </a:lnTo>
                  <a:lnTo>
                    <a:pt x="99" y="32"/>
                  </a:lnTo>
                  <a:lnTo>
                    <a:pt x="96" y="35"/>
                  </a:lnTo>
                  <a:lnTo>
                    <a:pt x="89" y="40"/>
                  </a:lnTo>
                  <a:lnTo>
                    <a:pt x="84" y="42"/>
                  </a:lnTo>
                  <a:lnTo>
                    <a:pt x="81" y="47"/>
                  </a:lnTo>
                  <a:lnTo>
                    <a:pt x="81" y="47"/>
                  </a:lnTo>
                  <a:lnTo>
                    <a:pt x="82" y="52"/>
                  </a:lnTo>
                  <a:lnTo>
                    <a:pt x="82" y="55"/>
                  </a:lnTo>
                  <a:lnTo>
                    <a:pt x="81" y="58"/>
                  </a:lnTo>
                  <a:lnTo>
                    <a:pt x="81" y="58"/>
                  </a:lnTo>
                  <a:lnTo>
                    <a:pt x="79" y="59"/>
                  </a:lnTo>
                  <a:lnTo>
                    <a:pt x="81" y="61"/>
                  </a:lnTo>
                  <a:lnTo>
                    <a:pt x="82" y="67"/>
                  </a:lnTo>
                  <a:lnTo>
                    <a:pt x="84" y="72"/>
                  </a:lnTo>
                  <a:lnTo>
                    <a:pt x="84" y="74"/>
                  </a:lnTo>
                  <a:lnTo>
                    <a:pt x="82" y="75"/>
                  </a:lnTo>
                  <a:lnTo>
                    <a:pt x="82" y="75"/>
                  </a:lnTo>
                  <a:lnTo>
                    <a:pt x="81" y="77"/>
                  </a:lnTo>
                  <a:lnTo>
                    <a:pt x="81" y="78"/>
                  </a:lnTo>
                  <a:lnTo>
                    <a:pt x="81" y="81"/>
                  </a:lnTo>
                  <a:lnTo>
                    <a:pt x="84" y="84"/>
                  </a:lnTo>
                  <a:lnTo>
                    <a:pt x="84" y="85"/>
                  </a:lnTo>
                  <a:lnTo>
                    <a:pt x="82" y="85"/>
                  </a:lnTo>
                  <a:lnTo>
                    <a:pt x="82" y="85"/>
                  </a:lnTo>
                  <a:lnTo>
                    <a:pt x="77" y="89"/>
                  </a:lnTo>
                  <a:lnTo>
                    <a:pt x="74" y="91"/>
                  </a:lnTo>
                  <a:lnTo>
                    <a:pt x="72" y="94"/>
                  </a:lnTo>
                  <a:lnTo>
                    <a:pt x="72" y="94"/>
                  </a:lnTo>
                  <a:lnTo>
                    <a:pt x="72" y="101"/>
                  </a:lnTo>
                  <a:lnTo>
                    <a:pt x="71" y="105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5" y="109"/>
                  </a:lnTo>
                  <a:lnTo>
                    <a:pt x="62" y="114"/>
                  </a:lnTo>
                  <a:lnTo>
                    <a:pt x="61" y="118"/>
                  </a:lnTo>
                  <a:lnTo>
                    <a:pt x="61" y="122"/>
                  </a:lnTo>
                  <a:lnTo>
                    <a:pt x="61" y="122"/>
                  </a:lnTo>
                  <a:lnTo>
                    <a:pt x="59" y="123"/>
                  </a:lnTo>
                  <a:lnTo>
                    <a:pt x="58" y="125"/>
                  </a:lnTo>
                  <a:lnTo>
                    <a:pt x="57" y="126"/>
                  </a:lnTo>
                  <a:lnTo>
                    <a:pt x="57" y="131"/>
                  </a:lnTo>
                  <a:lnTo>
                    <a:pt x="57" y="131"/>
                  </a:lnTo>
                  <a:lnTo>
                    <a:pt x="59" y="141"/>
                  </a:lnTo>
                  <a:lnTo>
                    <a:pt x="59" y="145"/>
                  </a:lnTo>
                  <a:lnTo>
                    <a:pt x="58" y="146"/>
                  </a:lnTo>
                  <a:lnTo>
                    <a:pt x="57" y="146"/>
                  </a:lnTo>
                  <a:lnTo>
                    <a:pt x="57" y="146"/>
                  </a:lnTo>
                  <a:lnTo>
                    <a:pt x="55" y="148"/>
                  </a:lnTo>
                  <a:lnTo>
                    <a:pt x="54" y="149"/>
                  </a:lnTo>
                  <a:lnTo>
                    <a:pt x="52" y="153"/>
                  </a:lnTo>
                  <a:lnTo>
                    <a:pt x="51" y="158"/>
                  </a:lnTo>
                  <a:lnTo>
                    <a:pt x="50" y="159"/>
                  </a:lnTo>
                  <a:lnTo>
                    <a:pt x="50" y="159"/>
                  </a:lnTo>
                  <a:lnTo>
                    <a:pt x="48" y="160"/>
                  </a:lnTo>
                  <a:lnTo>
                    <a:pt x="47" y="166"/>
                  </a:lnTo>
                  <a:lnTo>
                    <a:pt x="48" y="172"/>
                  </a:lnTo>
                  <a:lnTo>
                    <a:pt x="50" y="176"/>
                  </a:lnTo>
                  <a:lnTo>
                    <a:pt x="50" y="176"/>
                  </a:lnTo>
                  <a:lnTo>
                    <a:pt x="52" y="180"/>
                  </a:lnTo>
                  <a:lnTo>
                    <a:pt x="54" y="185"/>
                  </a:lnTo>
                  <a:lnTo>
                    <a:pt x="55" y="192"/>
                  </a:lnTo>
                  <a:lnTo>
                    <a:pt x="55" y="192"/>
                  </a:lnTo>
                  <a:lnTo>
                    <a:pt x="55" y="196"/>
                  </a:lnTo>
                  <a:lnTo>
                    <a:pt x="58" y="199"/>
                  </a:lnTo>
                  <a:lnTo>
                    <a:pt x="59" y="202"/>
                  </a:lnTo>
                  <a:lnTo>
                    <a:pt x="59" y="206"/>
                  </a:lnTo>
                  <a:lnTo>
                    <a:pt x="59" y="206"/>
                  </a:lnTo>
                  <a:lnTo>
                    <a:pt x="57" y="215"/>
                  </a:lnTo>
                  <a:lnTo>
                    <a:pt x="57" y="217"/>
                  </a:lnTo>
                  <a:lnTo>
                    <a:pt x="54" y="220"/>
                  </a:lnTo>
                  <a:lnTo>
                    <a:pt x="54" y="220"/>
                  </a:lnTo>
                  <a:lnTo>
                    <a:pt x="52" y="222"/>
                  </a:lnTo>
                  <a:lnTo>
                    <a:pt x="52" y="226"/>
                  </a:lnTo>
                  <a:lnTo>
                    <a:pt x="52" y="229"/>
                  </a:lnTo>
                  <a:lnTo>
                    <a:pt x="50" y="232"/>
                  </a:lnTo>
                  <a:lnTo>
                    <a:pt x="50" y="232"/>
                  </a:lnTo>
                  <a:lnTo>
                    <a:pt x="48" y="233"/>
                  </a:lnTo>
                  <a:lnTo>
                    <a:pt x="48" y="234"/>
                  </a:lnTo>
                  <a:lnTo>
                    <a:pt x="50" y="242"/>
                  </a:lnTo>
                  <a:lnTo>
                    <a:pt x="51" y="247"/>
                  </a:lnTo>
                  <a:lnTo>
                    <a:pt x="51" y="250"/>
                  </a:lnTo>
                  <a:lnTo>
                    <a:pt x="50" y="252"/>
                  </a:lnTo>
                  <a:lnTo>
                    <a:pt x="50" y="252"/>
                  </a:lnTo>
                  <a:lnTo>
                    <a:pt x="42" y="256"/>
                  </a:lnTo>
                  <a:lnTo>
                    <a:pt x="40" y="260"/>
                  </a:lnTo>
                  <a:lnTo>
                    <a:pt x="38" y="267"/>
                  </a:lnTo>
                  <a:lnTo>
                    <a:pt x="38" y="267"/>
                  </a:lnTo>
                  <a:lnTo>
                    <a:pt x="38" y="280"/>
                  </a:lnTo>
                  <a:lnTo>
                    <a:pt x="38" y="289"/>
                  </a:lnTo>
                  <a:lnTo>
                    <a:pt x="38" y="289"/>
                  </a:lnTo>
                  <a:lnTo>
                    <a:pt x="38" y="291"/>
                  </a:lnTo>
                  <a:lnTo>
                    <a:pt x="40" y="293"/>
                  </a:lnTo>
                  <a:lnTo>
                    <a:pt x="41" y="294"/>
                  </a:lnTo>
                  <a:lnTo>
                    <a:pt x="42" y="297"/>
                  </a:lnTo>
                  <a:lnTo>
                    <a:pt x="42" y="297"/>
                  </a:lnTo>
                  <a:lnTo>
                    <a:pt x="41" y="300"/>
                  </a:lnTo>
                  <a:lnTo>
                    <a:pt x="40" y="301"/>
                  </a:lnTo>
                  <a:lnTo>
                    <a:pt x="37" y="301"/>
                  </a:lnTo>
                  <a:lnTo>
                    <a:pt x="34" y="303"/>
                  </a:lnTo>
                  <a:lnTo>
                    <a:pt x="32" y="304"/>
                  </a:lnTo>
                  <a:lnTo>
                    <a:pt x="32" y="304"/>
                  </a:lnTo>
                  <a:lnTo>
                    <a:pt x="34" y="311"/>
                  </a:lnTo>
                  <a:lnTo>
                    <a:pt x="32" y="314"/>
                  </a:lnTo>
                  <a:lnTo>
                    <a:pt x="32" y="316"/>
                  </a:lnTo>
                  <a:lnTo>
                    <a:pt x="32" y="316"/>
                  </a:lnTo>
                  <a:lnTo>
                    <a:pt x="30" y="317"/>
                  </a:lnTo>
                  <a:lnTo>
                    <a:pt x="28" y="318"/>
                  </a:lnTo>
                  <a:lnTo>
                    <a:pt x="28" y="325"/>
                  </a:lnTo>
                  <a:lnTo>
                    <a:pt x="28" y="325"/>
                  </a:lnTo>
                  <a:lnTo>
                    <a:pt x="27" y="330"/>
                  </a:lnTo>
                  <a:lnTo>
                    <a:pt x="25" y="333"/>
                  </a:lnTo>
                  <a:lnTo>
                    <a:pt x="24" y="335"/>
                  </a:lnTo>
                  <a:lnTo>
                    <a:pt x="22" y="337"/>
                  </a:lnTo>
                  <a:lnTo>
                    <a:pt x="22" y="337"/>
                  </a:lnTo>
                  <a:lnTo>
                    <a:pt x="24" y="340"/>
                  </a:lnTo>
                  <a:lnTo>
                    <a:pt x="25" y="343"/>
                  </a:lnTo>
                  <a:lnTo>
                    <a:pt x="25" y="345"/>
                  </a:lnTo>
                  <a:lnTo>
                    <a:pt x="27" y="348"/>
                  </a:lnTo>
                  <a:lnTo>
                    <a:pt x="27" y="348"/>
                  </a:lnTo>
                  <a:lnTo>
                    <a:pt x="27" y="358"/>
                  </a:lnTo>
                  <a:lnTo>
                    <a:pt x="27" y="362"/>
                  </a:lnTo>
                  <a:lnTo>
                    <a:pt x="27" y="365"/>
                  </a:lnTo>
                  <a:lnTo>
                    <a:pt x="25" y="365"/>
                  </a:lnTo>
                  <a:lnTo>
                    <a:pt x="25" y="365"/>
                  </a:lnTo>
                  <a:lnTo>
                    <a:pt x="24" y="368"/>
                  </a:lnTo>
                  <a:lnTo>
                    <a:pt x="22" y="374"/>
                  </a:lnTo>
                  <a:lnTo>
                    <a:pt x="22" y="380"/>
                  </a:lnTo>
                  <a:lnTo>
                    <a:pt x="22" y="382"/>
                  </a:lnTo>
                  <a:lnTo>
                    <a:pt x="22" y="382"/>
                  </a:lnTo>
                  <a:lnTo>
                    <a:pt x="25" y="384"/>
                  </a:lnTo>
                  <a:lnTo>
                    <a:pt x="25" y="387"/>
                  </a:lnTo>
                  <a:lnTo>
                    <a:pt x="24" y="391"/>
                  </a:lnTo>
                  <a:lnTo>
                    <a:pt x="24" y="391"/>
                  </a:lnTo>
                  <a:lnTo>
                    <a:pt x="25" y="394"/>
                  </a:lnTo>
                  <a:lnTo>
                    <a:pt x="27" y="395"/>
                  </a:lnTo>
                  <a:lnTo>
                    <a:pt x="28" y="398"/>
                  </a:lnTo>
                  <a:lnTo>
                    <a:pt x="28" y="399"/>
                  </a:lnTo>
                  <a:lnTo>
                    <a:pt x="27" y="401"/>
                  </a:lnTo>
                  <a:lnTo>
                    <a:pt x="27" y="401"/>
                  </a:lnTo>
                  <a:lnTo>
                    <a:pt x="25" y="405"/>
                  </a:lnTo>
                  <a:lnTo>
                    <a:pt x="25" y="408"/>
                  </a:lnTo>
                  <a:lnTo>
                    <a:pt x="28" y="409"/>
                  </a:lnTo>
                  <a:lnTo>
                    <a:pt x="32" y="409"/>
                  </a:lnTo>
                  <a:lnTo>
                    <a:pt x="32" y="409"/>
                  </a:lnTo>
                  <a:lnTo>
                    <a:pt x="35" y="409"/>
                  </a:lnTo>
                  <a:lnTo>
                    <a:pt x="37" y="412"/>
                  </a:lnTo>
                  <a:lnTo>
                    <a:pt x="37" y="415"/>
                  </a:lnTo>
                  <a:lnTo>
                    <a:pt x="35" y="417"/>
                  </a:lnTo>
                  <a:lnTo>
                    <a:pt x="34" y="417"/>
                  </a:lnTo>
                  <a:lnTo>
                    <a:pt x="34" y="417"/>
                  </a:lnTo>
                  <a:lnTo>
                    <a:pt x="28" y="417"/>
                  </a:lnTo>
                  <a:lnTo>
                    <a:pt x="27" y="418"/>
                  </a:lnTo>
                  <a:lnTo>
                    <a:pt x="28" y="419"/>
                  </a:lnTo>
                  <a:lnTo>
                    <a:pt x="28" y="419"/>
                  </a:lnTo>
                  <a:lnTo>
                    <a:pt x="31" y="422"/>
                  </a:lnTo>
                  <a:lnTo>
                    <a:pt x="34" y="425"/>
                  </a:lnTo>
                  <a:lnTo>
                    <a:pt x="34" y="428"/>
                  </a:lnTo>
                  <a:lnTo>
                    <a:pt x="31" y="431"/>
                  </a:lnTo>
                  <a:lnTo>
                    <a:pt x="31" y="431"/>
                  </a:lnTo>
                  <a:lnTo>
                    <a:pt x="28" y="432"/>
                  </a:lnTo>
                  <a:lnTo>
                    <a:pt x="27" y="435"/>
                  </a:lnTo>
                  <a:lnTo>
                    <a:pt x="28" y="439"/>
                  </a:lnTo>
                  <a:lnTo>
                    <a:pt x="28" y="444"/>
                  </a:lnTo>
                  <a:lnTo>
                    <a:pt x="28" y="444"/>
                  </a:lnTo>
                  <a:lnTo>
                    <a:pt x="28" y="448"/>
                  </a:lnTo>
                  <a:lnTo>
                    <a:pt x="30" y="451"/>
                  </a:lnTo>
                  <a:lnTo>
                    <a:pt x="30" y="454"/>
                  </a:lnTo>
                  <a:lnTo>
                    <a:pt x="28" y="455"/>
                  </a:lnTo>
                  <a:lnTo>
                    <a:pt x="28" y="455"/>
                  </a:lnTo>
                  <a:lnTo>
                    <a:pt x="27" y="456"/>
                  </a:lnTo>
                  <a:lnTo>
                    <a:pt x="25" y="458"/>
                  </a:lnTo>
                  <a:lnTo>
                    <a:pt x="25" y="461"/>
                  </a:lnTo>
                  <a:lnTo>
                    <a:pt x="25" y="465"/>
                  </a:lnTo>
                  <a:lnTo>
                    <a:pt x="25" y="466"/>
                  </a:lnTo>
                  <a:lnTo>
                    <a:pt x="22" y="466"/>
                  </a:lnTo>
                  <a:lnTo>
                    <a:pt x="22" y="466"/>
                  </a:lnTo>
                  <a:lnTo>
                    <a:pt x="20" y="468"/>
                  </a:lnTo>
                  <a:lnTo>
                    <a:pt x="18" y="471"/>
                  </a:lnTo>
                  <a:lnTo>
                    <a:pt x="18" y="475"/>
                  </a:lnTo>
                  <a:lnTo>
                    <a:pt x="15" y="478"/>
                  </a:lnTo>
                  <a:lnTo>
                    <a:pt x="15" y="478"/>
                  </a:lnTo>
                  <a:lnTo>
                    <a:pt x="15" y="479"/>
                  </a:lnTo>
                  <a:lnTo>
                    <a:pt x="15" y="481"/>
                  </a:lnTo>
                  <a:lnTo>
                    <a:pt x="17" y="483"/>
                  </a:lnTo>
                  <a:lnTo>
                    <a:pt x="18" y="486"/>
                  </a:lnTo>
                  <a:lnTo>
                    <a:pt x="18" y="488"/>
                  </a:lnTo>
                  <a:lnTo>
                    <a:pt x="17" y="489"/>
                  </a:lnTo>
                  <a:lnTo>
                    <a:pt x="17" y="489"/>
                  </a:lnTo>
                  <a:lnTo>
                    <a:pt x="14" y="493"/>
                  </a:lnTo>
                  <a:lnTo>
                    <a:pt x="13" y="496"/>
                  </a:lnTo>
                  <a:lnTo>
                    <a:pt x="13" y="499"/>
                  </a:lnTo>
                  <a:lnTo>
                    <a:pt x="11" y="500"/>
                  </a:lnTo>
                  <a:lnTo>
                    <a:pt x="10" y="500"/>
                  </a:lnTo>
                  <a:lnTo>
                    <a:pt x="10" y="500"/>
                  </a:lnTo>
                  <a:lnTo>
                    <a:pt x="7" y="502"/>
                  </a:lnTo>
                  <a:lnTo>
                    <a:pt x="4" y="505"/>
                  </a:lnTo>
                  <a:lnTo>
                    <a:pt x="1" y="512"/>
                  </a:lnTo>
                  <a:lnTo>
                    <a:pt x="1" y="512"/>
                  </a:lnTo>
                  <a:lnTo>
                    <a:pt x="0" y="519"/>
                  </a:lnTo>
                  <a:lnTo>
                    <a:pt x="0" y="522"/>
                  </a:lnTo>
                  <a:lnTo>
                    <a:pt x="1" y="526"/>
                  </a:lnTo>
                  <a:lnTo>
                    <a:pt x="1" y="526"/>
                  </a:lnTo>
                  <a:lnTo>
                    <a:pt x="3" y="530"/>
                  </a:lnTo>
                  <a:lnTo>
                    <a:pt x="3" y="533"/>
                  </a:lnTo>
                  <a:lnTo>
                    <a:pt x="3" y="535"/>
                  </a:lnTo>
                  <a:lnTo>
                    <a:pt x="4" y="537"/>
                  </a:lnTo>
                  <a:lnTo>
                    <a:pt x="4" y="537"/>
                  </a:lnTo>
                  <a:lnTo>
                    <a:pt x="8" y="537"/>
                  </a:lnTo>
                  <a:lnTo>
                    <a:pt x="14" y="537"/>
                  </a:lnTo>
                  <a:lnTo>
                    <a:pt x="18" y="539"/>
                  </a:lnTo>
                  <a:lnTo>
                    <a:pt x="20" y="540"/>
                  </a:lnTo>
                  <a:lnTo>
                    <a:pt x="20" y="542"/>
                  </a:lnTo>
                  <a:lnTo>
                    <a:pt x="20" y="542"/>
                  </a:lnTo>
                  <a:lnTo>
                    <a:pt x="18" y="547"/>
                  </a:lnTo>
                  <a:lnTo>
                    <a:pt x="18" y="553"/>
                  </a:lnTo>
                  <a:lnTo>
                    <a:pt x="18" y="557"/>
                  </a:lnTo>
                  <a:lnTo>
                    <a:pt x="20" y="560"/>
                  </a:lnTo>
                  <a:lnTo>
                    <a:pt x="20" y="560"/>
                  </a:lnTo>
                  <a:lnTo>
                    <a:pt x="22" y="562"/>
                  </a:lnTo>
                  <a:lnTo>
                    <a:pt x="24" y="563"/>
                  </a:lnTo>
                  <a:lnTo>
                    <a:pt x="25" y="566"/>
                  </a:lnTo>
                  <a:lnTo>
                    <a:pt x="28" y="567"/>
                  </a:lnTo>
                  <a:lnTo>
                    <a:pt x="28" y="567"/>
                  </a:lnTo>
                  <a:lnTo>
                    <a:pt x="41" y="566"/>
                  </a:lnTo>
                  <a:lnTo>
                    <a:pt x="50" y="566"/>
                  </a:lnTo>
                  <a:lnTo>
                    <a:pt x="57" y="566"/>
                  </a:lnTo>
                  <a:lnTo>
                    <a:pt x="57" y="566"/>
                  </a:lnTo>
                  <a:lnTo>
                    <a:pt x="61" y="569"/>
                  </a:lnTo>
                  <a:lnTo>
                    <a:pt x="65" y="572"/>
                  </a:lnTo>
                  <a:lnTo>
                    <a:pt x="65" y="572"/>
                  </a:lnTo>
                  <a:lnTo>
                    <a:pt x="69" y="572"/>
                  </a:lnTo>
                  <a:lnTo>
                    <a:pt x="74" y="573"/>
                  </a:lnTo>
                  <a:lnTo>
                    <a:pt x="78" y="573"/>
                  </a:lnTo>
                  <a:lnTo>
                    <a:pt x="81" y="573"/>
                  </a:lnTo>
                  <a:lnTo>
                    <a:pt x="81" y="573"/>
                  </a:lnTo>
                  <a:lnTo>
                    <a:pt x="81" y="572"/>
                  </a:lnTo>
                  <a:lnTo>
                    <a:pt x="79" y="570"/>
                  </a:lnTo>
                  <a:lnTo>
                    <a:pt x="77" y="566"/>
                  </a:lnTo>
                  <a:lnTo>
                    <a:pt x="74" y="562"/>
                  </a:lnTo>
                  <a:lnTo>
                    <a:pt x="72" y="559"/>
                  </a:lnTo>
                  <a:lnTo>
                    <a:pt x="72" y="559"/>
                  </a:lnTo>
                  <a:lnTo>
                    <a:pt x="71" y="553"/>
                  </a:lnTo>
                  <a:lnTo>
                    <a:pt x="69" y="546"/>
                  </a:lnTo>
                  <a:lnTo>
                    <a:pt x="69" y="546"/>
                  </a:lnTo>
                  <a:lnTo>
                    <a:pt x="69" y="539"/>
                  </a:lnTo>
                  <a:lnTo>
                    <a:pt x="71" y="535"/>
                  </a:lnTo>
                  <a:lnTo>
                    <a:pt x="74" y="532"/>
                  </a:lnTo>
                  <a:lnTo>
                    <a:pt x="74" y="532"/>
                  </a:lnTo>
                  <a:lnTo>
                    <a:pt x="78" y="526"/>
                  </a:lnTo>
                  <a:lnTo>
                    <a:pt x="79" y="525"/>
                  </a:lnTo>
                  <a:lnTo>
                    <a:pt x="82" y="525"/>
                  </a:lnTo>
                  <a:lnTo>
                    <a:pt x="82" y="525"/>
                  </a:lnTo>
                  <a:lnTo>
                    <a:pt x="85" y="525"/>
                  </a:lnTo>
                  <a:lnTo>
                    <a:pt x="88" y="523"/>
                  </a:lnTo>
                  <a:lnTo>
                    <a:pt x="91" y="519"/>
                  </a:lnTo>
                  <a:lnTo>
                    <a:pt x="92" y="513"/>
                  </a:lnTo>
                  <a:lnTo>
                    <a:pt x="92" y="513"/>
                  </a:lnTo>
                  <a:lnTo>
                    <a:pt x="92" y="508"/>
                  </a:lnTo>
                  <a:lnTo>
                    <a:pt x="95" y="503"/>
                  </a:lnTo>
                  <a:lnTo>
                    <a:pt x="104" y="496"/>
                  </a:lnTo>
                  <a:lnTo>
                    <a:pt x="104" y="496"/>
                  </a:lnTo>
                  <a:lnTo>
                    <a:pt x="116" y="486"/>
                  </a:lnTo>
                  <a:lnTo>
                    <a:pt x="121" y="483"/>
                  </a:lnTo>
                  <a:lnTo>
                    <a:pt x="122" y="482"/>
                  </a:lnTo>
                  <a:lnTo>
                    <a:pt x="122" y="481"/>
                  </a:lnTo>
                  <a:lnTo>
                    <a:pt x="122" y="481"/>
                  </a:lnTo>
                  <a:lnTo>
                    <a:pt x="122" y="476"/>
                  </a:lnTo>
                  <a:lnTo>
                    <a:pt x="122" y="472"/>
                  </a:lnTo>
                  <a:lnTo>
                    <a:pt x="125" y="465"/>
                  </a:lnTo>
                  <a:lnTo>
                    <a:pt x="125" y="465"/>
                  </a:lnTo>
                  <a:lnTo>
                    <a:pt x="123" y="463"/>
                  </a:lnTo>
                  <a:lnTo>
                    <a:pt x="122" y="462"/>
                  </a:lnTo>
                  <a:lnTo>
                    <a:pt x="118" y="462"/>
                  </a:lnTo>
                  <a:lnTo>
                    <a:pt x="109" y="461"/>
                  </a:lnTo>
                  <a:lnTo>
                    <a:pt x="109" y="461"/>
                  </a:lnTo>
                  <a:lnTo>
                    <a:pt x="105" y="458"/>
                  </a:lnTo>
                  <a:lnTo>
                    <a:pt x="99" y="452"/>
                  </a:lnTo>
                  <a:lnTo>
                    <a:pt x="96" y="449"/>
                  </a:lnTo>
                  <a:lnTo>
                    <a:pt x="96" y="445"/>
                  </a:lnTo>
                  <a:lnTo>
                    <a:pt x="96" y="441"/>
                  </a:lnTo>
                  <a:lnTo>
                    <a:pt x="98" y="435"/>
                  </a:lnTo>
                  <a:lnTo>
                    <a:pt x="98" y="435"/>
                  </a:lnTo>
                  <a:lnTo>
                    <a:pt x="101" y="431"/>
                  </a:lnTo>
                  <a:lnTo>
                    <a:pt x="104" y="428"/>
                  </a:lnTo>
                  <a:lnTo>
                    <a:pt x="112" y="424"/>
                  </a:lnTo>
                  <a:lnTo>
                    <a:pt x="119" y="421"/>
                  </a:lnTo>
                  <a:lnTo>
                    <a:pt x="123" y="421"/>
                  </a:lnTo>
                  <a:lnTo>
                    <a:pt x="123" y="421"/>
                  </a:lnTo>
                  <a:lnTo>
                    <a:pt x="126" y="419"/>
                  </a:lnTo>
                  <a:lnTo>
                    <a:pt x="126" y="417"/>
                  </a:lnTo>
                  <a:lnTo>
                    <a:pt x="126" y="414"/>
                  </a:lnTo>
                  <a:lnTo>
                    <a:pt x="128" y="412"/>
                  </a:lnTo>
                  <a:lnTo>
                    <a:pt x="128" y="412"/>
                  </a:lnTo>
                  <a:lnTo>
                    <a:pt x="131" y="411"/>
                  </a:lnTo>
                  <a:lnTo>
                    <a:pt x="132" y="408"/>
                  </a:lnTo>
                  <a:lnTo>
                    <a:pt x="132" y="401"/>
                  </a:lnTo>
                  <a:lnTo>
                    <a:pt x="132" y="401"/>
                  </a:lnTo>
                  <a:lnTo>
                    <a:pt x="133" y="391"/>
                  </a:lnTo>
                  <a:lnTo>
                    <a:pt x="135" y="387"/>
                  </a:lnTo>
                  <a:lnTo>
                    <a:pt x="136" y="385"/>
                  </a:lnTo>
                  <a:lnTo>
                    <a:pt x="139" y="385"/>
                  </a:lnTo>
                  <a:lnTo>
                    <a:pt x="139" y="385"/>
                  </a:lnTo>
                  <a:lnTo>
                    <a:pt x="142" y="384"/>
                  </a:lnTo>
                  <a:lnTo>
                    <a:pt x="145" y="382"/>
                  </a:lnTo>
                  <a:lnTo>
                    <a:pt x="145" y="381"/>
                  </a:lnTo>
                  <a:lnTo>
                    <a:pt x="143" y="380"/>
                  </a:lnTo>
                  <a:lnTo>
                    <a:pt x="143" y="380"/>
                  </a:lnTo>
                  <a:lnTo>
                    <a:pt x="141" y="378"/>
                  </a:lnTo>
                  <a:lnTo>
                    <a:pt x="139" y="377"/>
                  </a:lnTo>
                  <a:lnTo>
                    <a:pt x="141" y="374"/>
                  </a:lnTo>
                  <a:lnTo>
                    <a:pt x="143" y="372"/>
                  </a:lnTo>
                  <a:lnTo>
                    <a:pt x="143" y="372"/>
                  </a:lnTo>
                  <a:lnTo>
                    <a:pt x="148" y="374"/>
                  </a:lnTo>
                  <a:lnTo>
                    <a:pt x="149" y="375"/>
                  </a:lnTo>
                  <a:lnTo>
                    <a:pt x="151" y="378"/>
                  </a:lnTo>
                  <a:lnTo>
                    <a:pt x="152" y="378"/>
                  </a:lnTo>
                  <a:lnTo>
                    <a:pt x="152" y="378"/>
                  </a:lnTo>
                  <a:lnTo>
                    <a:pt x="156" y="377"/>
                  </a:lnTo>
                  <a:lnTo>
                    <a:pt x="159" y="374"/>
                  </a:lnTo>
                  <a:lnTo>
                    <a:pt x="160" y="370"/>
                  </a:lnTo>
                  <a:lnTo>
                    <a:pt x="160" y="368"/>
                  </a:lnTo>
                  <a:lnTo>
                    <a:pt x="159" y="365"/>
                  </a:lnTo>
                  <a:lnTo>
                    <a:pt x="159" y="365"/>
                  </a:lnTo>
                  <a:lnTo>
                    <a:pt x="155" y="364"/>
                  </a:lnTo>
                  <a:lnTo>
                    <a:pt x="152" y="365"/>
                  </a:lnTo>
                  <a:lnTo>
                    <a:pt x="151" y="367"/>
                  </a:lnTo>
                  <a:lnTo>
                    <a:pt x="148" y="368"/>
                  </a:lnTo>
                  <a:lnTo>
                    <a:pt x="148" y="368"/>
                  </a:lnTo>
                  <a:lnTo>
                    <a:pt x="145" y="368"/>
                  </a:lnTo>
                  <a:lnTo>
                    <a:pt x="143" y="367"/>
                  </a:lnTo>
                  <a:lnTo>
                    <a:pt x="141" y="365"/>
                  </a:lnTo>
                  <a:lnTo>
                    <a:pt x="139" y="364"/>
                  </a:lnTo>
                  <a:lnTo>
                    <a:pt x="139" y="364"/>
                  </a:lnTo>
                  <a:lnTo>
                    <a:pt x="138" y="362"/>
                  </a:lnTo>
                  <a:lnTo>
                    <a:pt x="138" y="360"/>
                  </a:lnTo>
                  <a:lnTo>
                    <a:pt x="136" y="355"/>
                  </a:lnTo>
                  <a:lnTo>
                    <a:pt x="136" y="353"/>
                  </a:lnTo>
                  <a:lnTo>
                    <a:pt x="136" y="353"/>
                  </a:lnTo>
                  <a:lnTo>
                    <a:pt x="135" y="345"/>
                  </a:lnTo>
                  <a:lnTo>
                    <a:pt x="135" y="341"/>
                  </a:lnTo>
                  <a:lnTo>
                    <a:pt x="136" y="337"/>
                  </a:lnTo>
                  <a:lnTo>
                    <a:pt x="136" y="337"/>
                  </a:lnTo>
                  <a:lnTo>
                    <a:pt x="138" y="337"/>
                  </a:lnTo>
                  <a:lnTo>
                    <a:pt x="139" y="337"/>
                  </a:lnTo>
                  <a:lnTo>
                    <a:pt x="146" y="340"/>
                  </a:lnTo>
                  <a:lnTo>
                    <a:pt x="153" y="343"/>
                  </a:lnTo>
                  <a:lnTo>
                    <a:pt x="162" y="344"/>
                  </a:lnTo>
                  <a:lnTo>
                    <a:pt x="162" y="344"/>
                  </a:lnTo>
                  <a:lnTo>
                    <a:pt x="169" y="344"/>
                  </a:lnTo>
                  <a:lnTo>
                    <a:pt x="175" y="341"/>
                  </a:lnTo>
                  <a:lnTo>
                    <a:pt x="179" y="338"/>
                  </a:lnTo>
                  <a:lnTo>
                    <a:pt x="180" y="335"/>
                  </a:lnTo>
                  <a:lnTo>
                    <a:pt x="180" y="335"/>
                  </a:lnTo>
                  <a:lnTo>
                    <a:pt x="178" y="327"/>
                  </a:lnTo>
                  <a:lnTo>
                    <a:pt x="179" y="323"/>
                  </a:lnTo>
                  <a:lnTo>
                    <a:pt x="179" y="321"/>
                  </a:lnTo>
                  <a:lnTo>
                    <a:pt x="182" y="320"/>
                  </a:lnTo>
                  <a:lnTo>
                    <a:pt x="182" y="320"/>
                  </a:lnTo>
                  <a:lnTo>
                    <a:pt x="185" y="317"/>
                  </a:lnTo>
                  <a:lnTo>
                    <a:pt x="185" y="314"/>
                  </a:lnTo>
                  <a:lnTo>
                    <a:pt x="182" y="311"/>
                  </a:lnTo>
                  <a:lnTo>
                    <a:pt x="180" y="308"/>
                  </a:lnTo>
                  <a:lnTo>
                    <a:pt x="180" y="308"/>
                  </a:lnTo>
                  <a:lnTo>
                    <a:pt x="180" y="304"/>
                  </a:lnTo>
                  <a:lnTo>
                    <a:pt x="182" y="301"/>
                  </a:lnTo>
                  <a:lnTo>
                    <a:pt x="183" y="301"/>
                  </a:lnTo>
                  <a:lnTo>
                    <a:pt x="186" y="301"/>
                  </a:lnTo>
                  <a:lnTo>
                    <a:pt x="186" y="301"/>
                  </a:lnTo>
                  <a:lnTo>
                    <a:pt x="192" y="303"/>
                  </a:lnTo>
                  <a:lnTo>
                    <a:pt x="202" y="303"/>
                  </a:lnTo>
                  <a:lnTo>
                    <a:pt x="227" y="300"/>
                  </a:lnTo>
                  <a:lnTo>
                    <a:pt x="227" y="300"/>
                  </a:lnTo>
                  <a:lnTo>
                    <a:pt x="240" y="296"/>
                  </a:lnTo>
                  <a:lnTo>
                    <a:pt x="249" y="293"/>
                  </a:lnTo>
                  <a:lnTo>
                    <a:pt x="256" y="289"/>
                  </a:lnTo>
                  <a:lnTo>
                    <a:pt x="259" y="284"/>
                  </a:lnTo>
                  <a:lnTo>
                    <a:pt x="259" y="284"/>
                  </a:lnTo>
                  <a:lnTo>
                    <a:pt x="260" y="280"/>
                  </a:lnTo>
                  <a:lnTo>
                    <a:pt x="264" y="274"/>
                  </a:lnTo>
                  <a:lnTo>
                    <a:pt x="273" y="263"/>
                  </a:lnTo>
                  <a:lnTo>
                    <a:pt x="273" y="263"/>
                  </a:lnTo>
                  <a:lnTo>
                    <a:pt x="274" y="260"/>
                  </a:lnTo>
                  <a:lnTo>
                    <a:pt x="273" y="257"/>
                  </a:lnTo>
                  <a:lnTo>
                    <a:pt x="270" y="254"/>
                  </a:lnTo>
                  <a:lnTo>
                    <a:pt x="266" y="253"/>
                  </a:lnTo>
                  <a:lnTo>
                    <a:pt x="266" y="253"/>
                  </a:lnTo>
                  <a:lnTo>
                    <a:pt x="261" y="252"/>
                  </a:lnTo>
                  <a:lnTo>
                    <a:pt x="260" y="247"/>
                  </a:lnTo>
                  <a:lnTo>
                    <a:pt x="261" y="243"/>
                  </a:lnTo>
                  <a:lnTo>
                    <a:pt x="263" y="239"/>
                  </a:lnTo>
                  <a:lnTo>
                    <a:pt x="263" y="239"/>
                  </a:lnTo>
                  <a:lnTo>
                    <a:pt x="264" y="236"/>
                  </a:lnTo>
                  <a:lnTo>
                    <a:pt x="263" y="233"/>
                  </a:lnTo>
                  <a:lnTo>
                    <a:pt x="259" y="230"/>
                  </a:lnTo>
                  <a:lnTo>
                    <a:pt x="254" y="229"/>
                  </a:lnTo>
                  <a:lnTo>
                    <a:pt x="254" y="229"/>
                  </a:lnTo>
                  <a:lnTo>
                    <a:pt x="249" y="229"/>
                  </a:lnTo>
                  <a:lnTo>
                    <a:pt x="243" y="226"/>
                  </a:lnTo>
                  <a:lnTo>
                    <a:pt x="242" y="222"/>
                  </a:lnTo>
                  <a:lnTo>
                    <a:pt x="242" y="220"/>
                  </a:lnTo>
                  <a:lnTo>
                    <a:pt x="243" y="219"/>
                  </a:lnTo>
                  <a:lnTo>
                    <a:pt x="243" y="219"/>
                  </a:lnTo>
                  <a:lnTo>
                    <a:pt x="246" y="216"/>
                  </a:lnTo>
                  <a:lnTo>
                    <a:pt x="249" y="217"/>
                  </a:lnTo>
                  <a:lnTo>
                    <a:pt x="249" y="217"/>
                  </a:lnTo>
                  <a:lnTo>
                    <a:pt x="250" y="213"/>
                  </a:lnTo>
                  <a:lnTo>
                    <a:pt x="250" y="210"/>
                  </a:lnTo>
                  <a:lnTo>
                    <a:pt x="250" y="210"/>
                  </a:lnTo>
                  <a:lnTo>
                    <a:pt x="247" y="209"/>
                  </a:lnTo>
                  <a:lnTo>
                    <a:pt x="246" y="206"/>
                  </a:lnTo>
                  <a:lnTo>
                    <a:pt x="244" y="200"/>
                  </a:lnTo>
                  <a:lnTo>
                    <a:pt x="244" y="200"/>
                  </a:lnTo>
                  <a:lnTo>
                    <a:pt x="246" y="195"/>
                  </a:lnTo>
                  <a:lnTo>
                    <a:pt x="247" y="192"/>
                  </a:lnTo>
                  <a:lnTo>
                    <a:pt x="249" y="188"/>
                  </a:lnTo>
                  <a:lnTo>
                    <a:pt x="249" y="180"/>
                  </a:lnTo>
                  <a:lnTo>
                    <a:pt x="249" y="180"/>
                  </a:lnTo>
                  <a:lnTo>
                    <a:pt x="250" y="172"/>
                  </a:lnTo>
                  <a:lnTo>
                    <a:pt x="252" y="165"/>
                  </a:lnTo>
                  <a:lnTo>
                    <a:pt x="254" y="158"/>
                  </a:lnTo>
                  <a:lnTo>
                    <a:pt x="254" y="152"/>
                  </a:lnTo>
                  <a:lnTo>
                    <a:pt x="254" y="152"/>
                  </a:lnTo>
                  <a:lnTo>
                    <a:pt x="256" y="151"/>
                  </a:lnTo>
                  <a:lnTo>
                    <a:pt x="257" y="148"/>
                  </a:lnTo>
                  <a:lnTo>
                    <a:pt x="261" y="142"/>
                  </a:lnTo>
                  <a:lnTo>
                    <a:pt x="269" y="135"/>
                  </a:lnTo>
                  <a:lnTo>
                    <a:pt x="274" y="126"/>
                  </a:lnTo>
                  <a:lnTo>
                    <a:pt x="274" y="126"/>
                  </a:lnTo>
                  <a:lnTo>
                    <a:pt x="280" y="118"/>
                  </a:lnTo>
                  <a:lnTo>
                    <a:pt x="289" y="109"/>
                  </a:lnTo>
                  <a:lnTo>
                    <a:pt x="296" y="102"/>
                  </a:lnTo>
                  <a:lnTo>
                    <a:pt x="301" y="98"/>
                  </a:lnTo>
                  <a:lnTo>
                    <a:pt x="301" y="98"/>
                  </a:lnTo>
                  <a:lnTo>
                    <a:pt x="313" y="92"/>
                  </a:lnTo>
                  <a:lnTo>
                    <a:pt x="318" y="89"/>
                  </a:lnTo>
                  <a:lnTo>
                    <a:pt x="321" y="87"/>
                  </a:lnTo>
                  <a:lnTo>
                    <a:pt x="321" y="87"/>
                  </a:lnTo>
                  <a:lnTo>
                    <a:pt x="321" y="82"/>
                  </a:lnTo>
                  <a:lnTo>
                    <a:pt x="321" y="74"/>
                  </a:lnTo>
                  <a:lnTo>
                    <a:pt x="320" y="67"/>
                  </a:lnTo>
                  <a:lnTo>
                    <a:pt x="318" y="62"/>
                  </a:lnTo>
                  <a:lnTo>
                    <a:pt x="318" y="6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54" name="Brazil">
              <a:extLst>
                <a:ext uri="{FF2B5EF4-FFF2-40B4-BE49-F238E27FC236}">
                  <a16:creationId xmlns:a16="http://schemas.microsoft.com/office/drawing/2014/main" id="{8D01E07F-8EBB-0049-9B94-4B02DE2277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3575" y="4189877"/>
              <a:ext cx="938183" cy="963340"/>
            </a:xfrm>
            <a:custGeom>
              <a:avLst/>
              <a:gdLst/>
              <a:ahLst/>
              <a:cxnLst>
                <a:cxn ang="0">
                  <a:pos x="358" y="604"/>
                </a:cxn>
                <a:cxn ang="0">
                  <a:pos x="373" y="587"/>
                </a:cxn>
                <a:cxn ang="0">
                  <a:pos x="389" y="576"/>
                </a:cxn>
                <a:cxn ang="0">
                  <a:pos x="409" y="536"/>
                </a:cxn>
                <a:cxn ang="0">
                  <a:pos x="423" y="496"/>
                </a:cxn>
                <a:cxn ang="0">
                  <a:pos x="464" y="471"/>
                </a:cxn>
                <a:cxn ang="0">
                  <a:pos x="517" y="461"/>
                </a:cxn>
                <a:cxn ang="0">
                  <a:pos x="534" y="439"/>
                </a:cxn>
                <a:cxn ang="0">
                  <a:pos x="548" y="407"/>
                </a:cxn>
                <a:cxn ang="0">
                  <a:pos x="564" y="373"/>
                </a:cxn>
                <a:cxn ang="0">
                  <a:pos x="565" y="307"/>
                </a:cxn>
                <a:cxn ang="0">
                  <a:pos x="571" y="287"/>
                </a:cxn>
                <a:cxn ang="0">
                  <a:pos x="601" y="256"/>
                </a:cxn>
                <a:cxn ang="0">
                  <a:pos x="631" y="185"/>
                </a:cxn>
                <a:cxn ang="0">
                  <a:pos x="575" y="145"/>
                </a:cxn>
                <a:cxn ang="0">
                  <a:pos x="520" y="131"/>
                </a:cxn>
                <a:cxn ang="0">
                  <a:pos x="474" y="134"/>
                </a:cxn>
                <a:cxn ang="0">
                  <a:pos x="441" y="95"/>
                </a:cxn>
                <a:cxn ang="0">
                  <a:pos x="410" y="107"/>
                </a:cxn>
                <a:cxn ang="0">
                  <a:pos x="399" y="111"/>
                </a:cxn>
                <a:cxn ang="0">
                  <a:pos x="380" y="84"/>
                </a:cxn>
                <a:cxn ang="0">
                  <a:pos x="367" y="88"/>
                </a:cxn>
                <a:cxn ang="0">
                  <a:pos x="387" y="54"/>
                </a:cxn>
                <a:cxn ang="0">
                  <a:pos x="355" y="28"/>
                </a:cxn>
                <a:cxn ang="0">
                  <a:pos x="316" y="47"/>
                </a:cxn>
                <a:cxn ang="0">
                  <a:pos x="289" y="53"/>
                </a:cxn>
                <a:cxn ang="0">
                  <a:pos x="262" y="57"/>
                </a:cxn>
                <a:cxn ang="0">
                  <a:pos x="234" y="54"/>
                </a:cxn>
                <a:cxn ang="0">
                  <a:pos x="229" y="13"/>
                </a:cxn>
                <a:cxn ang="0">
                  <a:pos x="214" y="6"/>
                </a:cxn>
                <a:cxn ang="0">
                  <a:pos x="181" y="23"/>
                </a:cxn>
                <a:cxn ang="0">
                  <a:pos x="161" y="17"/>
                </a:cxn>
                <a:cxn ang="0">
                  <a:pos x="157" y="34"/>
                </a:cxn>
                <a:cxn ang="0">
                  <a:pos x="170" y="48"/>
                </a:cxn>
                <a:cxn ang="0">
                  <a:pos x="147" y="64"/>
                </a:cxn>
                <a:cxn ang="0">
                  <a:pos x="124" y="71"/>
                </a:cxn>
                <a:cxn ang="0">
                  <a:pos x="76" y="55"/>
                </a:cxn>
                <a:cxn ang="0">
                  <a:pos x="76" y="70"/>
                </a:cxn>
                <a:cxn ang="0">
                  <a:pos x="72" y="101"/>
                </a:cxn>
                <a:cxn ang="0">
                  <a:pos x="63" y="151"/>
                </a:cxn>
                <a:cxn ang="0">
                  <a:pos x="25" y="162"/>
                </a:cxn>
                <a:cxn ang="0">
                  <a:pos x="9" y="189"/>
                </a:cxn>
                <a:cxn ang="0">
                  <a:pos x="6" y="216"/>
                </a:cxn>
                <a:cxn ang="0">
                  <a:pos x="22" y="236"/>
                </a:cxn>
                <a:cxn ang="0">
                  <a:pos x="47" y="240"/>
                </a:cxn>
                <a:cxn ang="0">
                  <a:pos x="67" y="262"/>
                </a:cxn>
                <a:cxn ang="0">
                  <a:pos x="106" y="253"/>
                </a:cxn>
                <a:cxn ang="0">
                  <a:pos x="138" y="259"/>
                </a:cxn>
                <a:cxn ang="0">
                  <a:pos x="170" y="289"/>
                </a:cxn>
                <a:cxn ang="0">
                  <a:pos x="195" y="301"/>
                </a:cxn>
                <a:cxn ang="0">
                  <a:pos x="218" y="317"/>
                </a:cxn>
                <a:cxn ang="0">
                  <a:pos x="222" y="343"/>
                </a:cxn>
                <a:cxn ang="0">
                  <a:pos x="255" y="363"/>
                </a:cxn>
                <a:cxn ang="0">
                  <a:pos x="259" y="401"/>
                </a:cxn>
                <a:cxn ang="0">
                  <a:pos x="261" y="430"/>
                </a:cxn>
                <a:cxn ang="0">
                  <a:pos x="282" y="448"/>
                </a:cxn>
                <a:cxn ang="0">
                  <a:pos x="301" y="479"/>
                </a:cxn>
                <a:cxn ang="0">
                  <a:pos x="319" y="505"/>
                </a:cxn>
                <a:cxn ang="0">
                  <a:pos x="306" y="542"/>
                </a:cxn>
                <a:cxn ang="0">
                  <a:pos x="272" y="586"/>
                </a:cxn>
                <a:cxn ang="0">
                  <a:pos x="294" y="600"/>
                </a:cxn>
                <a:cxn ang="0">
                  <a:pos x="328" y="627"/>
                </a:cxn>
              </a:cxnLst>
              <a:rect l="0" t="0" r="r" b="b"/>
              <a:pathLst>
                <a:path w="634" h="651">
                  <a:moveTo>
                    <a:pt x="338" y="644"/>
                  </a:moveTo>
                  <a:lnTo>
                    <a:pt x="338" y="644"/>
                  </a:lnTo>
                  <a:lnTo>
                    <a:pt x="343" y="639"/>
                  </a:lnTo>
                  <a:lnTo>
                    <a:pt x="346" y="634"/>
                  </a:lnTo>
                  <a:lnTo>
                    <a:pt x="348" y="630"/>
                  </a:lnTo>
                  <a:lnTo>
                    <a:pt x="349" y="624"/>
                  </a:lnTo>
                  <a:lnTo>
                    <a:pt x="349" y="624"/>
                  </a:lnTo>
                  <a:lnTo>
                    <a:pt x="352" y="619"/>
                  </a:lnTo>
                  <a:lnTo>
                    <a:pt x="353" y="614"/>
                  </a:lnTo>
                  <a:lnTo>
                    <a:pt x="355" y="610"/>
                  </a:lnTo>
                  <a:lnTo>
                    <a:pt x="358" y="604"/>
                  </a:lnTo>
                  <a:lnTo>
                    <a:pt x="358" y="604"/>
                  </a:lnTo>
                  <a:lnTo>
                    <a:pt x="360" y="602"/>
                  </a:lnTo>
                  <a:lnTo>
                    <a:pt x="362" y="600"/>
                  </a:lnTo>
                  <a:lnTo>
                    <a:pt x="362" y="595"/>
                  </a:lnTo>
                  <a:lnTo>
                    <a:pt x="362" y="592"/>
                  </a:lnTo>
                  <a:lnTo>
                    <a:pt x="363" y="589"/>
                  </a:lnTo>
                  <a:lnTo>
                    <a:pt x="366" y="587"/>
                  </a:lnTo>
                  <a:lnTo>
                    <a:pt x="366" y="587"/>
                  </a:lnTo>
                  <a:lnTo>
                    <a:pt x="370" y="586"/>
                  </a:lnTo>
                  <a:lnTo>
                    <a:pt x="372" y="586"/>
                  </a:lnTo>
                  <a:lnTo>
                    <a:pt x="373" y="587"/>
                  </a:lnTo>
                  <a:lnTo>
                    <a:pt x="373" y="589"/>
                  </a:lnTo>
                  <a:lnTo>
                    <a:pt x="372" y="595"/>
                  </a:lnTo>
                  <a:lnTo>
                    <a:pt x="367" y="602"/>
                  </a:lnTo>
                  <a:lnTo>
                    <a:pt x="367" y="602"/>
                  </a:lnTo>
                  <a:lnTo>
                    <a:pt x="360" y="612"/>
                  </a:lnTo>
                  <a:lnTo>
                    <a:pt x="362" y="612"/>
                  </a:lnTo>
                  <a:lnTo>
                    <a:pt x="367" y="607"/>
                  </a:lnTo>
                  <a:lnTo>
                    <a:pt x="367" y="607"/>
                  </a:lnTo>
                  <a:lnTo>
                    <a:pt x="375" y="602"/>
                  </a:lnTo>
                  <a:lnTo>
                    <a:pt x="380" y="593"/>
                  </a:lnTo>
                  <a:lnTo>
                    <a:pt x="389" y="576"/>
                  </a:lnTo>
                  <a:lnTo>
                    <a:pt x="389" y="576"/>
                  </a:lnTo>
                  <a:lnTo>
                    <a:pt x="393" y="569"/>
                  </a:lnTo>
                  <a:lnTo>
                    <a:pt x="397" y="563"/>
                  </a:lnTo>
                  <a:lnTo>
                    <a:pt x="400" y="560"/>
                  </a:lnTo>
                  <a:lnTo>
                    <a:pt x="404" y="559"/>
                  </a:lnTo>
                  <a:lnTo>
                    <a:pt x="404" y="559"/>
                  </a:lnTo>
                  <a:lnTo>
                    <a:pt x="406" y="559"/>
                  </a:lnTo>
                  <a:lnTo>
                    <a:pt x="407" y="556"/>
                  </a:lnTo>
                  <a:lnTo>
                    <a:pt x="409" y="550"/>
                  </a:lnTo>
                  <a:lnTo>
                    <a:pt x="409" y="536"/>
                  </a:lnTo>
                  <a:lnTo>
                    <a:pt x="409" y="536"/>
                  </a:lnTo>
                  <a:lnTo>
                    <a:pt x="407" y="523"/>
                  </a:lnTo>
                  <a:lnTo>
                    <a:pt x="407" y="518"/>
                  </a:lnTo>
                  <a:lnTo>
                    <a:pt x="410" y="512"/>
                  </a:lnTo>
                  <a:lnTo>
                    <a:pt x="410" y="512"/>
                  </a:lnTo>
                  <a:lnTo>
                    <a:pt x="412" y="508"/>
                  </a:lnTo>
                  <a:lnTo>
                    <a:pt x="412" y="503"/>
                  </a:lnTo>
                  <a:lnTo>
                    <a:pt x="412" y="502"/>
                  </a:lnTo>
                  <a:lnTo>
                    <a:pt x="414" y="501"/>
                  </a:lnTo>
                  <a:lnTo>
                    <a:pt x="414" y="501"/>
                  </a:lnTo>
                  <a:lnTo>
                    <a:pt x="419" y="499"/>
                  </a:lnTo>
                  <a:lnTo>
                    <a:pt x="423" y="496"/>
                  </a:lnTo>
                  <a:lnTo>
                    <a:pt x="434" y="485"/>
                  </a:lnTo>
                  <a:lnTo>
                    <a:pt x="434" y="485"/>
                  </a:lnTo>
                  <a:lnTo>
                    <a:pt x="440" y="481"/>
                  </a:lnTo>
                  <a:lnTo>
                    <a:pt x="446" y="478"/>
                  </a:lnTo>
                  <a:lnTo>
                    <a:pt x="450" y="476"/>
                  </a:lnTo>
                  <a:lnTo>
                    <a:pt x="456" y="476"/>
                  </a:lnTo>
                  <a:lnTo>
                    <a:pt x="456" y="476"/>
                  </a:lnTo>
                  <a:lnTo>
                    <a:pt x="460" y="475"/>
                  </a:lnTo>
                  <a:lnTo>
                    <a:pt x="461" y="474"/>
                  </a:lnTo>
                  <a:lnTo>
                    <a:pt x="463" y="472"/>
                  </a:lnTo>
                  <a:lnTo>
                    <a:pt x="464" y="471"/>
                  </a:lnTo>
                  <a:lnTo>
                    <a:pt x="464" y="471"/>
                  </a:lnTo>
                  <a:lnTo>
                    <a:pt x="468" y="469"/>
                  </a:lnTo>
                  <a:lnTo>
                    <a:pt x="471" y="466"/>
                  </a:lnTo>
                  <a:lnTo>
                    <a:pt x="477" y="461"/>
                  </a:lnTo>
                  <a:lnTo>
                    <a:pt x="477" y="461"/>
                  </a:lnTo>
                  <a:lnTo>
                    <a:pt x="481" y="461"/>
                  </a:lnTo>
                  <a:lnTo>
                    <a:pt x="488" y="461"/>
                  </a:lnTo>
                  <a:lnTo>
                    <a:pt x="504" y="462"/>
                  </a:lnTo>
                  <a:lnTo>
                    <a:pt x="504" y="462"/>
                  </a:lnTo>
                  <a:lnTo>
                    <a:pt x="514" y="461"/>
                  </a:lnTo>
                  <a:lnTo>
                    <a:pt x="517" y="461"/>
                  </a:lnTo>
                  <a:lnTo>
                    <a:pt x="518" y="457"/>
                  </a:lnTo>
                  <a:lnTo>
                    <a:pt x="518" y="457"/>
                  </a:lnTo>
                  <a:lnTo>
                    <a:pt x="518" y="454"/>
                  </a:lnTo>
                  <a:lnTo>
                    <a:pt x="521" y="451"/>
                  </a:lnTo>
                  <a:lnTo>
                    <a:pt x="524" y="448"/>
                  </a:lnTo>
                  <a:lnTo>
                    <a:pt x="527" y="448"/>
                  </a:lnTo>
                  <a:lnTo>
                    <a:pt x="527" y="448"/>
                  </a:lnTo>
                  <a:lnTo>
                    <a:pt x="530" y="447"/>
                  </a:lnTo>
                  <a:lnTo>
                    <a:pt x="533" y="447"/>
                  </a:lnTo>
                  <a:lnTo>
                    <a:pt x="534" y="444"/>
                  </a:lnTo>
                  <a:lnTo>
                    <a:pt x="534" y="439"/>
                  </a:lnTo>
                  <a:lnTo>
                    <a:pt x="534" y="439"/>
                  </a:lnTo>
                  <a:lnTo>
                    <a:pt x="534" y="434"/>
                  </a:lnTo>
                  <a:lnTo>
                    <a:pt x="535" y="431"/>
                  </a:lnTo>
                  <a:lnTo>
                    <a:pt x="538" y="427"/>
                  </a:lnTo>
                  <a:lnTo>
                    <a:pt x="541" y="424"/>
                  </a:lnTo>
                  <a:lnTo>
                    <a:pt x="541" y="424"/>
                  </a:lnTo>
                  <a:lnTo>
                    <a:pt x="542" y="421"/>
                  </a:lnTo>
                  <a:lnTo>
                    <a:pt x="545" y="418"/>
                  </a:lnTo>
                  <a:lnTo>
                    <a:pt x="547" y="410"/>
                  </a:lnTo>
                  <a:lnTo>
                    <a:pt x="547" y="410"/>
                  </a:lnTo>
                  <a:lnTo>
                    <a:pt x="548" y="407"/>
                  </a:lnTo>
                  <a:lnTo>
                    <a:pt x="551" y="405"/>
                  </a:lnTo>
                  <a:lnTo>
                    <a:pt x="552" y="404"/>
                  </a:lnTo>
                  <a:lnTo>
                    <a:pt x="552" y="401"/>
                  </a:lnTo>
                  <a:lnTo>
                    <a:pt x="552" y="401"/>
                  </a:lnTo>
                  <a:lnTo>
                    <a:pt x="554" y="391"/>
                  </a:lnTo>
                  <a:lnTo>
                    <a:pt x="555" y="381"/>
                  </a:lnTo>
                  <a:lnTo>
                    <a:pt x="555" y="381"/>
                  </a:lnTo>
                  <a:lnTo>
                    <a:pt x="557" y="378"/>
                  </a:lnTo>
                  <a:lnTo>
                    <a:pt x="558" y="377"/>
                  </a:lnTo>
                  <a:lnTo>
                    <a:pt x="561" y="375"/>
                  </a:lnTo>
                  <a:lnTo>
                    <a:pt x="564" y="373"/>
                  </a:lnTo>
                  <a:lnTo>
                    <a:pt x="564" y="373"/>
                  </a:lnTo>
                  <a:lnTo>
                    <a:pt x="564" y="370"/>
                  </a:lnTo>
                  <a:lnTo>
                    <a:pt x="564" y="365"/>
                  </a:lnTo>
                  <a:lnTo>
                    <a:pt x="564" y="360"/>
                  </a:lnTo>
                  <a:lnTo>
                    <a:pt x="565" y="353"/>
                  </a:lnTo>
                  <a:lnTo>
                    <a:pt x="565" y="353"/>
                  </a:lnTo>
                  <a:lnTo>
                    <a:pt x="567" y="344"/>
                  </a:lnTo>
                  <a:lnTo>
                    <a:pt x="567" y="337"/>
                  </a:lnTo>
                  <a:lnTo>
                    <a:pt x="565" y="321"/>
                  </a:lnTo>
                  <a:lnTo>
                    <a:pt x="565" y="321"/>
                  </a:lnTo>
                  <a:lnTo>
                    <a:pt x="565" y="307"/>
                  </a:lnTo>
                  <a:lnTo>
                    <a:pt x="567" y="301"/>
                  </a:lnTo>
                  <a:lnTo>
                    <a:pt x="569" y="299"/>
                  </a:lnTo>
                  <a:lnTo>
                    <a:pt x="569" y="299"/>
                  </a:lnTo>
                  <a:lnTo>
                    <a:pt x="571" y="296"/>
                  </a:lnTo>
                  <a:lnTo>
                    <a:pt x="571" y="294"/>
                  </a:lnTo>
                  <a:lnTo>
                    <a:pt x="568" y="292"/>
                  </a:lnTo>
                  <a:lnTo>
                    <a:pt x="568" y="292"/>
                  </a:lnTo>
                  <a:lnTo>
                    <a:pt x="567" y="290"/>
                  </a:lnTo>
                  <a:lnTo>
                    <a:pt x="567" y="289"/>
                  </a:lnTo>
                  <a:lnTo>
                    <a:pt x="569" y="287"/>
                  </a:lnTo>
                  <a:lnTo>
                    <a:pt x="571" y="287"/>
                  </a:lnTo>
                  <a:lnTo>
                    <a:pt x="571" y="287"/>
                  </a:lnTo>
                  <a:lnTo>
                    <a:pt x="575" y="290"/>
                  </a:lnTo>
                  <a:lnTo>
                    <a:pt x="578" y="292"/>
                  </a:lnTo>
                  <a:lnTo>
                    <a:pt x="581" y="290"/>
                  </a:lnTo>
                  <a:lnTo>
                    <a:pt x="581" y="290"/>
                  </a:lnTo>
                  <a:lnTo>
                    <a:pt x="584" y="287"/>
                  </a:lnTo>
                  <a:lnTo>
                    <a:pt x="588" y="280"/>
                  </a:lnTo>
                  <a:lnTo>
                    <a:pt x="594" y="266"/>
                  </a:lnTo>
                  <a:lnTo>
                    <a:pt x="594" y="266"/>
                  </a:lnTo>
                  <a:lnTo>
                    <a:pt x="597" y="260"/>
                  </a:lnTo>
                  <a:lnTo>
                    <a:pt x="601" y="256"/>
                  </a:lnTo>
                  <a:lnTo>
                    <a:pt x="609" y="253"/>
                  </a:lnTo>
                  <a:lnTo>
                    <a:pt x="609" y="253"/>
                  </a:lnTo>
                  <a:lnTo>
                    <a:pt x="614" y="250"/>
                  </a:lnTo>
                  <a:lnTo>
                    <a:pt x="619" y="243"/>
                  </a:lnTo>
                  <a:lnTo>
                    <a:pt x="625" y="235"/>
                  </a:lnTo>
                  <a:lnTo>
                    <a:pt x="631" y="222"/>
                  </a:lnTo>
                  <a:lnTo>
                    <a:pt x="631" y="222"/>
                  </a:lnTo>
                  <a:lnTo>
                    <a:pt x="634" y="216"/>
                  </a:lnTo>
                  <a:lnTo>
                    <a:pt x="634" y="209"/>
                  </a:lnTo>
                  <a:lnTo>
                    <a:pt x="634" y="196"/>
                  </a:lnTo>
                  <a:lnTo>
                    <a:pt x="631" y="185"/>
                  </a:lnTo>
                  <a:lnTo>
                    <a:pt x="628" y="175"/>
                  </a:lnTo>
                  <a:lnTo>
                    <a:pt x="628" y="175"/>
                  </a:lnTo>
                  <a:lnTo>
                    <a:pt x="625" y="169"/>
                  </a:lnTo>
                  <a:lnTo>
                    <a:pt x="622" y="166"/>
                  </a:lnTo>
                  <a:lnTo>
                    <a:pt x="619" y="166"/>
                  </a:lnTo>
                  <a:lnTo>
                    <a:pt x="614" y="166"/>
                  </a:lnTo>
                  <a:lnTo>
                    <a:pt x="614" y="166"/>
                  </a:lnTo>
                  <a:lnTo>
                    <a:pt x="608" y="166"/>
                  </a:lnTo>
                  <a:lnTo>
                    <a:pt x="599" y="163"/>
                  </a:lnTo>
                  <a:lnTo>
                    <a:pt x="588" y="156"/>
                  </a:lnTo>
                  <a:lnTo>
                    <a:pt x="575" y="145"/>
                  </a:lnTo>
                  <a:lnTo>
                    <a:pt x="575" y="145"/>
                  </a:lnTo>
                  <a:lnTo>
                    <a:pt x="569" y="139"/>
                  </a:lnTo>
                  <a:lnTo>
                    <a:pt x="562" y="135"/>
                  </a:lnTo>
                  <a:lnTo>
                    <a:pt x="557" y="132"/>
                  </a:lnTo>
                  <a:lnTo>
                    <a:pt x="550" y="129"/>
                  </a:lnTo>
                  <a:lnTo>
                    <a:pt x="544" y="129"/>
                  </a:lnTo>
                  <a:lnTo>
                    <a:pt x="538" y="129"/>
                  </a:lnTo>
                  <a:lnTo>
                    <a:pt x="528" y="131"/>
                  </a:lnTo>
                  <a:lnTo>
                    <a:pt x="528" y="131"/>
                  </a:lnTo>
                  <a:lnTo>
                    <a:pt x="524" y="132"/>
                  </a:lnTo>
                  <a:lnTo>
                    <a:pt x="520" y="131"/>
                  </a:lnTo>
                  <a:lnTo>
                    <a:pt x="511" y="129"/>
                  </a:lnTo>
                  <a:lnTo>
                    <a:pt x="504" y="126"/>
                  </a:lnTo>
                  <a:lnTo>
                    <a:pt x="497" y="124"/>
                  </a:lnTo>
                  <a:lnTo>
                    <a:pt x="497" y="124"/>
                  </a:lnTo>
                  <a:lnTo>
                    <a:pt x="494" y="124"/>
                  </a:lnTo>
                  <a:lnTo>
                    <a:pt x="491" y="124"/>
                  </a:lnTo>
                  <a:lnTo>
                    <a:pt x="486" y="128"/>
                  </a:lnTo>
                  <a:lnTo>
                    <a:pt x="481" y="131"/>
                  </a:lnTo>
                  <a:lnTo>
                    <a:pt x="476" y="134"/>
                  </a:lnTo>
                  <a:lnTo>
                    <a:pt x="476" y="134"/>
                  </a:lnTo>
                  <a:lnTo>
                    <a:pt x="474" y="134"/>
                  </a:lnTo>
                  <a:lnTo>
                    <a:pt x="474" y="134"/>
                  </a:lnTo>
                  <a:lnTo>
                    <a:pt x="476" y="129"/>
                  </a:lnTo>
                  <a:lnTo>
                    <a:pt x="478" y="124"/>
                  </a:lnTo>
                  <a:lnTo>
                    <a:pt x="480" y="118"/>
                  </a:lnTo>
                  <a:lnTo>
                    <a:pt x="480" y="118"/>
                  </a:lnTo>
                  <a:lnTo>
                    <a:pt x="478" y="117"/>
                  </a:lnTo>
                  <a:lnTo>
                    <a:pt x="476" y="114"/>
                  </a:lnTo>
                  <a:lnTo>
                    <a:pt x="467" y="107"/>
                  </a:lnTo>
                  <a:lnTo>
                    <a:pt x="454" y="101"/>
                  </a:lnTo>
                  <a:lnTo>
                    <a:pt x="441" y="95"/>
                  </a:lnTo>
                  <a:lnTo>
                    <a:pt x="441" y="95"/>
                  </a:lnTo>
                  <a:lnTo>
                    <a:pt x="432" y="92"/>
                  </a:lnTo>
                  <a:lnTo>
                    <a:pt x="427" y="92"/>
                  </a:lnTo>
                  <a:lnTo>
                    <a:pt x="424" y="94"/>
                  </a:lnTo>
                  <a:lnTo>
                    <a:pt x="422" y="94"/>
                  </a:lnTo>
                  <a:lnTo>
                    <a:pt x="420" y="97"/>
                  </a:lnTo>
                  <a:lnTo>
                    <a:pt x="419" y="102"/>
                  </a:lnTo>
                  <a:lnTo>
                    <a:pt x="419" y="102"/>
                  </a:lnTo>
                  <a:lnTo>
                    <a:pt x="417" y="105"/>
                  </a:lnTo>
                  <a:lnTo>
                    <a:pt x="417" y="107"/>
                  </a:lnTo>
                  <a:lnTo>
                    <a:pt x="414" y="107"/>
                  </a:lnTo>
                  <a:lnTo>
                    <a:pt x="410" y="107"/>
                  </a:lnTo>
                  <a:lnTo>
                    <a:pt x="409" y="108"/>
                  </a:lnTo>
                  <a:lnTo>
                    <a:pt x="407" y="111"/>
                  </a:lnTo>
                  <a:lnTo>
                    <a:pt x="407" y="111"/>
                  </a:lnTo>
                  <a:lnTo>
                    <a:pt x="404" y="114"/>
                  </a:lnTo>
                  <a:lnTo>
                    <a:pt x="403" y="117"/>
                  </a:lnTo>
                  <a:lnTo>
                    <a:pt x="400" y="117"/>
                  </a:lnTo>
                  <a:lnTo>
                    <a:pt x="399" y="117"/>
                  </a:lnTo>
                  <a:lnTo>
                    <a:pt x="396" y="114"/>
                  </a:lnTo>
                  <a:lnTo>
                    <a:pt x="397" y="112"/>
                  </a:lnTo>
                  <a:lnTo>
                    <a:pt x="399" y="111"/>
                  </a:lnTo>
                  <a:lnTo>
                    <a:pt x="399" y="111"/>
                  </a:lnTo>
                  <a:lnTo>
                    <a:pt x="403" y="108"/>
                  </a:lnTo>
                  <a:lnTo>
                    <a:pt x="407" y="104"/>
                  </a:lnTo>
                  <a:lnTo>
                    <a:pt x="410" y="98"/>
                  </a:lnTo>
                  <a:lnTo>
                    <a:pt x="413" y="92"/>
                  </a:lnTo>
                  <a:lnTo>
                    <a:pt x="413" y="92"/>
                  </a:lnTo>
                  <a:lnTo>
                    <a:pt x="412" y="90"/>
                  </a:lnTo>
                  <a:lnTo>
                    <a:pt x="410" y="88"/>
                  </a:lnTo>
                  <a:lnTo>
                    <a:pt x="400" y="84"/>
                  </a:lnTo>
                  <a:lnTo>
                    <a:pt x="389" y="82"/>
                  </a:lnTo>
                  <a:lnTo>
                    <a:pt x="385" y="84"/>
                  </a:lnTo>
                  <a:lnTo>
                    <a:pt x="380" y="84"/>
                  </a:lnTo>
                  <a:lnTo>
                    <a:pt x="380" y="84"/>
                  </a:lnTo>
                  <a:lnTo>
                    <a:pt x="377" y="85"/>
                  </a:lnTo>
                  <a:lnTo>
                    <a:pt x="376" y="88"/>
                  </a:lnTo>
                  <a:lnTo>
                    <a:pt x="375" y="94"/>
                  </a:lnTo>
                  <a:lnTo>
                    <a:pt x="373" y="97"/>
                  </a:lnTo>
                  <a:lnTo>
                    <a:pt x="372" y="97"/>
                  </a:lnTo>
                  <a:lnTo>
                    <a:pt x="370" y="97"/>
                  </a:lnTo>
                  <a:lnTo>
                    <a:pt x="370" y="97"/>
                  </a:lnTo>
                  <a:lnTo>
                    <a:pt x="367" y="95"/>
                  </a:lnTo>
                  <a:lnTo>
                    <a:pt x="366" y="92"/>
                  </a:lnTo>
                  <a:lnTo>
                    <a:pt x="367" y="88"/>
                  </a:lnTo>
                  <a:lnTo>
                    <a:pt x="370" y="85"/>
                  </a:lnTo>
                  <a:lnTo>
                    <a:pt x="375" y="84"/>
                  </a:lnTo>
                  <a:lnTo>
                    <a:pt x="375" y="84"/>
                  </a:lnTo>
                  <a:lnTo>
                    <a:pt x="376" y="82"/>
                  </a:lnTo>
                  <a:lnTo>
                    <a:pt x="379" y="81"/>
                  </a:lnTo>
                  <a:lnTo>
                    <a:pt x="383" y="77"/>
                  </a:lnTo>
                  <a:lnTo>
                    <a:pt x="390" y="64"/>
                  </a:lnTo>
                  <a:lnTo>
                    <a:pt x="390" y="64"/>
                  </a:lnTo>
                  <a:lnTo>
                    <a:pt x="390" y="61"/>
                  </a:lnTo>
                  <a:lnTo>
                    <a:pt x="390" y="58"/>
                  </a:lnTo>
                  <a:lnTo>
                    <a:pt x="387" y="54"/>
                  </a:lnTo>
                  <a:lnTo>
                    <a:pt x="382" y="51"/>
                  </a:lnTo>
                  <a:lnTo>
                    <a:pt x="377" y="47"/>
                  </a:lnTo>
                  <a:lnTo>
                    <a:pt x="377" y="47"/>
                  </a:lnTo>
                  <a:lnTo>
                    <a:pt x="375" y="43"/>
                  </a:lnTo>
                  <a:lnTo>
                    <a:pt x="373" y="40"/>
                  </a:lnTo>
                  <a:lnTo>
                    <a:pt x="372" y="30"/>
                  </a:lnTo>
                  <a:lnTo>
                    <a:pt x="369" y="21"/>
                  </a:lnTo>
                  <a:lnTo>
                    <a:pt x="367" y="17"/>
                  </a:lnTo>
                  <a:lnTo>
                    <a:pt x="366" y="16"/>
                  </a:lnTo>
                  <a:lnTo>
                    <a:pt x="366" y="16"/>
                  </a:lnTo>
                  <a:lnTo>
                    <a:pt x="355" y="28"/>
                  </a:lnTo>
                  <a:lnTo>
                    <a:pt x="349" y="35"/>
                  </a:lnTo>
                  <a:lnTo>
                    <a:pt x="346" y="41"/>
                  </a:lnTo>
                  <a:lnTo>
                    <a:pt x="346" y="41"/>
                  </a:lnTo>
                  <a:lnTo>
                    <a:pt x="343" y="45"/>
                  </a:lnTo>
                  <a:lnTo>
                    <a:pt x="340" y="47"/>
                  </a:lnTo>
                  <a:lnTo>
                    <a:pt x="336" y="47"/>
                  </a:lnTo>
                  <a:lnTo>
                    <a:pt x="329" y="48"/>
                  </a:lnTo>
                  <a:lnTo>
                    <a:pt x="329" y="48"/>
                  </a:lnTo>
                  <a:lnTo>
                    <a:pt x="323" y="50"/>
                  </a:lnTo>
                  <a:lnTo>
                    <a:pt x="319" y="48"/>
                  </a:lnTo>
                  <a:lnTo>
                    <a:pt x="316" y="47"/>
                  </a:lnTo>
                  <a:lnTo>
                    <a:pt x="313" y="44"/>
                  </a:lnTo>
                  <a:lnTo>
                    <a:pt x="313" y="44"/>
                  </a:lnTo>
                  <a:lnTo>
                    <a:pt x="311" y="43"/>
                  </a:lnTo>
                  <a:lnTo>
                    <a:pt x="306" y="43"/>
                  </a:lnTo>
                  <a:lnTo>
                    <a:pt x="296" y="43"/>
                  </a:lnTo>
                  <a:lnTo>
                    <a:pt x="296" y="43"/>
                  </a:lnTo>
                  <a:lnTo>
                    <a:pt x="294" y="43"/>
                  </a:lnTo>
                  <a:lnTo>
                    <a:pt x="292" y="44"/>
                  </a:lnTo>
                  <a:lnTo>
                    <a:pt x="292" y="47"/>
                  </a:lnTo>
                  <a:lnTo>
                    <a:pt x="291" y="51"/>
                  </a:lnTo>
                  <a:lnTo>
                    <a:pt x="289" y="53"/>
                  </a:lnTo>
                  <a:lnTo>
                    <a:pt x="289" y="53"/>
                  </a:lnTo>
                  <a:lnTo>
                    <a:pt x="285" y="54"/>
                  </a:lnTo>
                  <a:lnTo>
                    <a:pt x="279" y="53"/>
                  </a:lnTo>
                  <a:lnTo>
                    <a:pt x="274" y="51"/>
                  </a:lnTo>
                  <a:lnTo>
                    <a:pt x="272" y="51"/>
                  </a:lnTo>
                  <a:lnTo>
                    <a:pt x="269" y="53"/>
                  </a:lnTo>
                  <a:lnTo>
                    <a:pt x="269" y="53"/>
                  </a:lnTo>
                  <a:lnTo>
                    <a:pt x="268" y="54"/>
                  </a:lnTo>
                  <a:lnTo>
                    <a:pt x="265" y="55"/>
                  </a:lnTo>
                  <a:lnTo>
                    <a:pt x="264" y="55"/>
                  </a:lnTo>
                  <a:lnTo>
                    <a:pt x="262" y="57"/>
                  </a:lnTo>
                  <a:lnTo>
                    <a:pt x="262" y="57"/>
                  </a:lnTo>
                  <a:lnTo>
                    <a:pt x="259" y="58"/>
                  </a:lnTo>
                  <a:lnTo>
                    <a:pt x="257" y="60"/>
                  </a:lnTo>
                  <a:lnTo>
                    <a:pt x="254" y="60"/>
                  </a:lnTo>
                  <a:lnTo>
                    <a:pt x="251" y="61"/>
                  </a:lnTo>
                  <a:lnTo>
                    <a:pt x="251" y="61"/>
                  </a:lnTo>
                  <a:lnTo>
                    <a:pt x="249" y="62"/>
                  </a:lnTo>
                  <a:lnTo>
                    <a:pt x="245" y="62"/>
                  </a:lnTo>
                  <a:lnTo>
                    <a:pt x="239" y="60"/>
                  </a:lnTo>
                  <a:lnTo>
                    <a:pt x="234" y="54"/>
                  </a:lnTo>
                  <a:lnTo>
                    <a:pt x="234" y="54"/>
                  </a:lnTo>
                  <a:lnTo>
                    <a:pt x="231" y="51"/>
                  </a:lnTo>
                  <a:lnTo>
                    <a:pt x="229" y="47"/>
                  </a:lnTo>
                  <a:lnTo>
                    <a:pt x="228" y="38"/>
                  </a:lnTo>
                  <a:lnTo>
                    <a:pt x="228" y="31"/>
                  </a:lnTo>
                  <a:lnTo>
                    <a:pt x="231" y="25"/>
                  </a:lnTo>
                  <a:lnTo>
                    <a:pt x="231" y="25"/>
                  </a:lnTo>
                  <a:lnTo>
                    <a:pt x="232" y="23"/>
                  </a:lnTo>
                  <a:lnTo>
                    <a:pt x="234" y="20"/>
                  </a:lnTo>
                  <a:lnTo>
                    <a:pt x="232" y="16"/>
                  </a:lnTo>
                  <a:lnTo>
                    <a:pt x="229" y="13"/>
                  </a:lnTo>
                  <a:lnTo>
                    <a:pt x="229" y="13"/>
                  </a:lnTo>
                  <a:lnTo>
                    <a:pt x="228" y="11"/>
                  </a:lnTo>
                  <a:lnTo>
                    <a:pt x="227" y="10"/>
                  </a:lnTo>
                  <a:lnTo>
                    <a:pt x="227" y="6"/>
                  </a:lnTo>
                  <a:lnTo>
                    <a:pt x="225" y="1"/>
                  </a:lnTo>
                  <a:lnTo>
                    <a:pt x="224" y="0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20" y="0"/>
                  </a:lnTo>
                  <a:lnTo>
                    <a:pt x="218" y="0"/>
                  </a:lnTo>
                  <a:lnTo>
                    <a:pt x="217" y="3"/>
                  </a:lnTo>
                  <a:lnTo>
                    <a:pt x="214" y="6"/>
                  </a:lnTo>
                  <a:lnTo>
                    <a:pt x="212" y="8"/>
                  </a:lnTo>
                  <a:lnTo>
                    <a:pt x="212" y="8"/>
                  </a:lnTo>
                  <a:lnTo>
                    <a:pt x="202" y="13"/>
                  </a:lnTo>
                  <a:lnTo>
                    <a:pt x="197" y="16"/>
                  </a:lnTo>
                  <a:lnTo>
                    <a:pt x="193" y="16"/>
                  </a:lnTo>
                  <a:lnTo>
                    <a:pt x="193" y="16"/>
                  </a:lnTo>
                  <a:lnTo>
                    <a:pt x="188" y="16"/>
                  </a:lnTo>
                  <a:lnTo>
                    <a:pt x="185" y="17"/>
                  </a:lnTo>
                  <a:lnTo>
                    <a:pt x="183" y="18"/>
                  </a:lnTo>
                  <a:lnTo>
                    <a:pt x="181" y="23"/>
                  </a:lnTo>
                  <a:lnTo>
                    <a:pt x="181" y="23"/>
                  </a:lnTo>
                  <a:lnTo>
                    <a:pt x="181" y="25"/>
                  </a:lnTo>
                  <a:lnTo>
                    <a:pt x="178" y="25"/>
                  </a:lnTo>
                  <a:lnTo>
                    <a:pt x="177" y="24"/>
                  </a:lnTo>
                  <a:lnTo>
                    <a:pt x="175" y="21"/>
                  </a:lnTo>
                  <a:lnTo>
                    <a:pt x="175" y="21"/>
                  </a:lnTo>
                  <a:lnTo>
                    <a:pt x="174" y="21"/>
                  </a:lnTo>
                  <a:lnTo>
                    <a:pt x="173" y="20"/>
                  </a:lnTo>
                  <a:lnTo>
                    <a:pt x="168" y="18"/>
                  </a:lnTo>
                  <a:lnTo>
                    <a:pt x="164" y="18"/>
                  </a:lnTo>
                  <a:lnTo>
                    <a:pt x="161" y="17"/>
                  </a:lnTo>
                  <a:lnTo>
                    <a:pt x="161" y="17"/>
                  </a:lnTo>
                  <a:lnTo>
                    <a:pt x="157" y="16"/>
                  </a:lnTo>
                  <a:lnTo>
                    <a:pt x="153" y="16"/>
                  </a:lnTo>
                  <a:lnTo>
                    <a:pt x="150" y="17"/>
                  </a:lnTo>
                  <a:lnTo>
                    <a:pt x="150" y="18"/>
                  </a:lnTo>
                  <a:lnTo>
                    <a:pt x="150" y="18"/>
                  </a:lnTo>
                  <a:lnTo>
                    <a:pt x="150" y="18"/>
                  </a:lnTo>
                  <a:lnTo>
                    <a:pt x="154" y="21"/>
                  </a:lnTo>
                  <a:lnTo>
                    <a:pt x="156" y="24"/>
                  </a:lnTo>
                  <a:lnTo>
                    <a:pt x="157" y="31"/>
                  </a:lnTo>
                  <a:lnTo>
                    <a:pt x="157" y="31"/>
                  </a:lnTo>
                  <a:lnTo>
                    <a:pt x="157" y="34"/>
                  </a:lnTo>
                  <a:lnTo>
                    <a:pt x="158" y="35"/>
                  </a:lnTo>
                  <a:lnTo>
                    <a:pt x="160" y="38"/>
                  </a:lnTo>
                  <a:lnTo>
                    <a:pt x="161" y="41"/>
                  </a:lnTo>
                  <a:lnTo>
                    <a:pt x="161" y="41"/>
                  </a:lnTo>
                  <a:lnTo>
                    <a:pt x="161" y="44"/>
                  </a:lnTo>
                  <a:lnTo>
                    <a:pt x="164" y="44"/>
                  </a:lnTo>
                  <a:lnTo>
                    <a:pt x="170" y="43"/>
                  </a:lnTo>
                  <a:lnTo>
                    <a:pt x="170" y="43"/>
                  </a:lnTo>
                  <a:lnTo>
                    <a:pt x="171" y="44"/>
                  </a:lnTo>
                  <a:lnTo>
                    <a:pt x="171" y="45"/>
                  </a:lnTo>
                  <a:lnTo>
                    <a:pt x="170" y="48"/>
                  </a:lnTo>
                  <a:lnTo>
                    <a:pt x="167" y="50"/>
                  </a:lnTo>
                  <a:lnTo>
                    <a:pt x="167" y="50"/>
                  </a:lnTo>
                  <a:lnTo>
                    <a:pt x="164" y="51"/>
                  </a:lnTo>
                  <a:lnTo>
                    <a:pt x="161" y="53"/>
                  </a:lnTo>
                  <a:lnTo>
                    <a:pt x="160" y="55"/>
                  </a:lnTo>
                  <a:lnTo>
                    <a:pt x="158" y="58"/>
                  </a:lnTo>
                  <a:lnTo>
                    <a:pt x="158" y="58"/>
                  </a:lnTo>
                  <a:lnTo>
                    <a:pt x="157" y="61"/>
                  </a:lnTo>
                  <a:lnTo>
                    <a:pt x="154" y="61"/>
                  </a:lnTo>
                  <a:lnTo>
                    <a:pt x="151" y="62"/>
                  </a:lnTo>
                  <a:lnTo>
                    <a:pt x="147" y="64"/>
                  </a:lnTo>
                  <a:lnTo>
                    <a:pt x="147" y="64"/>
                  </a:lnTo>
                  <a:lnTo>
                    <a:pt x="141" y="68"/>
                  </a:lnTo>
                  <a:lnTo>
                    <a:pt x="138" y="70"/>
                  </a:lnTo>
                  <a:lnTo>
                    <a:pt x="137" y="70"/>
                  </a:lnTo>
                  <a:lnTo>
                    <a:pt x="137" y="70"/>
                  </a:lnTo>
                  <a:lnTo>
                    <a:pt x="134" y="68"/>
                  </a:lnTo>
                  <a:lnTo>
                    <a:pt x="133" y="68"/>
                  </a:lnTo>
                  <a:lnTo>
                    <a:pt x="128" y="71"/>
                  </a:lnTo>
                  <a:lnTo>
                    <a:pt x="128" y="71"/>
                  </a:lnTo>
                  <a:lnTo>
                    <a:pt x="126" y="71"/>
                  </a:lnTo>
                  <a:lnTo>
                    <a:pt x="124" y="71"/>
                  </a:lnTo>
                  <a:lnTo>
                    <a:pt x="119" y="67"/>
                  </a:lnTo>
                  <a:lnTo>
                    <a:pt x="119" y="67"/>
                  </a:lnTo>
                  <a:lnTo>
                    <a:pt x="116" y="64"/>
                  </a:lnTo>
                  <a:lnTo>
                    <a:pt x="113" y="60"/>
                  </a:lnTo>
                  <a:lnTo>
                    <a:pt x="110" y="55"/>
                  </a:lnTo>
                  <a:lnTo>
                    <a:pt x="106" y="51"/>
                  </a:lnTo>
                  <a:lnTo>
                    <a:pt x="106" y="51"/>
                  </a:lnTo>
                  <a:lnTo>
                    <a:pt x="99" y="54"/>
                  </a:lnTo>
                  <a:lnTo>
                    <a:pt x="90" y="55"/>
                  </a:lnTo>
                  <a:lnTo>
                    <a:pt x="90" y="55"/>
                  </a:lnTo>
                  <a:lnTo>
                    <a:pt x="76" y="55"/>
                  </a:lnTo>
                  <a:lnTo>
                    <a:pt x="69" y="55"/>
                  </a:lnTo>
                  <a:lnTo>
                    <a:pt x="67" y="57"/>
                  </a:lnTo>
                  <a:lnTo>
                    <a:pt x="66" y="57"/>
                  </a:lnTo>
                  <a:lnTo>
                    <a:pt x="66" y="57"/>
                  </a:lnTo>
                  <a:lnTo>
                    <a:pt x="66" y="60"/>
                  </a:lnTo>
                  <a:lnTo>
                    <a:pt x="67" y="62"/>
                  </a:lnTo>
                  <a:lnTo>
                    <a:pt x="69" y="65"/>
                  </a:lnTo>
                  <a:lnTo>
                    <a:pt x="70" y="67"/>
                  </a:lnTo>
                  <a:lnTo>
                    <a:pt x="70" y="67"/>
                  </a:lnTo>
                  <a:lnTo>
                    <a:pt x="74" y="68"/>
                  </a:lnTo>
                  <a:lnTo>
                    <a:pt x="76" y="70"/>
                  </a:lnTo>
                  <a:lnTo>
                    <a:pt x="73" y="72"/>
                  </a:lnTo>
                  <a:lnTo>
                    <a:pt x="73" y="72"/>
                  </a:lnTo>
                  <a:lnTo>
                    <a:pt x="69" y="74"/>
                  </a:lnTo>
                  <a:lnTo>
                    <a:pt x="66" y="75"/>
                  </a:lnTo>
                  <a:lnTo>
                    <a:pt x="63" y="77"/>
                  </a:lnTo>
                  <a:lnTo>
                    <a:pt x="63" y="81"/>
                  </a:lnTo>
                  <a:lnTo>
                    <a:pt x="63" y="81"/>
                  </a:lnTo>
                  <a:lnTo>
                    <a:pt x="63" y="85"/>
                  </a:lnTo>
                  <a:lnTo>
                    <a:pt x="64" y="88"/>
                  </a:lnTo>
                  <a:lnTo>
                    <a:pt x="69" y="95"/>
                  </a:lnTo>
                  <a:lnTo>
                    <a:pt x="72" y="101"/>
                  </a:lnTo>
                  <a:lnTo>
                    <a:pt x="73" y="104"/>
                  </a:lnTo>
                  <a:lnTo>
                    <a:pt x="73" y="108"/>
                  </a:lnTo>
                  <a:lnTo>
                    <a:pt x="73" y="108"/>
                  </a:lnTo>
                  <a:lnTo>
                    <a:pt x="70" y="118"/>
                  </a:lnTo>
                  <a:lnTo>
                    <a:pt x="70" y="129"/>
                  </a:lnTo>
                  <a:lnTo>
                    <a:pt x="70" y="129"/>
                  </a:lnTo>
                  <a:lnTo>
                    <a:pt x="67" y="142"/>
                  </a:lnTo>
                  <a:lnTo>
                    <a:pt x="66" y="148"/>
                  </a:lnTo>
                  <a:lnTo>
                    <a:pt x="64" y="151"/>
                  </a:lnTo>
                  <a:lnTo>
                    <a:pt x="63" y="151"/>
                  </a:lnTo>
                  <a:lnTo>
                    <a:pt x="63" y="151"/>
                  </a:lnTo>
                  <a:lnTo>
                    <a:pt x="60" y="151"/>
                  </a:lnTo>
                  <a:lnTo>
                    <a:pt x="57" y="151"/>
                  </a:lnTo>
                  <a:lnTo>
                    <a:pt x="53" y="151"/>
                  </a:lnTo>
                  <a:lnTo>
                    <a:pt x="50" y="152"/>
                  </a:lnTo>
                  <a:lnTo>
                    <a:pt x="50" y="152"/>
                  </a:lnTo>
                  <a:lnTo>
                    <a:pt x="45" y="155"/>
                  </a:lnTo>
                  <a:lnTo>
                    <a:pt x="40" y="155"/>
                  </a:lnTo>
                  <a:lnTo>
                    <a:pt x="35" y="156"/>
                  </a:lnTo>
                  <a:lnTo>
                    <a:pt x="30" y="159"/>
                  </a:lnTo>
                  <a:lnTo>
                    <a:pt x="30" y="159"/>
                  </a:lnTo>
                  <a:lnTo>
                    <a:pt x="25" y="162"/>
                  </a:lnTo>
                  <a:lnTo>
                    <a:pt x="20" y="163"/>
                  </a:lnTo>
                  <a:lnTo>
                    <a:pt x="18" y="165"/>
                  </a:lnTo>
                  <a:lnTo>
                    <a:pt x="16" y="169"/>
                  </a:lnTo>
                  <a:lnTo>
                    <a:pt x="16" y="169"/>
                  </a:lnTo>
                  <a:lnTo>
                    <a:pt x="15" y="173"/>
                  </a:lnTo>
                  <a:lnTo>
                    <a:pt x="13" y="176"/>
                  </a:lnTo>
                  <a:lnTo>
                    <a:pt x="10" y="181"/>
                  </a:lnTo>
                  <a:lnTo>
                    <a:pt x="10" y="183"/>
                  </a:lnTo>
                  <a:lnTo>
                    <a:pt x="10" y="183"/>
                  </a:lnTo>
                  <a:lnTo>
                    <a:pt x="10" y="186"/>
                  </a:lnTo>
                  <a:lnTo>
                    <a:pt x="9" y="189"/>
                  </a:lnTo>
                  <a:lnTo>
                    <a:pt x="6" y="191"/>
                  </a:lnTo>
                  <a:lnTo>
                    <a:pt x="3" y="192"/>
                  </a:lnTo>
                  <a:lnTo>
                    <a:pt x="3" y="192"/>
                  </a:lnTo>
                  <a:lnTo>
                    <a:pt x="2" y="195"/>
                  </a:lnTo>
                  <a:lnTo>
                    <a:pt x="2" y="198"/>
                  </a:lnTo>
                  <a:lnTo>
                    <a:pt x="2" y="200"/>
                  </a:lnTo>
                  <a:lnTo>
                    <a:pt x="2" y="203"/>
                  </a:lnTo>
                  <a:lnTo>
                    <a:pt x="2" y="203"/>
                  </a:lnTo>
                  <a:lnTo>
                    <a:pt x="0" y="206"/>
                  </a:lnTo>
                  <a:lnTo>
                    <a:pt x="0" y="209"/>
                  </a:lnTo>
                  <a:lnTo>
                    <a:pt x="6" y="216"/>
                  </a:lnTo>
                  <a:lnTo>
                    <a:pt x="6" y="216"/>
                  </a:lnTo>
                  <a:lnTo>
                    <a:pt x="10" y="223"/>
                  </a:lnTo>
                  <a:lnTo>
                    <a:pt x="12" y="227"/>
                  </a:lnTo>
                  <a:lnTo>
                    <a:pt x="12" y="230"/>
                  </a:lnTo>
                  <a:lnTo>
                    <a:pt x="12" y="230"/>
                  </a:lnTo>
                  <a:lnTo>
                    <a:pt x="12" y="233"/>
                  </a:lnTo>
                  <a:lnTo>
                    <a:pt x="15" y="235"/>
                  </a:lnTo>
                  <a:lnTo>
                    <a:pt x="18" y="236"/>
                  </a:lnTo>
                  <a:lnTo>
                    <a:pt x="20" y="236"/>
                  </a:lnTo>
                  <a:lnTo>
                    <a:pt x="20" y="236"/>
                  </a:lnTo>
                  <a:lnTo>
                    <a:pt x="22" y="236"/>
                  </a:lnTo>
                  <a:lnTo>
                    <a:pt x="22" y="237"/>
                  </a:lnTo>
                  <a:lnTo>
                    <a:pt x="23" y="240"/>
                  </a:lnTo>
                  <a:lnTo>
                    <a:pt x="25" y="245"/>
                  </a:lnTo>
                  <a:lnTo>
                    <a:pt x="26" y="245"/>
                  </a:lnTo>
                  <a:lnTo>
                    <a:pt x="29" y="246"/>
                  </a:lnTo>
                  <a:lnTo>
                    <a:pt x="29" y="246"/>
                  </a:lnTo>
                  <a:lnTo>
                    <a:pt x="39" y="246"/>
                  </a:lnTo>
                  <a:lnTo>
                    <a:pt x="43" y="245"/>
                  </a:lnTo>
                  <a:lnTo>
                    <a:pt x="46" y="243"/>
                  </a:lnTo>
                  <a:lnTo>
                    <a:pt x="46" y="243"/>
                  </a:lnTo>
                  <a:lnTo>
                    <a:pt x="47" y="240"/>
                  </a:lnTo>
                  <a:lnTo>
                    <a:pt x="50" y="239"/>
                  </a:lnTo>
                  <a:lnTo>
                    <a:pt x="52" y="239"/>
                  </a:lnTo>
                  <a:lnTo>
                    <a:pt x="53" y="242"/>
                  </a:lnTo>
                  <a:lnTo>
                    <a:pt x="53" y="242"/>
                  </a:lnTo>
                  <a:lnTo>
                    <a:pt x="53" y="255"/>
                  </a:lnTo>
                  <a:lnTo>
                    <a:pt x="55" y="260"/>
                  </a:lnTo>
                  <a:lnTo>
                    <a:pt x="55" y="263"/>
                  </a:lnTo>
                  <a:lnTo>
                    <a:pt x="57" y="263"/>
                  </a:lnTo>
                  <a:lnTo>
                    <a:pt x="57" y="263"/>
                  </a:lnTo>
                  <a:lnTo>
                    <a:pt x="62" y="262"/>
                  </a:lnTo>
                  <a:lnTo>
                    <a:pt x="67" y="262"/>
                  </a:lnTo>
                  <a:lnTo>
                    <a:pt x="77" y="263"/>
                  </a:lnTo>
                  <a:lnTo>
                    <a:pt x="77" y="263"/>
                  </a:lnTo>
                  <a:lnTo>
                    <a:pt x="82" y="263"/>
                  </a:lnTo>
                  <a:lnTo>
                    <a:pt x="86" y="263"/>
                  </a:lnTo>
                  <a:lnTo>
                    <a:pt x="89" y="262"/>
                  </a:lnTo>
                  <a:lnTo>
                    <a:pt x="92" y="260"/>
                  </a:lnTo>
                  <a:lnTo>
                    <a:pt x="92" y="260"/>
                  </a:lnTo>
                  <a:lnTo>
                    <a:pt x="94" y="257"/>
                  </a:lnTo>
                  <a:lnTo>
                    <a:pt x="97" y="256"/>
                  </a:lnTo>
                  <a:lnTo>
                    <a:pt x="106" y="253"/>
                  </a:lnTo>
                  <a:lnTo>
                    <a:pt x="106" y="253"/>
                  </a:lnTo>
                  <a:lnTo>
                    <a:pt x="114" y="247"/>
                  </a:lnTo>
                  <a:lnTo>
                    <a:pt x="120" y="245"/>
                  </a:lnTo>
                  <a:lnTo>
                    <a:pt x="124" y="245"/>
                  </a:lnTo>
                  <a:lnTo>
                    <a:pt x="124" y="245"/>
                  </a:lnTo>
                  <a:lnTo>
                    <a:pt x="134" y="243"/>
                  </a:lnTo>
                  <a:lnTo>
                    <a:pt x="138" y="243"/>
                  </a:lnTo>
                  <a:lnTo>
                    <a:pt x="140" y="243"/>
                  </a:lnTo>
                  <a:lnTo>
                    <a:pt x="140" y="245"/>
                  </a:lnTo>
                  <a:lnTo>
                    <a:pt x="140" y="245"/>
                  </a:lnTo>
                  <a:lnTo>
                    <a:pt x="138" y="250"/>
                  </a:lnTo>
                  <a:lnTo>
                    <a:pt x="138" y="259"/>
                  </a:lnTo>
                  <a:lnTo>
                    <a:pt x="140" y="269"/>
                  </a:lnTo>
                  <a:lnTo>
                    <a:pt x="141" y="273"/>
                  </a:lnTo>
                  <a:lnTo>
                    <a:pt x="144" y="276"/>
                  </a:lnTo>
                  <a:lnTo>
                    <a:pt x="144" y="276"/>
                  </a:lnTo>
                  <a:lnTo>
                    <a:pt x="150" y="282"/>
                  </a:lnTo>
                  <a:lnTo>
                    <a:pt x="154" y="286"/>
                  </a:lnTo>
                  <a:lnTo>
                    <a:pt x="158" y="287"/>
                  </a:lnTo>
                  <a:lnTo>
                    <a:pt x="164" y="287"/>
                  </a:lnTo>
                  <a:lnTo>
                    <a:pt x="164" y="287"/>
                  </a:lnTo>
                  <a:lnTo>
                    <a:pt x="167" y="287"/>
                  </a:lnTo>
                  <a:lnTo>
                    <a:pt x="170" y="289"/>
                  </a:lnTo>
                  <a:lnTo>
                    <a:pt x="171" y="290"/>
                  </a:lnTo>
                  <a:lnTo>
                    <a:pt x="175" y="290"/>
                  </a:lnTo>
                  <a:lnTo>
                    <a:pt x="175" y="290"/>
                  </a:lnTo>
                  <a:lnTo>
                    <a:pt x="177" y="290"/>
                  </a:lnTo>
                  <a:lnTo>
                    <a:pt x="178" y="293"/>
                  </a:lnTo>
                  <a:lnTo>
                    <a:pt x="180" y="294"/>
                  </a:lnTo>
                  <a:lnTo>
                    <a:pt x="181" y="296"/>
                  </a:lnTo>
                  <a:lnTo>
                    <a:pt x="181" y="296"/>
                  </a:lnTo>
                  <a:lnTo>
                    <a:pt x="190" y="297"/>
                  </a:lnTo>
                  <a:lnTo>
                    <a:pt x="194" y="299"/>
                  </a:lnTo>
                  <a:lnTo>
                    <a:pt x="195" y="301"/>
                  </a:lnTo>
                  <a:lnTo>
                    <a:pt x="195" y="301"/>
                  </a:lnTo>
                  <a:lnTo>
                    <a:pt x="195" y="303"/>
                  </a:lnTo>
                  <a:lnTo>
                    <a:pt x="197" y="304"/>
                  </a:lnTo>
                  <a:lnTo>
                    <a:pt x="202" y="304"/>
                  </a:lnTo>
                  <a:lnTo>
                    <a:pt x="208" y="304"/>
                  </a:lnTo>
                  <a:lnTo>
                    <a:pt x="212" y="306"/>
                  </a:lnTo>
                  <a:lnTo>
                    <a:pt x="212" y="306"/>
                  </a:lnTo>
                  <a:lnTo>
                    <a:pt x="217" y="310"/>
                  </a:lnTo>
                  <a:lnTo>
                    <a:pt x="218" y="313"/>
                  </a:lnTo>
                  <a:lnTo>
                    <a:pt x="218" y="317"/>
                  </a:lnTo>
                  <a:lnTo>
                    <a:pt x="218" y="317"/>
                  </a:lnTo>
                  <a:lnTo>
                    <a:pt x="220" y="320"/>
                  </a:lnTo>
                  <a:lnTo>
                    <a:pt x="221" y="324"/>
                  </a:lnTo>
                  <a:lnTo>
                    <a:pt x="222" y="327"/>
                  </a:lnTo>
                  <a:lnTo>
                    <a:pt x="222" y="328"/>
                  </a:lnTo>
                  <a:lnTo>
                    <a:pt x="221" y="328"/>
                  </a:lnTo>
                  <a:lnTo>
                    <a:pt x="221" y="328"/>
                  </a:lnTo>
                  <a:lnTo>
                    <a:pt x="220" y="331"/>
                  </a:lnTo>
                  <a:lnTo>
                    <a:pt x="220" y="334"/>
                  </a:lnTo>
                  <a:lnTo>
                    <a:pt x="221" y="338"/>
                  </a:lnTo>
                  <a:lnTo>
                    <a:pt x="222" y="343"/>
                  </a:lnTo>
                  <a:lnTo>
                    <a:pt x="222" y="343"/>
                  </a:lnTo>
                  <a:lnTo>
                    <a:pt x="224" y="346"/>
                  </a:lnTo>
                  <a:lnTo>
                    <a:pt x="228" y="348"/>
                  </a:lnTo>
                  <a:lnTo>
                    <a:pt x="234" y="350"/>
                  </a:lnTo>
                  <a:lnTo>
                    <a:pt x="241" y="350"/>
                  </a:lnTo>
                  <a:lnTo>
                    <a:pt x="241" y="350"/>
                  </a:lnTo>
                  <a:lnTo>
                    <a:pt x="247" y="350"/>
                  </a:lnTo>
                  <a:lnTo>
                    <a:pt x="251" y="351"/>
                  </a:lnTo>
                  <a:lnTo>
                    <a:pt x="252" y="354"/>
                  </a:lnTo>
                  <a:lnTo>
                    <a:pt x="254" y="358"/>
                  </a:lnTo>
                  <a:lnTo>
                    <a:pt x="254" y="358"/>
                  </a:lnTo>
                  <a:lnTo>
                    <a:pt x="255" y="363"/>
                  </a:lnTo>
                  <a:lnTo>
                    <a:pt x="258" y="367"/>
                  </a:lnTo>
                  <a:lnTo>
                    <a:pt x="261" y="370"/>
                  </a:lnTo>
                  <a:lnTo>
                    <a:pt x="264" y="374"/>
                  </a:lnTo>
                  <a:lnTo>
                    <a:pt x="264" y="374"/>
                  </a:lnTo>
                  <a:lnTo>
                    <a:pt x="264" y="380"/>
                  </a:lnTo>
                  <a:lnTo>
                    <a:pt x="262" y="385"/>
                  </a:lnTo>
                  <a:lnTo>
                    <a:pt x="261" y="390"/>
                  </a:lnTo>
                  <a:lnTo>
                    <a:pt x="261" y="395"/>
                  </a:lnTo>
                  <a:lnTo>
                    <a:pt x="261" y="395"/>
                  </a:lnTo>
                  <a:lnTo>
                    <a:pt x="261" y="398"/>
                  </a:lnTo>
                  <a:lnTo>
                    <a:pt x="259" y="401"/>
                  </a:lnTo>
                  <a:lnTo>
                    <a:pt x="257" y="405"/>
                  </a:lnTo>
                  <a:lnTo>
                    <a:pt x="257" y="405"/>
                  </a:lnTo>
                  <a:lnTo>
                    <a:pt x="259" y="411"/>
                  </a:lnTo>
                  <a:lnTo>
                    <a:pt x="258" y="412"/>
                  </a:lnTo>
                  <a:lnTo>
                    <a:pt x="257" y="414"/>
                  </a:lnTo>
                  <a:lnTo>
                    <a:pt x="257" y="414"/>
                  </a:lnTo>
                  <a:lnTo>
                    <a:pt x="257" y="415"/>
                  </a:lnTo>
                  <a:lnTo>
                    <a:pt x="257" y="417"/>
                  </a:lnTo>
                  <a:lnTo>
                    <a:pt x="258" y="421"/>
                  </a:lnTo>
                  <a:lnTo>
                    <a:pt x="259" y="427"/>
                  </a:lnTo>
                  <a:lnTo>
                    <a:pt x="261" y="430"/>
                  </a:lnTo>
                  <a:lnTo>
                    <a:pt x="259" y="434"/>
                  </a:lnTo>
                  <a:lnTo>
                    <a:pt x="259" y="434"/>
                  </a:lnTo>
                  <a:lnTo>
                    <a:pt x="258" y="441"/>
                  </a:lnTo>
                  <a:lnTo>
                    <a:pt x="259" y="444"/>
                  </a:lnTo>
                  <a:lnTo>
                    <a:pt x="262" y="447"/>
                  </a:lnTo>
                  <a:lnTo>
                    <a:pt x="268" y="447"/>
                  </a:lnTo>
                  <a:lnTo>
                    <a:pt x="268" y="447"/>
                  </a:lnTo>
                  <a:lnTo>
                    <a:pt x="274" y="448"/>
                  </a:lnTo>
                  <a:lnTo>
                    <a:pt x="278" y="449"/>
                  </a:lnTo>
                  <a:lnTo>
                    <a:pt x="279" y="449"/>
                  </a:lnTo>
                  <a:lnTo>
                    <a:pt x="282" y="448"/>
                  </a:lnTo>
                  <a:lnTo>
                    <a:pt x="282" y="448"/>
                  </a:lnTo>
                  <a:lnTo>
                    <a:pt x="284" y="448"/>
                  </a:lnTo>
                  <a:lnTo>
                    <a:pt x="285" y="449"/>
                  </a:lnTo>
                  <a:lnTo>
                    <a:pt x="288" y="452"/>
                  </a:lnTo>
                  <a:lnTo>
                    <a:pt x="291" y="457"/>
                  </a:lnTo>
                  <a:lnTo>
                    <a:pt x="294" y="462"/>
                  </a:lnTo>
                  <a:lnTo>
                    <a:pt x="294" y="462"/>
                  </a:lnTo>
                  <a:lnTo>
                    <a:pt x="296" y="472"/>
                  </a:lnTo>
                  <a:lnTo>
                    <a:pt x="299" y="478"/>
                  </a:lnTo>
                  <a:lnTo>
                    <a:pt x="301" y="479"/>
                  </a:lnTo>
                  <a:lnTo>
                    <a:pt x="301" y="479"/>
                  </a:lnTo>
                  <a:lnTo>
                    <a:pt x="306" y="478"/>
                  </a:lnTo>
                  <a:lnTo>
                    <a:pt x="311" y="476"/>
                  </a:lnTo>
                  <a:lnTo>
                    <a:pt x="315" y="476"/>
                  </a:lnTo>
                  <a:lnTo>
                    <a:pt x="315" y="476"/>
                  </a:lnTo>
                  <a:lnTo>
                    <a:pt x="316" y="478"/>
                  </a:lnTo>
                  <a:lnTo>
                    <a:pt x="316" y="481"/>
                  </a:lnTo>
                  <a:lnTo>
                    <a:pt x="315" y="489"/>
                  </a:lnTo>
                  <a:lnTo>
                    <a:pt x="313" y="498"/>
                  </a:lnTo>
                  <a:lnTo>
                    <a:pt x="312" y="505"/>
                  </a:lnTo>
                  <a:lnTo>
                    <a:pt x="312" y="505"/>
                  </a:lnTo>
                  <a:lnTo>
                    <a:pt x="319" y="505"/>
                  </a:lnTo>
                  <a:lnTo>
                    <a:pt x="323" y="506"/>
                  </a:lnTo>
                  <a:lnTo>
                    <a:pt x="323" y="506"/>
                  </a:lnTo>
                  <a:lnTo>
                    <a:pt x="325" y="511"/>
                  </a:lnTo>
                  <a:lnTo>
                    <a:pt x="326" y="518"/>
                  </a:lnTo>
                  <a:lnTo>
                    <a:pt x="326" y="526"/>
                  </a:lnTo>
                  <a:lnTo>
                    <a:pt x="326" y="531"/>
                  </a:lnTo>
                  <a:lnTo>
                    <a:pt x="326" y="531"/>
                  </a:lnTo>
                  <a:lnTo>
                    <a:pt x="323" y="533"/>
                  </a:lnTo>
                  <a:lnTo>
                    <a:pt x="318" y="536"/>
                  </a:lnTo>
                  <a:lnTo>
                    <a:pt x="306" y="542"/>
                  </a:lnTo>
                  <a:lnTo>
                    <a:pt x="306" y="542"/>
                  </a:lnTo>
                  <a:lnTo>
                    <a:pt x="301" y="546"/>
                  </a:lnTo>
                  <a:lnTo>
                    <a:pt x="294" y="553"/>
                  </a:lnTo>
                  <a:lnTo>
                    <a:pt x="285" y="562"/>
                  </a:lnTo>
                  <a:lnTo>
                    <a:pt x="279" y="570"/>
                  </a:lnTo>
                  <a:lnTo>
                    <a:pt x="279" y="570"/>
                  </a:lnTo>
                  <a:lnTo>
                    <a:pt x="272" y="580"/>
                  </a:lnTo>
                  <a:lnTo>
                    <a:pt x="265" y="587"/>
                  </a:lnTo>
                  <a:lnTo>
                    <a:pt x="265" y="587"/>
                  </a:lnTo>
                  <a:lnTo>
                    <a:pt x="269" y="587"/>
                  </a:lnTo>
                  <a:lnTo>
                    <a:pt x="269" y="587"/>
                  </a:lnTo>
                  <a:lnTo>
                    <a:pt x="272" y="586"/>
                  </a:lnTo>
                  <a:lnTo>
                    <a:pt x="275" y="587"/>
                  </a:lnTo>
                  <a:lnTo>
                    <a:pt x="279" y="589"/>
                  </a:lnTo>
                  <a:lnTo>
                    <a:pt x="284" y="592"/>
                  </a:lnTo>
                  <a:lnTo>
                    <a:pt x="284" y="592"/>
                  </a:lnTo>
                  <a:lnTo>
                    <a:pt x="286" y="597"/>
                  </a:lnTo>
                  <a:lnTo>
                    <a:pt x="288" y="600"/>
                  </a:lnTo>
                  <a:lnTo>
                    <a:pt x="289" y="603"/>
                  </a:lnTo>
                  <a:lnTo>
                    <a:pt x="291" y="603"/>
                  </a:lnTo>
                  <a:lnTo>
                    <a:pt x="291" y="603"/>
                  </a:lnTo>
                  <a:lnTo>
                    <a:pt x="292" y="602"/>
                  </a:lnTo>
                  <a:lnTo>
                    <a:pt x="294" y="600"/>
                  </a:lnTo>
                  <a:lnTo>
                    <a:pt x="296" y="599"/>
                  </a:lnTo>
                  <a:lnTo>
                    <a:pt x="299" y="602"/>
                  </a:lnTo>
                  <a:lnTo>
                    <a:pt x="299" y="602"/>
                  </a:lnTo>
                  <a:lnTo>
                    <a:pt x="303" y="606"/>
                  </a:lnTo>
                  <a:lnTo>
                    <a:pt x="309" y="609"/>
                  </a:lnTo>
                  <a:lnTo>
                    <a:pt x="318" y="614"/>
                  </a:lnTo>
                  <a:lnTo>
                    <a:pt x="318" y="614"/>
                  </a:lnTo>
                  <a:lnTo>
                    <a:pt x="323" y="619"/>
                  </a:lnTo>
                  <a:lnTo>
                    <a:pt x="326" y="623"/>
                  </a:lnTo>
                  <a:lnTo>
                    <a:pt x="328" y="627"/>
                  </a:lnTo>
                  <a:lnTo>
                    <a:pt x="328" y="627"/>
                  </a:lnTo>
                  <a:lnTo>
                    <a:pt x="328" y="639"/>
                  </a:lnTo>
                  <a:lnTo>
                    <a:pt x="328" y="644"/>
                  </a:lnTo>
                  <a:lnTo>
                    <a:pt x="331" y="651"/>
                  </a:lnTo>
                  <a:lnTo>
                    <a:pt x="331" y="651"/>
                  </a:lnTo>
                  <a:lnTo>
                    <a:pt x="333" y="647"/>
                  </a:lnTo>
                  <a:lnTo>
                    <a:pt x="338" y="644"/>
                  </a:lnTo>
                  <a:lnTo>
                    <a:pt x="338" y="64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55" name="Chile">
              <a:extLst>
                <a:ext uri="{FF2B5EF4-FFF2-40B4-BE49-F238E27FC236}">
                  <a16:creationId xmlns:a16="http://schemas.microsoft.com/office/drawing/2014/main" id="{0F9DC3AB-595B-A14D-A932-A873ED283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662" y="4737397"/>
              <a:ext cx="205691" cy="1066925"/>
            </a:xfrm>
            <a:custGeom>
              <a:avLst/>
              <a:gdLst/>
              <a:ahLst/>
              <a:cxnLst>
                <a:cxn ang="0">
                  <a:pos x="52" y="613"/>
                </a:cxn>
                <a:cxn ang="0">
                  <a:pos x="38" y="579"/>
                </a:cxn>
                <a:cxn ang="0">
                  <a:pos x="49" y="553"/>
                </a:cxn>
                <a:cxn ang="0">
                  <a:pos x="62" y="529"/>
                </a:cxn>
                <a:cxn ang="0">
                  <a:pos x="62" y="493"/>
                </a:cxn>
                <a:cxn ang="0">
                  <a:pos x="59" y="479"/>
                </a:cxn>
                <a:cxn ang="0">
                  <a:pos x="56" y="448"/>
                </a:cxn>
                <a:cxn ang="0">
                  <a:pos x="58" y="409"/>
                </a:cxn>
                <a:cxn ang="0">
                  <a:pos x="71" y="375"/>
                </a:cxn>
                <a:cxn ang="0">
                  <a:pos x="76" y="330"/>
                </a:cxn>
                <a:cxn ang="0">
                  <a:pos x="88" y="294"/>
                </a:cxn>
                <a:cxn ang="0">
                  <a:pos x="82" y="246"/>
                </a:cxn>
                <a:cxn ang="0">
                  <a:pos x="91" y="205"/>
                </a:cxn>
                <a:cxn ang="0">
                  <a:pos x="106" y="168"/>
                </a:cxn>
                <a:cxn ang="0">
                  <a:pos x="118" y="146"/>
                </a:cxn>
                <a:cxn ang="0">
                  <a:pos x="133" y="106"/>
                </a:cxn>
                <a:cxn ang="0">
                  <a:pos x="119" y="61"/>
                </a:cxn>
                <a:cxn ang="0">
                  <a:pos x="116" y="31"/>
                </a:cxn>
                <a:cxn ang="0">
                  <a:pos x="98" y="0"/>
                </a:cxn>
                <a:cxn ang="0">
                  <a:pos x="89" y="48"/>
                </a:cxn>
                <a:cxn ang="0">
                  <a:pos x="82" y="126"/>
                </a:cxn>
                <a:cxn ang="0">
                  <a:pos x="64" y="195"/>
                </a:cxn>
                <a:cxn ang="0">
                  <a:pos x="64" y="264"/>
                </a:cxn>
                <a:cxn ang="0">
                  <a:pos x="42" y="330"/>
                </a:cxn>
                <a:cxn ang="0">
                  <a:pos x="35" y="375"/>
                </a:cxn>
                <a:cxn ang="0">
                  <a:pos x="29" y="428"/>
                </a:cxn>
                <a:cxn ang="0">
                  <a:pos x="31" y="459"/>
                </a:cxn>
                <a:cxn ang="0">
                  <a:pos x="44" y="431"/>
                </a:cxn>
                <a:cxn ang="0">
                  <a:pos x="41" y="459"/>
                </a:cxn>
                <a:cxn ang="0">
                  <a:pos x="38" y="486"/>
                </a:cxn>
                <a:cxn ang="0">
                  <a:pos x="29" y="508"/>
                </a:cxn>
                <a:cxn ang="0">
                  <a:pos x="29" y="496"/>
                </a:cxn>
                <a:cxn ang="0">
                  <a:pos x="22" y="503"/>
                </a:cxn>
                <a:cxn ang="0">
                  <a:pos x="10" y="520"/>
                </a:cxn>
                <a:cxn ang="0">
                  <a:pos x="11" y="530"/>
                </a:cxn>
                <a:cxn ang="0">
                  <a:pos x="17" y="550"/>
                </a:cxn>
                <a:cxn ang="0">
                  <a:pos x="24" y="553"/>
                </a:cxn>
                <a:cxn ang="0">
                  <a:pos x="4" y="570"/>
                </a:cxn>
                <a:cxn ang="0">
                  <a:pos x="15" y="573"/>
                </a:cxn>
                <a:cxn ang="0">
                  <a:pos x="12" y="596"/>
                </a:cxn>
                <a:cxn ang="0">
                  <a:pos x="24" y="587"/>
                </a:cxn>
                <a:cxn ang="0">
                  <a:pos x="11" y="614"/>
                </a:cxn>
                <a:cxn ang="0">
                  <a:pos x="21" y="624"/>
                </a:cxn>
                <a:cxn ang="0">
                  <a:pos x="29" y="636"/>
                </a:cxn>
                <a:cxn ang="0">
                  <a:pos x="47" y="640"/>
                </a:cxn>
                <a:cxn ang="0">
                  <a:pos x="39" y="650"/>
                </a:cxn>
                <a:cxn ang="0">
                  <a:pos x="49" y="657"/>
                </a:cxn>
                <a:cxn ang="0">
                  <a:pos x="38" y="668"/>
                </a:cxn>
                <a:cxn ang="0">
                  <a:pos x="68" y="663"/>
                </a:cxn>
                <a:cxn ang="0">
                  <a:pos x="31" y="671"/>
                </a:cxn>
                <a:cxn ang="0">
                  <a:pos x="56" y="690"/>
                </a:cxn>
                <a:cxn ang="0">
                  <a:pos x="74" y="668"/>
                </a:cxn>
                <a:cxn ang="0">
                  <a:pos x="79" y="664"/>
                </a:cxn>
                <a:cxn ang="0">
                  <a:pos x="91" y="675"/>
                </a:cxn>
                <a:cxn ang="0">
                  <a:pos x="82" y="675"/>
                </a:cxn>
                <a:cxn ang="0">
                  <a:pos x="66" y="690"/>
                </a:cxn>
                <a:cxn ang="0">
                  <a:pos x="72" y="700"/>
                </a:cxn>
                <a:cxn ang="0">
                  <a:pos x="86" y="701"/>
                </a:cxn>
                <a:cxn ang="0">
                  <a:pos x="105" y="710"/>
                </a:cxn>
                <a:cxn ang="0">
                  <a:pos x="125" y="711"/>
                </a:cxn>
                <a:cxn ang="0">
                  <a:pos x="111" y="684"/>
                </a:cxn>
                <a:cxn ang="0">
                  <a:pos x="91" y="640"/>
                </a:cxn>
              </a:cxnLst>
              <a:rect l="0" t="0" r="r" b="b"/>
              <a:pathLst>
                <a:path w="139" h="721">
                  <a:moveTo>
                    <a:pt x="62" y="641"/>
                  </a:moveTo>
                  <a:lnTo>
                    <a:pt x="62" y="641"/>
                  </a:lnTo>
                  <a:lnTo>
                    <a:pt x="59" y="640"/>
                  </a:lnTo>
                  <a:lnTo>
                    <a:pt x="58" y="637"/>
                  </a:lnTo>
                  <a:lnTo>
                    <a:pt x="56" y="636"/>
                  </a:lnTo>
                  <a:lnTo>
                    <a:pt x="54" y="634"/>
                  </a:lnTo>
                  <a:lnTo>
                    <a:pt x="54" y="634"/>
                  </a:lnTo>
                  <a:lnTo>
                    <a:pt x="52" y="631"/>
                  </a:lnTo>
                  <a:lnTo>
                    <a:pt x="52" y="627"/>
                  </a:lnTo>
                  <a:lnTo>
                    <a:pt x="52" y="621"/>
                  </a:lnTo>
                  <a:lnTo>
                    <a:pt x="54" y="616"/>
                  </a:lnTo>
                  <a:lnTo>
                    <a:pt x="54" y="616"/>
                  </a:lnTo>
                  <a:lnTo>
                    <a:pt x="54" y="614"/>
                  </a:lnTo>
                  <a:lnTo>
                    <a:pt x="52" y="613"/>
                  </a:lnTo>
                  <a:lnTo>
                    <a:pt x="48" y="611"/>
                  </a:lnTo>
                  <a:lnTo>
                    <a:pt x="42" y="611"/>
                  </a:lnTo>
                  <a:lnTo>
                    <a:pt x="38" y="611"/>
                  </a:lnTo>
                  <a:lnTo>
                    <a:pt x="38" y="611"/>
                  </a:lnTo>
                  <a:lnTo>
                    <a:pt x="37" y="609"/>
                  </a:lnTo>
                  <a:lnTo>
                    <a:pt x="37" y="607"/>
                  </a:lnTo>
                  <a:lnTo>
                    <a:pt x="37" y="604"/>
                  </a:lnTo>
                  <a:lnTo>
                    <a:pt x="35" y="600"/>
                  </a:lnTo>
                  <a:lnTo>
                    <a:pt x="35" y="600"/>
                  </a:lnTo>
                  <a:lnTo>
                    <a:pt x="34" y="596"/>
                  </a:lnTo>
                  <a:lnTo>
                    <a:pt x="34" y="593"/>
                  </a:lnTo>
                  <a:lnTo>
                    <a:pt x="35" y="586"/>
                  </a:lnTo>
                  <a:lnTo>
                    <a:pt x="35" y="586"/>
                  </a:lnTo>
                  <a:lnTo>
                    <a:pt x="38" y="579"/>
                  </a:lnTo>
                  <a:lnTo>
                    <a:pt x="41" y="576"/>
                  </a:lnTo>
                  <a:lnTo>
                    <a:pt x="44" y="574"/>
                  </a:lnTo>
                  <a:lnTo>
                    <a:pt x="44" y="574"/>
                  </a:lnTo>
                  <a:lnTo>
                    <a:pt x="45" y="574"/>
                  </a:lnTo>
                  <a:lnTo>
                    <a:pt x="47" y="573"/>
                  </a:lnTo>
                  <a:lnTo>
                    <a:pt x="47" y="570"/>
                  </a:lnTo>
                  <a:lnTo>
                    <a:pt x="48" y="567"/>
                  </a:lnTo>
                  <a:lnTo>
                    <a:pt x="51" y="563"/>
                  </a:lnTo>
                  <a:lnTo>
                    <a:pt x="51" y="563"/>
                  </a:lnTo>
                  <a:lnTo>
                    <a:pt x="52" y="562"/>
                  </a:lnTo>
                  <a:lnTo>
                    <a:pt x="52" y="560"/>
                  </a:lnTo>
                  <a:lnTo>
                    <a:pt x="51" y="557"/>
                  </a:lnTo>
                  <a:lnTo>
                    <a:pt x="49" y="555"/>
                  </a:lnTo>
                  <a:lnTo>
                    <a:pt x="49" y="553"/>
                  </a:lnTo>
                  <a:lnTo>
                    <a:pt x="49" y="552"/>
                  </a:lnTo>
                  <a:lnTo>
                    <a:pt x="49" y="552"/>
                  </a:lnTo>
                  <a:lnTo>
                    <a:pt x="52" y="549"/>
                  </a:lnTo>
                  <a:lnTo>
                    <a:pt x="52" y="545"/>
                  </a:lnTo>
                  <a:lnTo>
                    <a:pt x="54" y="542"/>
                  </a:lnTo>
                  <a:lnTo>
                    <a:pt x="56" y="540"/>
                  </a:lnTo>
                  <a:lnTo>
                    <a:pt x="56" y="540"/>
                  </a:lnTo>
                  <a:lnTo>
                    <a:pt x="59" y="540"/>
                  </a:lnTo>
                  <a:lnTo>
                    <a:pt x="59" y="539"/>
                  </a:lnTo>
                  <a:lnTo>
                    <a:pt x="59" y="535"/>
                  </a:lnTo>
                  <a:lnTo>
                    <a:pt x="59" y="532"/>
                  </a:lnTo>
                  <a:lnTo>
                    <a:pt x="61" y="530"/>
                  </a:lnTo>
                  <a:lnTo>
                    <a:pt x="62" y="529"/>
                  </a:lnTo>
                  <a:lnTo>
                    <a:pt x="62" y="529"/>
                  </a:lnTo>
                  <a:lnTo>
                    <a:pt x="64" y="528"/>
                  </a:lnTo>
                  <a:lnTo>
                    <a:pt x="64" y="525"/>
                  </a:lnTo>
                  <a:lnTo>
                    <a:pt x="62" y="522"/>
                  </a:lnTo>
                  <a:lnTo>
                    <a:pt x="62" y="518"/>
                  </a:lnTo>
                  <a:lnTo>
                    <a:pt x="62" y="518"/>
                  </a:lnTo>
                  <a:lnTo>
                    <a:pt x="62" y="513"/>
                  </a:lnTo>
                  <a:lnTo>
                    <a:pt x="61" y="509"/>
                  </a:lnTo>
                  <a:lnTo>
                    <a:pt x="62" y="506"/>
                  </a:lnTo>
                  <a:lnTo>
                    <a:pt x="65" y="505"/>
                  </a:lnTo>
                  <a:lnTo>
                    <a:pt x="65" y="505"/>
                  </a:lnTo>
                  <a:lnTo>
                    <a:pt x="68" y="502"/>
                  </a:lnTo>
                  <a:lnTo>
                    <a:pt x="68" y="499"/>
                  </a:lnTo>
                  <a:lnTo>
                    <a:pt x="65" y="496"/>
                  </a:lnTo>
                  <a:lnTo>
                    <a:pt x="62" y="493"/>
                  </a:lnTo>
                  <a:lnTo>
                    <a:pt x="62" y="493"/>
                  </a:lnTo>
                  <a:lnTo>
                    <a:pt x="61" y="492"/>
                  </a:lnTo>
                  <a:lnTo>
                    <a:pt x="62" y="491"/>
                  </a:lnTo>
                  <a:lnTo>
                    <a:pt x="68" y="491"/>
                  </a:lnTo>
                  <a:lnTo>
                    <a:pt x="68" y="491"/>
                  </a:lnTo>
                  <a:lnTo>
                    <a:pt x="69" y="491"/>
                  </a:lnTo>
                  <a:lnTo>
                    <a:pt x="71" y="489"/>
                  </a:lnTo>
                  <a:lnTo>
                    <a:pt x="71" y="486"/>
                  </a:lnTo>
                  <a:lnTo>
                    <a:pt x="69" y="483"/>
                  </a:lnTo>
                  <a:lnTo>
                    <a:pt x="66" y="483"/>
                  </a:lnTo>
                  <a:lnTo>
                    <a:pt x="66" y="483"/>
                  </a:lnTo>
                  <a:lnTo>
                    <a:pt x="62" y="483"/>
                  </a:lnTo>
                  <a:lnTo>
                    <a:pt x="59" y="482"/>
                  </a:lnTo>
                  <a:lnTo>
                    <a:pt x="59" y="479"/>
                  </a:lnTo>
                  <a:lnTo>
                    <a:pt x="61" y="475"/>
                  </a:lnTo>
                  <a:lnTo>
                    <a:pt x="61" y="475"/>
                  </a:lnTo>
                  <a:lnTo>
                    <a:pt x="62" y="473"/>
                  </a:lnTo>
                  <a:lnTo>
                    <a:pt x="62" y="472"/>
                  </a:lnTo>
                  <a:lnTo>
                    <a:pt x="61" y="469"/>
                  </a:lnTo>
                  <a:lnTo>
                    <a:pt x="59" y="468"/>
                  </a:lnTo>
                  <a:lnTo>
                    <a:pt x="58" y="465"/>
                  </a:lnTo>
                  <a:lnTo>
                    <a:pt x="58" y="465"/>
                  </a:lnTo>
                  <a:lnTo>
                    <a:pt x="59" y="461"/>
                  </a:lnTo>
                  <a:lnTo>
                    <a:pt x="59" y="458"/>
                  </a:lnTo>
                  <a:lnTo>
                    <a:pt x="56" y="456"/>
                  </a:lnTo>
                  <a:lnTo>
                    <a:pt x="56" y="456"/>
                  </a:lnTo>
                  <a:lnTo>
                    <a:pt x="56" y="454"/>
                  </a:lnTo>
                  <a:lnTo>
                    <a:pt x="56" y="448"/>
                  </a:lnTo>
                  <a:lnTo>
                    <a:pt x="58" y="442"/>
                  </a:lnTo>
                  <a:lnTo>
                    <a:pt x="59" y="439"/>
                  </a:lnTo>
                  <a:lnTo>
                    <a:pt x="59" y="439"/>
                  </a:lnTo>
                  <a:lnTo>
                    <a:pt x="61" y="439"/>
                  </a:lnTo>
                  <a:lnTo>
                    <a:pt x="61" y="436"/>
                  </a:lnTo>
                  <a:lnTo>
                    <a:pt x="61" y="432"/>
                  </a:lnTo>
                  <a:lnTo>
                    <a:pt x="61" y="422"/>
                  </a:lnTo>
                  <a:lnTo>
                    <a:pt x="61" y="422"/>
                  </a:lnTo>
                  <a:lnTo>
                    <a:pt x="59" y="419"/>
                  </a:lnTo>
                  <a:lnTo>
                    <a:pt x="59" y="417"/>
                  </a:lnTo>
                  <a:lnTo>
                    <a:pt x="58" y="414"/>
                  </a:lnTo>
                  <a:lnTo>
                    <a:pt x="56" y="411"/>
                  </a:lnTo>
                  <a:lnTo>
                    <a:pt x="56" y="411"/>
                  </a:lnTo>
                  <a:lnTo>
                    <a:pt x="58" y="409"/>
                  </a:lnTo>
                  <a:lnTo>
                    <a:pt x="59" y="407"/>
                  </a:lnTo>
                  <a:lnTo>
                    <a:pt x="61" y="404"/>
                  </a:lnTo>
                  <a:lnTo>
                    <a:pt x="62" y="399"/>
                  </a:lnTo>
                  <a:lnTo>
                    <a:pt x="62" y="399"/>
                  </a:lnTo>
                  <a:lnTo>
                    <a:pt x="62" y="392"/>
                  </a:lnTo>
                  <a:lnTo>
                    <a:pt x="64" y="391"/>
                  </a:lnTo>
                  <a:lnTo>
                    <a:pt x="66" y="390"/>
                  </a:lnTo>
                  <a:lnTo>
                    <a:pt x="66" y="390"/>
                  </a:lnTo>
                  <a:lnTo>
                    <a:pt x="66" y="388"/>
                  </a:lnTo>
                  <a:lnTo>
                    <a:pt x="68" y="385"/>
                  </a:lnTo>
                  <a:lnTo>
                    <a:pt x="66" y="378"/>
                  </a:lnTo>
                  <a:lnTo>
                    <a:pt x="66" y="378"/>
                  </a:lnTo>
                  <a:lnTo>
                    <a:pt x="68" y="377"/>
                  </a:lnTo>
                  <a:lnTo>
                    <a:pt x="71" y="375"/>
                  </a:lnTo>
                  <a:lnTo>
                    <a:pt x="74" y="375"/>
                  </a:lnTo>
                  <a:lnTo>
                    <a:pt x="75" y="374"/>
                  </a:lnTo>
                  <a:lnTo>
                    <a:pt x="76" y="371"/>
                  </a:lnTo>
                  <a:lnTo>
                    <a:pt x="76" y="371"/>
                  </a:lnTo>
                  <a:lnTo>
                    <a:pt x="75" y="368"/>
                  </a:lnTo>
                  <a:lnTo>
                    <a:pt x="74" y="367"/>
                  </a:lnTo>
                  <a:lnTo>
                    <a:pt x="72" y="365"/>
                  </a:lnTo>
                  <a:lnTo>
                    <a:pt x="72" y="363"/>
                  </a:lnTo>
                  <a:lnTo>
                    <a:pt x="72" y="363"/>
                  </a:lnTo>
                  <a:lnTo>
                    <a:pt x="72" y="354"/>
                  </a:lnTo>
                  <a:lnTo>
                    <a:pt x="72" y="341"/>
                  </a:lnTo>
                  <a:lnTo>
                    <a:pt x="72" y="341"/>
                  </a:lnTo>
                  <a:lnTo>
                    <a:pt x="74" y="334"/>
                  </a:lnTo>
                  <a:lnTo>
                    <a:pt x="76" y="330"/>
                  </a:lnTo>
                  <a:lnTo>
                    <a:pt x="84" y="326"/>
                  </a:lnTo>
                  <a:lnTo>
                    <a:pt x="84" y="326"/>
                  </a:lnTo>
                  <a:lnTo>
                    <a:pt x="85" y="324"/>
                  </a:lnTo>
                  <a:lnTo>
                    <a:pt x="85" y="321"/>
                  </a:lnTo>
                  <a:lnTo>
                    <a:pt x="84" y="316"/>
                  </a:lnTo>
                  <a:lnTo>
                    <a:pt x="82" y="308"/>
                  </a:lnTo>
                  <a:lnTo>
                    <a:pt x="82" y="307"/>
                  </a:lnTo>
                  <a:lnTo>
                    <a:pt x="84" y="306"/>
                  </a:lnTo>
                  <a:lnTo>
                    <a:pt x="84" y="306"/>
                  </a:lnTo>
                  <a:lnTo>
                    <a:pt x="86" y="303"/>
                  </a:lnTo>
                  <a:lnTo>
                    <a:pt x="86" y="300"/>
                  </a:lnTo>
                  <a:lnTo>
                    <a:pt x="86" y="296"/>
                  </a:lnTo>
                  <a:lnTo>
                    <a:pt x="88" y="294"/>
                  </a:lnTo>
                  <a:lnTo>
                    <a:pt x="88" y="294"/>
                  </a:lnTo>
                  <a:lnTo>
                    <a:pt x="91" y="291"/>
                  </a:lnTo>
                  <a:lnTo>
                    <a:pt x="91" y="289"/>
                  </a:lnTo>
                  <a:lnTo>
                    <a:pt x="93" y="280"/>
                  </a:lnTo>
                  <a:lnTo>
                    <a:pt x="93" y="280"/>
                  </a:lnTo>
                  <a:lnTo>
                    <a:pt x="93" y="276"/>
                  </a:lnTo>
                  <a:lnTo>
                    <a:pt x="92" y="273"/>
                  </a:lnTo>
                  <a:lnTo>
                    <a:pt x="89" y="270"/>
                  </a:lnTo>
                  <a:lnTo>
                    <a:pt x="89" y="266"/>
                  </a:lnTo>
                  <a:lnTo>
                    <a:pt x="89" y="266"/>
                  </a:lnTo>
                  <a:lnTo>
                    <a:pt x="88" y="259"/>
                  </a:lnTo>
                  <a:lnTo>
                    <a:pt x="86" y="254"/>
                  </a:lnTo>
                  <a:lnTo>
                    <a:pt x="84" y="250"/>
                  </a:lnTo>
                  <a:lnTo>
                    <a:pt x="84" y="250"/>
                  </a:lnTo>
                  <a:lnTo>
                    <a:pt x="82" y="246"/>
                  </a:lnTo>
                  <a:lnTo>
                    <a:pt x="81" y="240"/>
                  </a:lnTo>
                  <a:lnTo>
                    <a:pt x="82" y="234"/>
                  </a:lnTo>
                  <a:lnTo>
                    <a:pt x="84" y="233"/>
                  </a:lnTo>
                  <a:lnTo>
                    <a:pt x="84" y="233"/>
                  </a:lnTo>
                  <a:lnTo>
                    <a:pt x="85" y="232"/>
                  </a:lnTo>
                  <a:lnTo>
                    <a:pt x="86" y="227"/>
                  </a:lnTo>
                  <a:lnTo>
                    <a:pt x="88" y="223"/>
                  </a:lnTo>
                  <a:lnTo>
                    <a:pt x="89" y="222"/>
                  </a:lnTo>
                  <a:lnTo>
                    <a:pt x="91" y="220"/>
                  </a:lnTo>
                  <a:lnTo>
                    <a:pt x="91" y="220"/>
                  </a:lnTo>
                  <a:lnTo>
                    <a:pt x="92" y="220"/>
                  </a:lnTo>
                  <a:lnTo>
                    <a:pt x="93" y="219"/>
                  </a:lnTo>
                  <a:lnTo>
                    <a:pt x="93" y="215"/>
                  </a:lnTo>
                  <a:lnTo>
                    <a:pt x="91" y="205"/>
                  </a:lnTo>
                  <a:lnTo>
                    <a:pt x="91" y="205"/>
                  </a:lnTo>
                  <a:lnTo>
                    <a:pt x="91" y="200"/>
                  </a:lnTo>
                  <a:lnTo>
                    <a:pt x="92" y="199"/>
                  </a:lnTo>
                  <a:lnTo>
                    <a:pt x="93" y="197"/>
                  </a:lnTo>
                  <a:lnTo>
                    <a:pt x="95" y="196"/>
                  </a:lnTo>
                  <a:lnTo>
                    <a:pt x="95" y="196"/>
                  </a:lnTo>
                  <a:lnTo>
                    <a:pt x="95" y="192"/>
                  </a:lnTo>
                  <a:lnTo>
                    <a:pt x="96" y="188"/>
                  </a:lnTo>
                  <a:lnTo>
                    <a:pt x="99" y="183"/>
                  </a:lnTo>
                  <a:lnTo>
                    <a:pt x="102" y="180"/>
                  </a:lnTo>
                  <a:lnTo>
                    <a:pt x="102" y="180"/>
                  </a:lnTo>
                  <a:lnTo>
                    <a:pt x="105" y="179"/>
                  </a:lnTo>
                  <a:lnTo>
                    <a:pt x="106" y="175"/>
                  </a:lnTo>
                  <a:lnTo>
                    <a:pt x="106" y="168"/>
                  </a:lnTo>
                  <a:lnTo>
                    <a:pt x="106" y="168"/>
                  </a:lnTo>
                  <a:lnTo>
                    <a:pt x="108" y="165"/>
                  </a:lnTo>
                  <a:lnTo>
                    <a:pt x="111" y="163"/>
                  </a:lnTo>
                  <a:lnTo>
                    <a:pt x="116" y="159"/>
                  </a:lnTo>
                  <a:lnTo>
                    <a:pt x="116" y="159"/>
                  </a:lnTo>
                  <a:lnTo>
                    <a:pt x="118" y="159"/>
                  </a:lnTo>
                  <a:lnTo>
                    <a:pt x="118" y="158"/>
                  </a:lnTo>
                  <a:lnTo>
                    <a:pt x="115" y="155"/>
                  </a:lnTo>
                  <a:lnTo>
                    <a:pt x="115" y="152"/>
                  </a:lnTo>
                  <a:lnTo>
                    <a:pt x="115" y="151"/>
                  </a:lnTo>
                  <a:lnTo>
                    <a:pt x="116" y="149"/>
                  </a:lnTo>
                  <a:lnTo>
                    <a:pt x="116" y="149"/>
                  </a:lnTo>
                  <a:lnTo>
                    <a:pt x="118" y="148"/>
                  </a:lnTo>
                  <a:lnTo>
                    <a:pt x="118" y="146"/>
                  </a:lnTo>
                  <a:lnTo>
                    <a:pt x="116" y="141"/>
                  </a:lnTo>
                  <a:lnTo>
                    <a:pt x="115" y="135"/>
                  </a:lnTo>
                  <a:lnTo>
                    <a:pt x="113" y="133"/>
                  </a:lnTo>
                  <a:lnTo>
                    <a:pt x="115" y="132"/>
                  </a:lnTo>
                  <a:lnTo>
                    <a:pt x="115" y="132"/>
                  </a:lnTo>
                  <a:lnTo>
                    <a:pt x="116" y="129"/>
                  </a:lnTo>
                  <a:lnTo>
                    <a:pt x="116" y="126"/>
                  </a:lnTo>
                  <a:lnTo>
                    <a:pt x="115" y="121"/>
                  </a:lnTo>
                  <a:lnTo>
                    <a:pt x="115" y="121"/>
                  </a:lnTo>
                  <a:lnTo>
                    <a:pt x="118" y="116"/>
                  </a:lnTo>
                  <a:lnTo>
                    <a:pt x="123" y="114"/>
                  </a:lnTo>
                  <a:lnTo>
                    <a:pt x="130" y="109"/>
                  </a:lnTo>
                  <a:lnTo>
                    <a:pt x="133" y="106"/>
                  </a:lnTo>
                  <a:lnTo>
                    <a:pt x="133" y="106"/>
                  </a:lnTo>
                  <a:lnTo>
                    <a:pt x="136" y="98"/>
                  </a:lnTo>
                  <a:lnTo>
                    <a:pt x="138" y="87"/>
                  </a:lnTo>
                  <a:lnTo>
                    <a:pt x="138" y="87"/>
                  </a:lnTo>
                  <a:lnTo>
                    <a:pt x="130" y="91"/>
                  </a:lnTo>
                  <a:lnTo>
                    <a:pt x="128" y="91"/>
                  </a:lnTo>
                  <a:lnTo>
                    <a:pt x="128" y="91"/>
                  </a:lnTo>
                  <a:lnTo>
                    <a:pt x="128" y="91"/>
                  </a:lnTo>
                  <a:lnTo>
                    <a:pt x="126" y="82"/>
                  </a:lnTo>
                  <a:lnTo>
                    <a:pt x="125" y="77"/>
                  </a:lnTo>
                  <a:lnTo>
                    <a:pt x="123" y="72"/>
                  </a:lnTo>
                  <a:lnTo>
                    <a:pt x="123" y="72"/>
                  </a:lnTo>
                  <a:lnTo>
                    <a:pt x="121" y="69"/>
                  </a:lnTo>
                  <a:lnTo>
                    <a:pt x="121" y="64"/>
                  </a:lnTo>
                  <a:lnTo>
                    <a:pt x="119" y="61"/>
                  </a:lnTo>
                  <a:lnTo>
                    <a:pt x="118" y="58"/>
                  </a:lnTo>
                  <a:lnTo>
                    <a:pt x="118" y="58"/>
                  </a:lnTo>
                  <a:lnTo>
                    <a:pt x="115" y="55"/>
                  </a:lnTo>
                  <a:lnTo>
                    <a:pt x="112" y="52"/>
                  </a:lnTo>
                  <a:lnTo>
                    <a:pt x="111" y="48"/>
                  </a:lnTo>
                  <a:lnTo>
                    <a:pt x="111" y="47"/>
                  </a:lnTo>
                  <a:lnTo>
                    <a:pt x="112" y="45"/>
                  </a:lnTo>
                  <a:lnTo>
                    <a:pt x="112" y="45"/>
                  </a:lnTo>
                  <a:lnTo>
                    <a:pt x="113" y="42"/>
                  </a:lnTo>
                  <a:lnTo>
                    <a:pt x="113" y="40"/>
                  </a:lnTo>
                  <a:lnTo>
                    <a:pt x="113" y="35"/>
                  </a:lnTo>
                  <a:lnTo>
                    <a:pt x="115" y="34"/>
                  </a:lnTo>
                  <a:lnTo>
                    <a:pt x="115" y="34"/>
                  </a:lnTo>
                  <a:lnTo>
                    <a:pt x="116" y="31"/>
                  </a:lnTo>
                  <a:lnTo>
                    <a:pt x="115" y="30"/>
                  </a:lnTo>
                  <a:lnTo>
                    <a:pt x="112" y="28"/>
                  </a:lnTo>
                  <a:lnTo>
                    <a:pt x="109" y="24"/>
                  </a:lnTo>
                  <a:lnTo>
                    <a:pt x="109" y="24"/>
                  </a:lnTo>
                  <a:lnTo>
                    <a:pt x="108" y="23"/>
                  </a:lnTo>
                  <a:lnTo>
                    <a:pt x="106" y="20"/>
                  </a:lnTo>
                  <a:lnTo>
                    <a:pt x="106" y="15"/>
                  </a:lnTo>
                  <a:lnTo>
                    <a:pt x="106" y="11"/>
                  </a:lnTo>
                  <a:lnTo>
                    <a:pt x="106" y="8"/>
                  </a:lnTo>
                  <a:lnTo>
                    <a:pt x="105" y="7"/>
                  </a:lnTo>
                  <a:lnTo>
                    <a:pt x="105" y="7"/>
                  </a:lnTo>
                  <a:lnTo>
                    <a:pt x="102" y="4"/>
                  </a:lnTo>
                  <a:lnTo>
                    <a:pt x="99" y="1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5" y="7"/>
                  </a:lnTo>
                  <a:lnTo>
                    <a:pt x="93" y="10"/>
                  </a:lnTo>
                  <a:lnTo>
                    <a:pt x="91" y="13"/>
                  </a:lnTo>
                  <a:lnTo>
                    <a:pt x="91" y="13"/>
                  </a:lnTo>
                  <a:lnTo>
                    <a:pt x="88" y="15"/>
                  </a:lnTo>
                  <a:lnTo>
                    <a:pt x="88" y="15"/>
                  </a:lnTo>
                  <a:lnTo>
                    <a:pt x="86" y="23"/>
                  </a:lnTo>
                  <a:lnTo>
                    <a:pt x="86" y="27"/>
                  </a:lnTo>
                  <a:lnTo>
                    <a:pt x="88" y="30"/>
                  </a:lnTo>
                  <a:lnTo>
                    <a:pt x="88" y="30"/>
                  </a:lnTo>
                  <a:lnTo>
                    <a:pt x="89" y="37"/>
                  </a:lnTo>
                  <a:lnTo>
                    <a:pt x="89" y="48"/>
                  </a:lnTo>
                  <a:lnTo>
                    <a:pt x="89" y="61"/>
                  </a:lnTo>
                  <a:lnTo>
                    <a:pt x="89" y="71"/>
                  </a:lnTo>
                  <a:lnTo>
                    <a:pt x="89" y="71"/>
                  </a:lnTo>
                  <a:lnTo>
                    <a:pt x="82" y="95"/>
                  </a:lnTo>
                  <a:lnTo>
                    <a:pt x="82" y="95"/>
                  </a:lnTo>
                  <a:lnTo>
                    <a:pt x="82" y="99"/>
                  </a:lnTo>
                  <a:lnTo>
                    <a:pt x="84" y="101"/>
                  </a:lnTo>
                  <a:lnTo>
                    <a:pt x="85" y="102"/>
                  </a:lnTo>
                  <a:lnTo>
                    <a:pt x="85" y="105"/>
                  </a:lnTo>
                  <a:lnTo>
                    <a:pt x="85" y="105"/>
                  </a:lnTo>
                  <a:lnTo>
                    <a:pt x="84" y="108"/>
                  </a:lnTo>
                  <a:lnTo>
                    <a:pt x="82" y="112"/>
                  </a:lnTo>
                  <a:lnTo>
                    <a:pt x="82" y="126"/>
                  </a:lnTo>
                  <a:lnTo>
                    <a:pt x="82" y="126"/>
                  </a:lnTo>
                  <a:lnTo>
                    <a:pt x="82" y="135"/>
                  </a:lnTo>
                  <a:lnTo>
                    <a:pt x="79" y="146"/>
                  </a:lnTo>
                  <a:lnTo>
                    <a:pt x="75" y="162"/>
                  </a:lnTo>
                  <a:lnTo>
                    <a:pt x="75" y="162"/>
                  </a:lnTo>
                  <a:lnTo>
                    <a:pt x="75" y="166"/>
                  </a:lnTo>
                  <a:lnTo>
                    <a:pt x="74" y="170"/>
                  </a:lnTo>
                  <a:lnTo>
                    <a:pt x="72" y="175"/>
                  </a:lnTo>
                  <a:lnTo>
                    <a:pt x="71" y="179"/>
                  </a:lnTo>
                  <a:lnTo>
                    <a:pt x="71" y="179"/>
                  </a:lnTo>
                  <a:lnTo>
                    <a:pt x="71" y="183"/>
                  </a:lnTo>
                  <a:lnTo>
                    <a:pt x="69" y="188"/>
                  </a:lnTo>
                  <a:lnTo>
                    <a:pt x="64" y="193"/>
                  </a:lnTo>
                  <a:lnTo>
                    <a:pt x="64" y="193"/>
                  </a:lnTo>
                  <a:lnTo>
                    <a:pt x="64" y="195"/>
                  </a:lnTo>
                  <a:lnTo>
                    <a:pt x="64" y="196"/>
                  </a:lnTo>
                  <a:lnTo>
                    <a:pt x="66" y="202"/>
                  </a:lnTo>
                  <a:lnTo>
                    <a:pt x="69" y="207"/>
                  </a:lnTo>
                  <a:lnTo>
                    <a:pt x="71" y="212"/>
                  </a:lnTo>
                  <a:lnTo>
                    <a:pt x="71" y="212"/>
                  </a:lnTo>
                  <a:lnTo>
                    <a:pt x="69" y="216"/>
                  </a:lnTo>
                  <a:lnTo>
                    <a:pt x="66" y="220"/>
                  </a:lnTo>
                  <a:lnTo>
                    <a:pt x="64" y="225"/>
                  </a:lnTo>
                  <a:lnTo>
                    <a:pt x="64" y="230"/>
                  </a:lnTo>
                  <a:lnTo>
                    <a:pt x="64" y="230"/>
                  </a:lnTo>
                  <a:lnTo>
                    <a:pt x="65" y="240"/>
                  </a:lnTo>
                  <a:lnTo>
                    <a:pt x="65" y="250"/>
                  </a:lnTo>
                  <a:lnTo>
                    <a:pt x="64" y="264"/>
                  </a:lnTo>
                  <a:lnTo>
                    <a:pt x="64" y="264"/>
                  </a:lnTo>
                  <a:lnTo>
                    <a:pt x="64" y="267"/>
                  </a:lnTo>
                  <a:lnTo>
                    <a:pt x="62" y="269"/>
                  </a:lnTo>
                  <a:lnTo>
                    <a:pt x="61" y="271"/>
                  </a:lnTo>
                  <a:lnTo>
                    <a:pt x="61" y="276"/>
                  </a:lnTo>
                  <a:lnTo>
                    <a:pt x="61" y="276"/>
                  </a:lnTo>
                  <a:lnTo>
                    <a:pt x="61" y="281"/>
                  </a:lnTo>
                  <a:lnTo>
                    <a:pt x="58" y="284"/>
                  </a:lnTo>
                  <a:lnTo>
                    <a:pt x="56" y="290"/>
                  </a:lnTo>
                  <a:lnTo>
                    <a:pt x="55" y="296"/>
                  </a:lnTo>
                  <a:lnTo>
                    <a:pt x="55" y="296"/>
                  </a:lnTo>
                  <a:lnTo>
                    <a:pt x="52" y="304"/>
                  </a:lnTo>
                  <a:lnTo>
                    <a:pt x="49" y="314"/>
                  </a:lnTo>
                  <a:lnTo>
                    <a:pt x="42" y="330"/>
                  </a:lnTo>
                  <a:lnTo>
                    <a:pt x="42" y="330"/>
                  </a:lnTo>
                  <a:lnTo>
                    <a:pt x="39" y="340"/>
                  </a:lnTo>
                  <a:lnTo>
                    <a:pt x="38" y="343"/>
                  </a:lnTo>
                  <a:lnTo>
                    <a:pt x="35" y="343"/>
                  </a:lnTo>
                  <a:lnTo>
                    <a:pt x="35" y="343"/>
                  </a:lnTo>
                  <a:lnTo>
                    <a:pt x="32" y="344"/>
                  </a:lnTo>
                  <a:lnTo>
                    <a:pt x="31" y="345"/>
                  </a:lnTo>
                  <a:lnTo>
                    <a:pt x="31" y="350"/>
                  </a:lnTo>
                  <a:lnTo>
                    <a:pt x="32" y="354"/>
                  </a:lnTo>
                  <a:lnTo>
                    <a:pt x="32" y="354"/>
                  </a:lnTo>
                  <a:lnTo>
                    <a:pt x="34" y="360"/>
                  </a:lnTo>
                  <a:lnTo>
                    <a:pt x="34" y="365"/>
                  </a:lnTo>
                  <a:lnTo>
                    <a:pt x="34" y="370"/>
                  </a:lnTo>
                  <a:lnTo>
                    <a:pt x="35" y="375"/>
                  </a:lnTo>
                  <a:lnTo>
                    <a:pt x="35" y="375"/>
                  </a:lnTo>
                  <a:lnTo>
                    <a:pt x="37" y="380"/>
                  </a:lnTo>
                  <a:lnTo>
                    <a:pt x="38" y="384"/>
                  </a:lnTo>
                  <a:lnTo>
                    <a:pt x="35" y="391"/>
                  </a:lnTo>
                  <a:lnTo>
                    <a:pt x="35" y="391"/>
                  </a:lnTo>
                  <a:lnTo>
                    <a:pt x="32" y="398"/>
                  </a:lnTo>
                  <a:lnTo>
                    <a:pt x="31" y="401"/>
                  </a:lnTo>
                  <a:lnTo>
                    <a:pt x="31" y="405"/>
                  </a:lnTo>
                  <a:lnTo>
                    <a:pt x="31" y="405"/>
                  </a:lnTo>
                  <a:lnTo>
                    <a:pt x="29" y="409"/>
                  </a:lnTo>
                  <a:lnTo>
                    <a:pt x="28" y="414"/>
                  </a:lnTo>
                  <a:lnTo>
                    <a:pt x="28" y="418"/>
                  </a:lnTo>
                  <a:lnTo>
                    <a:pt x="28" y="424"/>
                  </a:lnTo>
                  <a:lnTo>
                    <a:pt x="28" y="424"/>
                  </a:lnTo>
                  <a:lnTo>
                    <a:pt x="29" y="428"/>
                  </a:lnTo>
                  <a:lnTo>
                    <a:pt x="31" y="431"/>
                  </a:lnTo>
                  <a:lnTo>
                    <a:pt x="29" y="432"/>
                  </a:lnTo>
                  <a:lnTo>
                    <a:pt x="27" y="434"/>
                  </a:lnTo>
                  <a:lnTo>
                    <a:pt x="27" y="434"/>
                  </a:lnTo>
                  <a:lnTo>
                    <a:pt x="25" y="434"/>
                  </a:lnTo>
                  <a:lnTo>
                    <a:pt x="22" y="438"/>
                  </a:lnTo>
                  <a:lnTo>
                    <a:pt x="21" y="451"/>
                  </a:lnTo>
                  <a:lnTo>
                    <a:pt x="21" y="451"/>
                  </a:lnTo>
                  <a:lnTo>
                    <a:pt x="20" y="458"/>
                  </a:lnTo>
                  <a:lnTo>
                    <a:pt x="21" y="461"/>
                  </a:lnTo>
                  <a:lnTo>
                    <a:pt x="22" y="462"/>
                  </a:lnTo>
                  <a:lnTo>
                    <a:pt x="28" y="461"/>
                  </a:lnTo>
                  <a:lnTo>
                    <a:pt x="28" y="461"/>
                  </a:lnTo>
                  <a:lnTo>
                    <a:pt x="31" y="459"/>
                  </a:lnTo>
                  <a:lnTo>
                    <a:pt x="32" y="456"/>
                  </a:lnTo>
                  <a:lnTo>
                    <a:pt x="32" y="446"/>
                  </a:lnTo>
                  <a:lnTo>
                    <a:pt x="32" y="436"/>
                  </a:lnTo>
                  <a:lnTo>
                    <a:pt x="34" y="434"/>
                  </a:lnTo>
                  <a:lnTo>
                    <a:pt x="35" y="432"/>
                  </a:lnTo>
                  <a:lnTo>
                    <a:pt x="35" y="432"/>
                  </a:lnTo>
                  <a:lnTo>
                    <a:pt x="38" y="432"/>
                  </a:lnTo>
                  <a:lnTo>
                    <a:pt x="38" y="429"/>
                  </a:lnTo>
                  <a:lnTo>
                    <a:pt x="38" y="428"/>
                  </a:lnTo>
                  <a:lnTo>
                    <a:pt x="41" y="427"/>
                  </a:lnTo>
                  <a:lnTo>
                    <a:pt x="41" y="427"/>
                  </a:lnTo>
                  <a:lnTo>
                    <a:pt x="44" y="427"/>
                  </a:lnTo>
                  <a:lnTo>
                    <a:pt x="44" y="428"/>
                  </a:lnTo>
                  <a:lnTo>
                    <a:pt x="44" y="431"/>
                  </a:lnTo>
                  <a:lnTo>
                    <a:pt x="45" y="432"/>
                  </a:lnTo>
                  <a:lnTo>
                    <a:pt x="45" y="432"/>
                  </a:lnTo>
                  <a:lnTo>
                    <a:pt x="48" y="434"/>
                  </a:lnTo>
                  <a:lnTo>
                    <a:pt x="49" y="435"/>
                  </a:lnTo>
                  <a:lnTo>
                    <a:pt x="49" y="438"/>
                  </a:lnTo>
                  <a:lnTo>
                    <a:pt x="47" y="439"/>
                  </a:lnTo>
                  <a:lnTo>
                    <a:pt x="47" y="439"/>
                  </a:lnTo>
                  <a:lnTo>
                    <a:pt x="45" y="441"/>
                  </a:lnTo>
                  <a:lnTo>
                    <a:pt x="44" y="442"/>
                  </a:lnTo>
                  <a:lnTo>
                    <a:pt x="45" y="446"/>
                  </a:lnTo>
                  <a:lnTo>
                    <a:pt x="45" y="449"/>
                  </a:lnTo>
                  <a:lnTo>
                    <a:pt x="45" y="454"/>
                  </a:lnTo>
                  <a:lnTo>
                    <a:pt x="45" y="454"/>
                  </a:lnTo>
                  <a:lnTo>
                    <a:pt x="41" y="459"/>
                  </a:lnTo>
                  <a:lnTo>
                    <a:pt x="41" y="462"/>
                  </a:lnTo>
                  <a:lnTo>
                    <a:pt x="41" y="466"/>
                  </a:lnTo>
                  <a:lnTo>
                    <a:pt x="41" y="466"/>
                  </a:lnTo>
                  <a:lnTo>
                    <a:pt x="41" y="469"/>
                  </a:lnTo>
                  <a:lnTo>
                    <a:pt x="41" y="471"/>
                  </a:lnTo>
                  <a:lnTo>
                    <a:pt x="39" y="472"/>
                  </a:lnTo>
                  <a:lnTo>
                    <a:pt x="38" y="476"/>
                  </a:lnTo>
                  <a:lnTo>
                    <a:pt x="38" y="476"/>
                  </a:lnTo>
                  <a:lnTo>
                    <a:pt x="38" y="479"/>
                  </a:lnTo>
                  <a:lnTo>
                    <a:pt x="39" y="482"/>
                  </a:lnTo>
                  <a:lnTo>
                    <a:pt x="39" y="483"/>
                  </a:lnTo>
                  <a:lnTo>
                    <a:pt x="39" y="483"/>
                  </a:lnTo>
                  <a:lnTo>
                    <a:pt x="39" y="483"/>
                  </a:lnTo>
                  <a:lnTo>
                    <a:pt x="38" y="486"/>
                  </a:lnTo>
                  <a:lnTo>
                    <a:pt x="39" y="488"/>
                  </a:lnTo>
                  <a:lnTo>
                    <a:pt x="39" y="489"/>
                  </a:lnTo>
                  <a:lnTo>
                    <a:pt x="38" y="491"/>
                  </a:lnTo>
                  <a:lnTo>
                    <a:pt x="38" y="491"/>
                  </a:lnTo>
                  <a:lnTo>
                    <a:pt x="37" y="492"/>
                  </a:lnTo>
                  <a:lnTo>
                    <a:pt x="37" y="495"/>
                  </a:lnTo>
                  <a:lnTo>
                    <a:pt x="39" y="501"/>
                  </a:lnTo>
                  <a:lnTo>
                    <a:pt x="39" y="501"/>
                  </a:lnTo>
                  <a:lnTo>
                    <a:pt x="39" y="502"/>
                  </a:lnTo>
                  <a:lnTo>
                    <a:pt x="37" y="503"/>
                  </a:lnTo>
                  <a:lnTo>
                    <a:pt x="34" y="503"/>
                  </a:lnTo>
                  <a:lnTo>
                    <a:pt x="31" y="505"/>
                  </a:lnTo>
                  <a:lnTo>
                    <a:pt x="31" y="505"/>
                  </a:lnTo>
                  <a:lnTo>
                    <a:pt x="29" y="508"/>
                  </a:lnTo>
                  <a:lnTo>
                    <a:pt x="31" y="510"/>
                  </a:lnTo>
                  <a:lnTo>
                    <a:pt x="32" y="513"/>
                  </a:lnTo>
                  <a:lnTo>
                    <a:pt x="32" y="516"/>
                  </a:lnTo>
                  <a:lnTo>
                    <a:pt x="32" y="516"/>
                  </a:lnTo>
                  <a:lnTo>
                    <a:pt x="31" y="518"/>
                  </a:lnTo>
                  <a:lnTo>
                    <a:pt x="28" y="516"/>
                  </a:lnTo>
                  <a:lnTo>
                    <a:pt x="22" y="512"/>
                  </a:lnTo>
                  <a:lnTo>
                    <a:pt x="22" y="512"/>
                  </a:lnTo>
                  <a:lnTo>
                    <a:pt x="22" y="509"/>
                  </a:lnTo>
                  <a:lnTo>
                    <a:pt x="24" y="506"/>
                  </a:lnTo>
                  <a:lnTo>
                    <a:pt x="29" y="501"/>
                  </a:lnTo>
                  <a:lnTo>
                    <a:pt x="29" y="501"/>
                  </a:lnTo>
                  <a:lnTo>
                    <a:pt x="29" y="499"/>
                  </a:lnTo>
                  <a:lnTo>
                    <a:pt x="29" y="496"/>
                  </a:lnTo>
                  <a:lnTo>
                    <a:pt x="28" y="492"/>
                  </a:lnTo>
                  <a:lnTo>
                    <a:pt x="25" y="489"/>
                  </a:lnTo>
                  <a:lnTo>
                    <a:pt x="22" y="489"/>
                  </a:lnTo>
                  <a:lnTo>
                    <a:pt x="21" y="489"/>
                  </a:lnTo>
                  <a:lnTo>
                    <a:pt x="21" y="489"/>
                  </a:lnTo>
                  <a:lnTo>
                    <a:pt x="20" y="491"/>
                  </a:lnTo>
                  <a:lnTo>
                    <a:pt x="20" y="492"/>
                  </a:lnTo>
                  <a:lnTo>
                    <a:pt x="21" y="495"/>
                  </a:lnTo>
                  <a:lnTo>
                    <a:pt x="24" y="498"/>
                  </a:lnTo>
                  <a:lnTo>
                    <a:pt x="27" y="502"/>
                  </a:lnTo>
                  <a:lnTo>
                    <a:pt x="27" y="502"/>
                  </a:lnTo>
                  <a:lnTo>
                    <a:pt x="25" y="503"/>
                  </a:lnTo>
                  <a:lnTo>
                    <a:pt x="25" y="503"/>
                  </a:lnTo>
                  <a:lnTo>
                    <a:pt x="22" y="503"/>
                  </a:lnTo>
                  <a:lnTo>
                    <a:pt x="18" y="503"/>
                  </a:lnTo>
                  <a:lnTo>
                    <a:pt x="18" y="505"/>
                  </a:lnTo>
                  <a:lnTo>
                    <a:pt x="18" y="506"/>
                  </a:lnTo>
                  <a:lnTo>
                    <a:pt x="18" y="506"/>
                  </a:lnTo>
                  <a:lnTo>
                    <a:pt x="17" y="509"/>
                  </a:lnTo>
                  <a:lnTo>
                    <a:pt x="14" y="509"/>
                  </a:lnTo>
                  <a:lnTo>
                    <a:pt x="11" y="510"/>
                  </a:lnTo>
                  <a:lnTo>
                    <a:pt x="8" y="512"/>
                  </a:lnTo>
                  <a:lnTo>
                    <a:pt x="8" y="512"/>
                  </a:lnTo>
                  <a:lnTo>
                    <a:pt x="8" y="515"/>
                  </a:lnTo>
                  <a:lnTo>
                    <a:pt x="8" y="518"/>
                  </a:lnTo>
                  <a:lnTo>
                    <a:pt x="10" y="519"/>
                  </a:lnTo>
                  <a:lnTo>
                    <a:pt x="10" y="520"/>
                  </a:lnTo>
                  <a:lnTo>
                    <a:pt x="10" y="520"/>
                  </a:lnTo>
                  <a:lnTo>
                    <a:pt x="2" y="525"/>
                  </a:lnTo>
                  <a:lnTo>
                    <a:pt x="0" y="528"/>
                  </a:lnTo>
                  <a:lnTo>
                    <a:pt x="0" y="530"/>
                  </a:lnTo>
                  <a:lnTo>
                    <a:pt x="0" y="530"/>
                  </a:lnTo>
                  <a:lnTo>
                    <a:pt x="0" y="532"/>
                  </a:lnTo>
                  <a:lnTo>
                    <a:pt x="1" y="533"/>
                  </a:lnTo>
                  <a:lnTo>
                    <a:pt x="2" y="532"/>
                  </a:lnTo>
                  <a:lnTo>
                    <a:pt x="2" y="530"/>
                  </a:lnTo>
                  <a:lnTo>
                    <a:pt x="2" y="530"/>
                  </a:lnTo>
                  <a:lnTo>
                    <a:pt x="4" y="529"/>
                  </a:lnTo>
                  <a:lnTo>
                    <a:pt x="7" y="528"/>
                  </a:lnTo>
                  <a:lnTo>
                    <a:pt x="8" y="528"/>
                  </a:lnTo>
                  <a:lnTo>
                    <a:pt x="11" y="530"/>
                  </a:lnTo>
                  <a:lnTo>
                    <a:pt x="11" y="530"/>
                  </a:lnTo>
                  <a:lnTo>
                    <a:pt x="12" y="533"/>
                  </a:lnTo>
                  <a:lnTo>
                    <a:pt x="14" y="532"/>
                  </a:lnTo>
                  <a:lnTo>
                    <a:pt x="17" y="532"/>
                  </a:lnTo>
                  <a:lnTo>
                    <a:pt x="20" y="532"/>
                  </a:lnTo>
                  <a:lnTo>
                    <a:pt x="20" y="532"/>
                  </a:lnTo>
                  <a:lnTo>
                    <a:pt x="22" y="533"/>
                  </a:lnTo>
                  <a:lnTo>
                    <a:pt x="24" y="536"/>
                  </a:lnTo>
                  <a:lnTo>
                    <a:pt x="22" y="539"/>
                  </a:lnTo>
                  <a:lnTo>
                    <a:pt x="21" y="540"/>
                  </a:lnTo>
                  <a:lnTo>
                    <a:pt x="21" y="540"/>
                  </a:lnTo>
                  <a:lnTo>
                    <a:pt x="20" y="540"/>
                  </a:lnTo>
                  <a:lnTo>
                    <a:pt x="17" y="543"/>
                  </a:lnTo>
                  <a:lnTo>
                    <a:pt x="17" y="546"/>
                  </a:lnTo>
                  <a:lnTo>
                    <a:pt x="17" y="550"/>
                  </a:lnTo>
                  <a:lnTo>
                    <a:pt x="17" y="550"/>
                  </a:lnTo>
                  <a:lnTo>
                    <a:pt x="17" y="552"/>
                  </a:lnTo>
                  <a:lnTo>
                    <a:pt x="18" y="552"/>
                  </a:lnTo>
                  <a:lnTo>
                    <a:pt x="22" y="552"/>
                  </a:lnTo>
                  <a:lnTo>
                    <a:pt x="27" y="552"/>
                  </a:lnTo>
                  <a:lnTo>
                    <a:pt x="31" y="552"/>
                  </a:lnTo>
                  <a:lnTo>
                    <a:pt x="31" y="552"/>
                  </a:lnTo>
                  <a:lnTo>
                    <a:pt x="34" y="553"/>
                  </a:lnTo>
                  <a:lnTo>
                    <a:pt x="34" y="556"/>
                  </a:lnTo>
                  <a:lnTo>
                    <a:pt x="32" y="557"/>
                  </a:lnTo>
                  <a:lnTo>
                    <a:pt x="31" y="557"/>
                  </a:lnTo>
                  <a:lnTo>
                    <a:pt x="31" y="557"/>
                  </a:lnTo>
                  <a:lnTo>
                    <a:pt x="27" y="555"/>
                  </a:lnTo>
                  <a:lnTo>
                    <a:pt x="24" y="553"/>
                  </a:lnTo>
                  <a:lnTo>
                    <a:pt x="21" y="555"/>
                  </a:lnTo>
                  <a:lnTo>
                    <a:pt x="21" y="555"/>
                  </a:lnTo>
                  <a:lnTo>
                    <a:pt x="18" y="557"/>
                  </a:lnTo>
                  <a:lnTo>
                    <a:pt x="17" y="557"/>
                  </a:lnTo>
                  <a:lnTo>
                    <a:pt x="11" y="556"/>
                  </a:lnTo>
                  <a:lnTo>
                    <a:pt x="11" y="556"/>
                  </a:lnTo>
                  <a:lnTo>
                    <a:pt x="8" y="556"/>
                  </a:lnTo>
                  <a:lnTo>
                    <a:pt x="2" y="559"/>
                  </a:lnTo>
                  <a:lnTo>
                    <a:pt x="0" y="562"/>
                  </a:lnTo>
                  <a:lnTo>
                    <a:pt x="0" y="563"/>
                  </a:lnTo>
                  <a:lnTo>
                    <a:pt x="1" y="565"/>
                  </a:lnTo>
                  <a:lnTo>
                    <a:pt x="1" y="565"/>
                  </a:lnTo>
                  <a:lnTo>
                    <a:pt x="2" y="567"/>
                  </a:lnTo>
                  <a:lnTo>
                    <a:pt x="4" y="570"/>
                  </a:lnTo>
                  <a:lnTo>
                    <a:pt x="5" y="572"/>
                  </a:lnTo>
                  <a:lnTo>
                    <a:pt x="7" y="572"/>
                  </a:lnTo>
                  <a:lnTo>
                    <a:pt x="7" y="572"/>
                  </a:lnTo>
                  <a:lnTo>
                    <a:pt x="11" y="570"/>
                  </a:lnTo>
                  <a:lnTo>
                    <a:pt x="14" y="567"/>
                  </a:lnTo>
                  <a:lnTo>
                    <a:pt x="14" y="567"/>
                  </a:lnTo>
                  <a:lnTo>
                    <a:pt x="15" y="565"/>
                  </a:lnTo>
                  <a:lnTo>
                    <a:pt x="18" y="563"/>
                  </a:lnTo>
                  <a:lnTo>
                    <a:pt x="20" y="565"/>
                  </a:lnTo>
                  <a:lnTo>
                    <a:pt x="21" y="567"/>
                  </a:lnTo>
                  <a:lnTo>
                    <a:pt x="21" y="567"/>
                  </a:lnTo>
                  <a:lnTo>
                    <a:pt x="20" y="570"/>
                  </a:lnTo>
                  <a:lnTo>
                    <a:pt x="18" y="572"/>
                  </a:lnTo>
                  <a:lnTo>
                    <a:pt x="15" y="573"/>
                  </a:lnTo>
                  <a:lnTo>
                    <a:pt x="12" y="574"/>
                  </a:lnTo>
                  <a:lnTo>
                    <a:pt x="12" y="574"/>
                  </a:lnTo>
                  <a:lnTo>
                    <a:pt x="10" y="579"/>
                  </a:lnTo>
                  <a:lnTo>
                    <a:pt x="4" y="584"/>
                  </a:lnTo>
                  <a:lnTo>
                    <a:pt x="4" y="584"/>
                  </a:lnTo>
                  <a:lnTo>
                    <a:pt x="2" y="587"/>
                  </a:lnTo>
                  <a:lnTo>
                    <a:pt x="4" y="589"/>
                  </a:lnTo>
                  <a:lnTo>
                    <a:pt x="5" y="592"/>
                  </a:lnTo>
                  <a:lnTo>
                    <a:pt x="8" y="590"/>
                  </a:lnTo>
                  <a:lnTo>
                    <a:pt x="8" y="590"/>
                  </a:lnTo>
                  <a:lnTo>
                    <a:pt x="10" y="590"/>
                  </a:lnTo>
                  <a:lnTo>
                    <a:pt x="10" y="593"/>
                  </a:lnTo>
                  <a:lnTo>
                    <a:pt x="10" y="594"/>
                  </a:lnTo>
                  <a:lnTo>
                    <a:pt x="12" y="596"/>
                  </a:lnTo>
                  <a:lnTo>
                    <a:pt x="12" y="596"/>
                  </a:lnTo>
                  <a:lnTo>
                    <a:pt x="15" y="596"/>
                  </a:lnTo>
                  <a:lnTo>
                    <a:pt x="17" y="594"/>
                  </a:lnTo>
                  <a:lnTo>
                    <a:pt x="17" y="592"/>
                  </a:lnTo>
                  <a:lnTo>
                    <a:pt x="17" y="589"/>
                  </a:lnTo>
                  <a:lnTo>
                    <a:pt x="17" y="589"/>
                  </a:lnTo>
                  <a:lnTo>
                    <a:pt x="17" y="586"/>
                  </a:lnTo>
                  <a:lnTo>
                    <a:pt x="18" y="583"/>
                  </a:lnTo>
                  <a:lnTo>
                    <a:pt x="21" y="580"/>
                  </a:lnTo>
                  <a:lnTo>
                    <a:pt x="22" y="582"/>
                  </a:lnTo>
                  <a:lnTo>
                    <a:pt x="24" y="582"/>
                  </a:lnTo>
                  <a:lnTo>
                    <a:pt x="24" y="582"/>
                  </a:lnTo>
                  <a:lnTo>
                    <a:pt x="25" y="584"/>
                  </a:lnTo>
                  <a:lnTo>
                    <a:pt x="24" y="587"/>
                  </a:lnTo>
                  <a:lnTo>
                    <a:pt x="22" y="590"/>
                  </a:lnTo>
                  <a:lnTo>
                    <a:pt x="21" y="593"/>
                  </a:lnTo>
                  <a:lnTo>
                    <a:pt x="21" y="593"/>
                  </a:lnTo>
                  <a:lnTo>
                    <a:pt x="20" y="599"/>
                  </a:lnTo>
                  <a:lnTo>
                    <a:pt x="20" y="606"/>
                  </a:lnTo>
                  <a:lnTo>
                    <a:pt x="20" y="606"/>
                  </a:lnTo>
                  <a:lnTo>
                    <a:pt x="18" y="607"/>
                  </a:lnTo>
                  <a:lnTo>
                    <a:pt x="17" y="609"/>
                  </a:lnTo>
                  <a:lnTo>
                    <a:pt x="15" y="609"/>
                  </a:lnTo>
                  <a:lnTo>
                    <a:pt x="15" y="611"/>
                  </a:lnTo>
                  <a:lnTo>
                    <a:pt x="15" y="611"/>
                  </a:lnTo>
                  <a:lnTo>
                    <a:pt x="14" y="613"/>
                  </a:lnTo>
                  <a:lnTo>
                    <a:pt x="14" y="613"/>
                  </a:lnTo>
                  <a:lnTo>
                    <a:pt x="11" y="614"/>
                  </a:lnTo>
                  <a:lnTo>
                    <a:pt x="8" y="614"/>
                  </a:lnTo>
                  <a:lnTo>
                    <a:pt x="10" y="616"/>
                  </a:lnTo>
                  <a:lnTo>
                    <a:pt x="10" y="616"/>
                  </a:lnTo>
                  <a:lnTo>
                    <a:pt x="11" y="619"/>
                  </a:lnTo>
                  <a:lnTo>
                    <a:pt x="10" y="620"/>
                  </a:lnTo>
                  <a:lnTo>
                    <a:pt x="8" y="623"/>
                  </a:lnTo>
                  <a:lnTo>
                    <a:pt x="10" y="626"/>
                  </a:lnTo>
                  <a:lnTo>
                    <a:pt x="10" y="626"/>
                  </a:lnTo>
                  <a:lnTo>
                    <a:pt x="11" y="626"/>
                  </a:lnTo>
                  <a:lnTo>
                    <a:pt x="12" y="624"/>
                  </a:lnTo>
                  <a:lnTo>
                    <a:pt x="15" y="623"/>
                  </a:lnTo>
                  <a:lnTo>
                    <a:pt x="18" y="623"/>
                  </a:lnTo>
                  <a:lnTo>
                    <a:pt x="18" y="623"/>
                  </a:lnTo>
                  <a:lnTo>
                    <a:pt x="21" y="624"/>
                  </a:lnTo>
                  <a:lnTo>
                    <a:pt x="25" y="623"/>
                  </a:lnTo>
                  <a:lnTo>
                    <a:pt x="25" y="623"/>
                  </a:lnTo>
                  <a:lnTo>
                    <a:pt x="29" y="623"/>
                  </a:lnTo>
                  <a:lnTo>
                    <a:pt x="31" y="624"/>
                  </a:lnTo>
                  <a:lnTo>
                    <a:pt x="31" y="627"/>
                  </a:lnTo>
                  <a:lnTo>
                    <a:pt x="29" y="629"/>
                  </a:lnTo>
                  <a:lnTo>
                    <a:pt x="29" y="629"/>
                  </a:lnTo>
                  <a:lnTo>
                    <a:pt x="25" y="630"/>
                  </a:lnTo>
                  <a:lnTo>
                    <a:pt x="22" y="633"/>
                  </a:lnTo>
                  <a:lnTo>
                    <a:pt x="21" y="634"/>
                  </a:lnTo>
                  <a:lnTo>
                    <a:pt x="21" y="636"/>
                  </a:lnTo>
                  <a:lnTo>
                    <a:pt x="21" y="636"/>
                  </a:lnTo>
                  <a:lnTo>
                    <a:pt x="27" y="636"/>
                  </a:lnTo>
                  <a:lnTo>
                    <a:pt x="29" y="636"/>
                  </a:lnTo>
                  <a:lnTo>
                    <a:pt x="31" y="637"/>
                  </a:lnTo>
                  <a:lnTo>
                    <a:pt x="31" y="637"/>
                  </a:lnTo>
                  <a:lnTo>
                    <a:pt x="32" y="640"/>
                  </a:lnTo>
                  <a:lnTo>
                    <a:pt x="34" y="640"/>
                  </a:lnTo>
                  <a:lnTo>
                    <a:pt x="35" y="638"/>
                  </a:lnTo>
                  <a:lnTo>
                    <a:pt x="37" y="636"/>
                  </a:lnTo>
                  <a:lnTo>
                    <a:pt x="37" y="636"/>
                  </a:lnTo>
                  <a:lnTo>
                    <a:pt x="37" y="634"/>
                  </a:lnTo>
                  <a:lnTo>
                    <a:pt x="38" y="633"/>
                  </a:lnTo>
                  <a:lnTo>
                    <a:pt x="41" y="633"/>
                  </a:lnTo>
                  <a:lnTo>
                    <a:pt x="45" y="636"/>
                  </a:lnTo>
                  <a:lnTo>
                    <a:pt x="47" y="638"/>
                  </a:lnTo>
                  <a:lnTo>
                    <a:pt x="47" y="638"/>
                  </a:lnTo>
                  <a:lnTo>
                    <a:pt x="47" y="640"/>
                  </a:lnTo>
                  <a:lnTo>
                    <a:pt x="45" y="641"/>
                  </a:lnTo>
                  <a:lnTo>
                    <a:pt x="42" y="644"/>
                  </a:lnTo>
                  <a:lnTo>
                    <a:pt x="37" y="644"/>
                  </a:lnTo>
                  <a:lnTo>
                    <a:pt x="32" y="644"/>
                  </a:lnTo>
                  <a:lnTo>
                    <a:pt x="32" y="644"/>
                  </a:lnTo>
                  <a:lnTo>
                    <a:pt x="29" y="644"/>
                  </a:lnTo>
                  <a:lnTo>
                    <a:pt x="27" y="647"/>
                  </a:lnTo>
                  <a:lnTo>
                    <a:pt x="27" y="650"/>
                  </a:lnTo>
                  <a:lnTo>
                    <a:pt x="28" y="654"/>
                  </a:lnTo>
                  <a:lnTo>
                    <a:pt x="28" y="654"/>
                  </a:lnTo>
                  <a:lnTo>
                    <a:pt x="31" y="656"/>
                  </a:lnTo>
                  <a:lnTo>
                    <a:pt x="34" y="656"/>
                  </a:lnTo>
                  <a:lnTo>
                    <a:pt x="39" y="650"/>
                  </a:lnTo>
                  <a:lnTo>
                    <a:pt x="39" y="650"/>
                  </a:lnTo>
                  <a:lnTo>
                    <a:pt x="45" y="648"/>
                  </a:lnTo>
                  <a:lnTo>
                    <a:pt x="52" y="648"/>
                  </a:lnTo>
                  <a:lnTo>
                    <a:pt x="61" y="648"/>
                  </a:lnTo>
                  <a:lnTo>
                    <a:pt x="62" y="650"/>
                  </a:lnTo>
                  <a:lnTo>
                    <a:pt x="64" y="651"/>
                  </a:lnTo>
                  <a:lnTo>
                    <a:pt x="64" y="651"/>
                  </a:lnTo>
                  <a:lnTo>
                    <a:pt x="64" y="653"/>
                  </a:lnTo>
                  <a:lnTo>
                    <a:pt x="64" y="654"/>
                  </a:lnTo>
                  <a:lnTo>
                    <a:pt x="61" y="654"/>
                  </a:lnTo>
                  <a:lnTo>
                    <a:pt x="56" y="654"/>
                  </a:lnTo>
                  <a:lnTo>
                    <a:pt x="54" y="654"/>
                  </a:lnTo>
                  <a:lnTo>
                    <a:pt x="54" y="654"/>
                  </a:lnTo>
                  <a:lnTo>
                    <a:pt x="52" y="657"/>
                  </a:lnTo>
                  <a:lnTo>
                    <a:pt x="49" y="657"/>
                  </a:lnTo>
                  <a:lnTo>
                    <a:pt x="47" y="658"/>
                  </a:lnTo>
                  <a:lnTo>
                    <a:pt x="44" y="657"/>
                  </a:lnTo>
                  <a:lnTo>
                    <a:pt x="44" y="657"/>
                  </a:lnTo>
                  <a:lnTo>
                    <a:pt x="42" y="656"/>
                  </a:lnTo>
                  <a:lnTo>
                    <a:pt x="39" y="657"/>
                  </a:lnTo>
                  <a:lnTo>
                    <a:pt x="37" y="658"/>
                  </a:lnTo>
                  <a:lnTo>
                    <a:pt x="35" y="663"/>
                  </a:lnTo>
                  <a:lnTo>
                    <a:pt x="35" y="663"/>
                  </a:lnTo>
                  <a:lnTo>
                    <a:pt x="34" y="666"/>
                  </a:lnTo>
                  <a:lnTo>
                    <a:pt x="32" y="667"/>
                  </a:lnTo>
                  <a:lnTo>
                    <a:pt x="32" y="667"/>
                  </a:lnTo>
                  <a:lnTo>
                    <a:pt x="35" y="668"/>
                  </a:lnTo>
                  <a:lnTo>
                    <a:pt x="35" y="668"/>
                  </a:lnTo>
                  <a:lnTo>
                    <a:pt x="38" y="668"/>
                  </a:lnTo>
                  <a:lnTo>
                    <a:pt x="39" y="668"/>
                  </a:lnTo>
                  <a:lnTo>
                    <a:pt x="42" y="666"/>
                  </a:lnTo>
                  <a:lnTo>
                    <a:pt x="45" y="664"/>
                  </a:lnTo>
                  <a:lnTo>
                    <a:pt x="47" y="663"/>
                  </a:lnTo>
                  <a:lnTo>
                    <a:pt x="51" y="663"/>
                  </a:lnTo>
                  <a:lnTo>
                    <a:pt x="51" y="663"/>
                  </a:lnTo>
                  <a:lnTo>
                    <a:pt x="56" y="661"/>
                  </a:lnTo>
                  <a:lnTo>
                    <a:pt x="62" y="658"/>
                  </a:lnTo>
                  <a:lnTo>
                    <a:pt x="65" y="657"/>
                  </a:lnTo>
                  <a:lnTo>
                    <a:pt x="68" y="657"/>
                  </a:lnTo>
                  <a:lnTo>
                    <a:pt x="68" y="658"/>
                  </a:lnTo>
                  <a:lnTo>
                    <a:pt x="68" y="658"/>
                  </a:lnTo>
                  <a:lnTo>
                    <a:pt x="69" y="661"/>
                  </a:lnTo>
                  <a:lnTo>
                    <a:pt x="68" y="663"/>
                  </a:lnTo>
                  <a:lnTo>
                    <a:pt x="65" y="666"/>
                  </a:lnTo>
                  <a:lnTo>
                    <a:pt x="61" y="667"/>
                  </a:lnTo>
                  <a:lnTo>
                    <a:pt x="56" y="666"/>
                  </a:lnTo>
                  <a:lnTo>
                    <a:pt x="56" y="666"/>
                  </a:lnTo>
                  <a:lnTo>
                    <a:pt x="54" y="664"/>
                  </a:lnTo>
                  <a:lnTo>
                    <a:pt x="51" y="667"/>
                  </a:lnTo>
                  <a:lnTo>
                    <a:pt x="49" y="670"/>
                  </a:lnTo>
                  <a:lnTo>
                    <a:pt x="48" y="674"/>
                  </a:lnTo>
                  <a:lnTo>
                    <a:pt x="48" y="674"/>
                  </a:lnTo>
                  <a:lnTo>
                    <a:pt x="48" y="675"/>
                  </a:lnTo>
                  <a:lnTo>
                    <a:pt x="47" y="675"/>
                  </a:lnTo>
                  <a:lnTo>
                    <a:pt x="42" y="675"/>
                  </a:lnTo>
                  <a:lnTo>
                    <a:pt x="31" y="671"/>
                  </a:lnTo>
                  <a:lnTo>
                    <a:pt x="31" y="671"/>
                  </a:lnTo>
                  <a:lnTo>
                    <a:pt x="28" y="673"/>
                  </a:lnTo>
                  <a:lnTo>
                    <a:pt x="28" y="674"/>
                  </a:lnTo>
                  <a:lnTo>
                    <a:pt x="29" y="678"/>
                  </a:lnTo>
                  <a:lnTo>
                    <a:pt x="32" y="683"/>
                  </a:lnTo>
                  <a:lnTo>
                    <a:pt x="32" y="683"/>
                  </a:lnTo>
                  <a:lnTo>
                    <a:pt x="37" y="684"/>
                  </a:lnTo>
                  <a:lnTo>
                    <a:pt x="39" y="684"/>
                  </a:lnTo>
                  <a:lnTo>
                    <a:pt x="42" y="684"/>
                  </a:lnTo>
                  <a:lnTo>
                    <a:pt x="47" y="685"/>
                  </a:lnTo>
                  <a:lnTo>
                    <a:pt x="47" y="685"/>
                  </a:lnTo>
                  <a:lnTo>
                    <a:pt x="52" y="690"/>
                  </a:lnTo>
                  <a:lnTo>
                    <a:pt x="55" y="691"/>
                  </a:lnTo>
                  <a:lnTo>
                    <a:pt x="56" y="690"/>
                  </a:lnTo>
                  <a:lnTo>
                    <a:pt x="56" y="690"/>
                  </a:lnTo>
                  <a:lnTo>
                    <a:pt x="59" y="687"/>
                  </a:lnTo>
                  <a:lnTo>
                    <a:pt x="58" y="685"/>
                  </a:lnTo>
                  <a:lnTo>
                    <a:pt x="54" y="684"/>
                  </a:lnTo>
                  <a:lnTo>
                    <a:pt x="54" y="684"/>
                  </a:lnTo>
                  <a:lnTo>
                    <a:pt x="54" y="683"/>
                  </a:lnTo>
                  <a:lnTo>
                    <a:pt x="54" y="680"/>
                  </a:lnTo>
                  <a:lnTo>
                    <a:pt x="56" y="678"/>
                  </a:lnTo>
                  <a:lnTo>
                    <a:pt x="61" y="680"/>
                  </a:lnTo>
                  <a:lnTo>
                    <a:pt x="61" y="680"/>
                  </a:lnTo>
                  <a:lnTo>
                    <a:pt x="65" y="680"/>
                  </a:lnTo>
                  <a:lnTo>
                    <a:pt x="71" y="678"/>
                  </a:lnTo>
                  <a:lnTo>
                    <a:pt x="74" y="674"/>
                  </a:lnTo>
                  <a:lnTo>
                    <a:pt x="74" y="668"/>
                  </a:lnTo>
                  <a:lnTo>
                    <a:pt x="74" y="668"/>
                  </a:lnTo>
                  <a:lnTo>
                    <a:pt x="72" y="666"/>
                  </a:lnTo>
                  <a:lnTo>
                    <a:pt x="74" y="663"/>
                  </a:lnTo>
                  <a:lnTo>
                    <a:pt x="76" y="658"/>
                  </a:lnTo>
                  <a:lnTo>
                    <a:pt x="81" y="656"/>
                  </a:lnTo>
                  <a:lnTo>
                    <a:pt x="88" y="653"/>
                  </a:lnTo>
                  <a:lnTo>
                    <a:pt x="88" y="653"/>
                  </a:lnTo>
                  <a:lnTo>
                    <a:pt x="91" y="653"/>
                  </a:lnTo>
                  <a:lnTo>
                    <a:pt x="92" y="654"/>
                  </a:lnTo>
                  <a:lnTo>
                    <a:pt x="92" y="656"/>
                  </a:lnTo>
                  <a:lnTo>
                    <a:pt x="89" y="658"/>
                  </a:lnTo>
                  <a:lnTo>
                    <a:pt x="85" y="661"/>
                  </a:lnTo>
                  <a:lnTo>
                    <a:pt x="85" y="661"/>
                  </a:lnTo>
                  <a:lnTo>
                    <a:pt x="82" y="663"/>
                  </a:lnTo>
                  <a:lnTo>
                    <a:pt x="79" y="664"/>
                  </a:lnTo>
                  <a:lnTo>
                    <a:pt x="81" y="667"/>
                  </a:lnTo>
                  <a:lnTo>
                    <a:pt x="82" y="670"/>
                  </a:lnTo>
                  <a:lnTo>
                    <a:pt x="82" y="670"/>
                  </a:lnTo>
                  <a:lnTo>
                    <a:pt x="85" y="671"/>
                  </a:lnTo>
                  <a:lnTo>
                    <a:pt x="86" y="671"/>
                  </a:lnTo>
                  <a:lnTo>
                    <a:pt x="91" y="671"/>
                  </a:lnTo>
                  <a:lnTo>
                    <a:pt x="93" y="670"/>
                  </a:lnTo>
                  <a:lnTo>
                    <a:pt x="96" y="670"/>
                  </a:lnTo>
                  <a:lnTo>
                    <a:pt x="98" y="671"/>
                  </a:lnTo>
                  <a:lnTo>
                    <a:pt x="98" y="671"/>
                  </a:lnTo>
                  <a:lnTo>
                    <a:pt x="98" y="673"/>
                  </a:lnTo>
                  <a:lnTo>
                    <a:pt x="98" y="673"/>
                  </a:lnTo>
                  <a:lnTo>
                    <a:pt x="95" y="674"/>
                  </a:lnTo>
                  <a:lnTo>
                    <a:pt x="91" y="675"/>
                  </a:lnTo>
                  <a:lnTo>
                    <a:pt x="88" y="678"/>
                  </a:lnTo>
                  <a:lnTo>
                    <a:pt x="88" y="678"/>
                  </a:lnTo>
                  <a:lnTo>
                    <a:pt x="88" y="681"/>
                  </a:lnTo>
                  <a:lnTo>
                    <a:pt x="91" y="684"/>
                  </a:lnTo>
                  <a:lnTo>
                    <a:pt x="91" y="687"/>
                  </a:lnTo>
                  <a:lnTo>
                    <a:pt x="91" y="688"/>
                  </a:lnTo>
                  <a:lnTo>
                    <a:pt x="89" y="690"/>
                  </a:lnTo>
                  <a:lnTo>
                    <a:pt x="89" y="690"/>
                  </a:lnTo>
                  <a:lnTo>
                    <a:pt x="88" y="690"/>
                  </a:lnTo>
                  <a:lnTo>
                    <a:pt x="86" y="688"/>
                  </a:lnTo>
                  <a:lnTo>
                    <a:pt x="85" y="684"/>
                  </a:lnTo>
                  <a:lnTo>
                    <a:pt x="84" y="680"/>
                  </a:lnTo>
                  <a:lnTo>
                    <a:pt x="84" y="677"/>
                  </a:lnTo>
                  <a:lnTo>
                    <a:pt x="82" y="675"/>
                  </a:lnTo>
                  <a:lnTo>
                    <a:pt x="82" y="675"/>
                  </a:lnTo>
                  <a:lnTo>
                    <a:pt x="79" y="675"/>
                  </a:lnTo>
                  <a:lnTo>
                    <a:pt x="78" y="677"/>
                  </a:lnTo>
                  <a:lnTo>
                    <a:pt x="78" y="681"/>
                  </a:lnTo>
                  <a:lnTo>
                    <a:pt x="79" y="685"/>
                  </a:lnTo>
                  <a:lnTo>
                    <a:pt x="79" y="685"/>
                  </a:lnTo>
                  <a:lnTo>
                    <a:pt x="79" y="690"/>
                  </a:lnTo>
                  <a:lnTo>
                    <a:pt x="78" y="690"/>
                  </a:lnTo>
                  <a:lnTo>
                    <a:pt x="71" y="683"/>
                  </a:lnTo>
                  <a:lnTo>
                    <a:pt x="71" y="683"/>
                  </a:lnTo>
                  <a:lnTo>
                    <a:pt x="68" y="683"/>
                  </a:lnTo>
                  <a:lnTo>
                    <a:pt x="66" y="683"/>
                  </a:lnTo>
                  <a:lnTo>
                    <a:pt x="65" y="685"/>
                  </a:lnTo>
                  <a:lnTo>
                    <a:pt x="66" y="690"/>
                  </a:lnTo>
                  <a:lnTo>
                    <a:pt x="66" y="690"/>
                  </a:lnTo>
                  <a:lnTo>
                    <a:pt x="68" y="691"/>
                  </a:lnTo>
                  <a:lnTo>
                    <a:pt x="68" y="691"/>
                  </a:lnTo>
                  <a:lnTo>
                    <a:pt x="65" y="691"/>
                  </a:lnTo>
                  <a:lnTo>
                    <a:pt x="61" y="693"/>
                  </a:lnTo>
                  <a:lnTo>
                    <a:pt x="59" y="694"/>
                  </a:lnTo>
                  <a:lnTo>
                    <a:pt x="59" y="695"/>
                  </a:lnTo>
                  <a:lnTo>
                    <a:pt x="59" y="695"/>
                  </a:lnTo>
                  <a:lnTo>
                    <a:pt x="59" y="698"/>
                  </a:lnTo>
                  <a:lnTo>
                    <a:pt x="62" y="698"/>
                  </a:lnTo>
                  <a:lnTo>
                    <a:pt x="66" y="698"/>
                  </a:lnTo>
                  <a:lnTo>
                    <a:pt x="71" y="698"/>
                  </a:lnTo>
                  <a:lnTo>
                    <a:pt x="71" y="698"/>
                  </a:lnTo>
                  <a:lnTo>
                    <a:pt x="72" y="700"/>
                  </a:lnTo>
                  <a:lnTo>
                    <a:pt x="74" y="701"/>
                  </a:lnTo>
                  <a:lnTo>
                    <a:pt x="75" y="704"/>
                  </a:lnTo>
                  <a:lnTo>
                    <a:pt x="76" y="708"/>
                  </a:lnTo>
                  <a:lnTo>
                    <a:pt x="79" y="712"/>
                  </a:lnTo>
                  <a:lnTo>
                    <a:pt x="79" y="712"/>
                  </a:lnTo>
                  <a:lnTo>
                    <a:pt x="81" y="712"/>
                  </a:lnTo>
                  <a:lnTo>
                    <a:pt x="81" y="712"/>
                  </a:lnTo>
                  <a:lnTo>
                    <a:pt x="82" y="708"/>
                  </a:lnTo>
                  <a:lnTo>
                    <a:pt x="82" y="703"/>
                  </a:lnTo>
                  <a:lnTo>
                    <a:pt x="84" y="701"/>
                  </a:lnTo>
                  <a:lnTo>
                    <a:pt x="85" y="700"/>
                  </a:lnTo>
                  <a:lnTo>
                    <a:pt x="85" y="700"/>
                  </a:lnTo>
                  <a:lnTo>
                    <a:pt x="86" y="700"/>
                  </a:lnTo>
                  <a:lnTo>
                    <a:pt x="86" y="701"/>
                  </a:lnTo>
                  <a:lnTo>
                    <a:pt x="88" y="705"/>
                  </a:lnTo>
                  <a:lnTo>
                    <a:pt x="91" y="711"/>
                  </a:lnTo>
                  <a:lnTo>
                    <a:pt x="92" y="712"/>
                  </a:lnTo>
                  <a:lnTo>
                    <a:pt x="96" y="715"/>
                  </a:lnTo>
                  <a:lnTo>
                    <a:pt x="96" y="715"/>
                  </a:lnTo>
                  <a:lnTo>
                    <a:pt x="101" y="715"/>
                  </a:lnTo>
                  <a:lnTo>
                    <a:pt x="101" y="715"/>
                  </a:lnTo>
                  <a:lnTo>
                    <a:pt x="101" y="715"/>
                  </a:lnTo>
                  <a:lnTo>
                    <a:pt x="101" y="712"/>
                  </a:lnTo>
                  <a:lnTo>
                    <a:pt x="101" y="711"/>
                  </a:lnTo>
                  <a:lnTo>
                    <a:pt x="102" y="710"/>
                  </a:lnTo>
                  <a:lnTo>
                    <a:pt x="102" y="710"/>
                  </a:lnTo>
                  <a:lnTo>
                    <a:pt x="103" y="708"/>
                  </a:lnTo>
                  <a:lnTo>
                    <a:pt x="105" y="710"/>
                  </a:lnTo>
                  <a:lnTo>
                    <a:pt x="109" y="714"/>
                  </a:lnTo>
                  <a:lnTo>
                    <a:pt x="113" y="718"/>
                  </a:lnTo>
                  <a:lnTo>
                    <a:pt x="118" y="721"/>
                  </a:lnTo>
                  <a:lnTo>
                    <a:pt x="118" y="721"/>
                  </a:lnTo>
                  <a:lnTo>
                    <a:pt x="119" y="721"/>
                  </a:lnTo>
                  <a:lnTo>
                    <a:pt x="121" y="721"/>
                  </a:lnTo>
                  <a:lnTo>
                    <a:pt x="121" y="718"/>
                  </a:lnTo>
                  <a:lnTo>
                    <a:pt x="119" y="714"/>
                  </a:lnTo>
                  <a:lnTo>
                    <a:pt x="116" y="711"/>
                  </a:lnTo>
                  <a:lnTo>
                    <a:pt x="116" y="711"/>
                  </a:lnTo>
                  <a:lnTo>
                    <a:pt x="115" y="708"/>
                  </a:lnTo>
                  <a:lnTo>
                    <a:pt x="118" y="708"/>
                  </a:lnTo>
                  <a:lnTo>
                    <a:pt x="125" y="711"/>
                  </a:lnTo>
                  <a:lnTo>
                    <a:pt x="125" y="711"/>
                  </a:lnTo>
                  <a:lnTo>
                    <a:pt x="132" y="712"/>
                  </a:lnTo>
                  <a:lnTo>
                    <a:pt x="135" y="711"/>
                  </a:lnTo>
                  <a:lnTo>
                    <a:pt x="136" y="710"/>
                  </a:lnTo>
                  <a:lnTo>
                    <a:pt x="136" y="710"/>
                  </a:lnTo>
                  <a:lnTo>
                    <a:pt x="138" y="708"/>
                  </a:lnTo>
                  <a:lnTo>
                    <a:pt x="139" y="708"/>
                  </a:lnTo>
                  <a:lnTo>
                    <a:pt x="139" y="708"/>
                  </a:lnTo>
                  <a:lnTo>
                    <a:pt x="132" y="707"/>
                  </a:lnTo>
                  <a:lnTo>
                    <a:pt x="123" y="707"/>
                  </a:lnTo>
                  <a:lnTo>
                    <a:pt x="112" y="707"/>
                  </a:lnTo>
                  <a:lnTo>
                    <a:pt x="112" y="707"/>
                  </a:lnTo>
                  <a:lnTo>
                    <a:pt x="111" y="705"/>
                  </a:lnTo>
                  <a:lnTo>
                    <a:pt x="111" y="700"/>
                  </a:lnTo>
                  <a:lnTo>
                    <a:pt x="111" y="684"/>
                  </a:lnTo>
                  <a:lnTo>
                    <a:pt x="112" y="654"/>
                  </a:lnTo>
                  <a:lnTo>
                    <a:pt x="112" y="654"/>
                  </a:lnTo>
                  <a:lnTo>
                    <a:pt x="111" y="654"/>
                  </a:lnTo>
                  <a:lnTo>
                    <a:pt x="111" y="654"/>
                  </a:lnTo>
                  <a:lnTo>
                    <a:pt x="102" y="653"/>
                  </a:lnTo>
                  <a:lnTo>
                    <a:pt x="98" y="651"/>
                  </a:lnTo>
                  <a:lnTo>
                    <a:pt x="98" y="650"/>
                  </a:lnTo>
                  <a:lnTo>
                    <a:pt x="98" y="647"/>
                  </a:lnTo>
                  <a:lnTo>
                    <a:pt x="98" y="647"/>
                  </a:lnTo>
                  <a:lnTo>
                    <a:pt x="99" y="646"/>
                  </a:lnTo>
                  <a:lnTo>
                    <a:pt x="99" y="646"/>
                  </a:lnTo>
                  <a:lnTo>
                    <a:pt x="95" y="643"/>
                  </a:lnTo>
                  <a:lnTo>
                    <a:pt x="91" y="640"/>
                  </a:lnTo>
                  <a:lnTo>
                    <a:pt x="91" y="640"/>
                  </a:lnTo>
                  <a:lnTo>
                    <a:pt x="84" y="640"/>
                  </a:lnTo>
                  <a:lnTo>
                    <a:pt x="75" y="640"/>
                  </a:lnTo>
                  <a:lnTo>
                    <a:pt x="62" y="641"/>
                  </a:lnTo>
                  <a:lnTo>
                    <a:pt x="62" y="641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</p:grpSp>
      <p:grpSp>
        <p:nvGrpSpPr>
          <p:cNvPr id="256" name="Central America" descr="Map of Central America.">
            <a:extLst>
              <a:ext uri="{FF2B5EF4-FFF2-40B4-BE49-F238E27FC236}">
                <a16:creationId xmlns:a16="http://schemas.microsoft.com/office/drawing/2014/main" id="{359FD190-4D5F-6148-A054-7CEBAD72FFFF}"/>
              </a:ext>
            </a:extLst>
          </p:cNvPr>
          <p:cNvGrpSpPr/>
          <p:nvPr/>
        </p:nvGrpSpPr>
        <p:grpSpPr>
          <a:xfrm>
            <a:off x="3316850" y="4003339"/>
            <a:ext cx="368467" cy="273761"/>
            <a:chOff x="2108160" y="3865804"/>
            <a:chExt cx="368467" cy="273761"/>
          </a:xfrm>
          <a:solidFill>
            <a:schemeClr val="bg1">
              <a:lumMod val="75000"/>
            </a:schemeClr>
          </a:solidFill>
        </p:grpSpPr>
        <p:sp>
          <p:nvSpPr>
            <p:cNvPr id="257" name="Belize">
              <a:extLst>
                <a:ext uri="{FF2B5EF4-FFF2-40B4-BE49-F238E27FC236}">
                  <a16:creationId xmlns:a16="http://schemas.microsoft.com/office/drawing/2014/main" id="{B7363831-67CE-B145-9169-9EFDFCEDBC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8069" y="3865804"/>
              <a:ext cx="31076" cy="62150"/>
            </a:xfrm>
            <a:custGeom>
              <a:avLst/>
              <a:gdLst/>
              <a:ahLst/>
              <a:cxnLst>
                <a:cxn ang="0">
                  <a:pos x="3" y="10"/>
                </a:cxn>
                <a:cxn ang="0">
                  <a:pos x="3" y="10"/>
                </a:cxn>
                <a:cxn ang="0">
                  <a:pos x="1" y="11"/>
                </a:cxn>
                <a:cxn ang="0">
                  <a:pos x="0" y="42"/>
                </a:cxn>
                <a:cxn ang="0">
                  <a:pos x="8" y="42"/>
                </a:cxn>
                <a:cxn ang="0">
                  <a:pos x="8" y="42"/>
                </a:cxn>
                <a:cxn ang="0">
                  <a:pos x="10" y="38"/>
                </a:cxn>
                <a:cxn ang="0">
                  <a:pos x="13" y="34"/>
                </a:cxn>
                <a:cxn ang="0">
                  <a:pos x="13" y="34"/>
                </a:cxn>
                <a:cxn ang="0">
                  <a:pos x="16" y="31"/>
                </a:cxn>
                <a:cxn ang="0">
                  <a:pos x="16" y="28"/>
                </a:cxn>
                <a:cxn ang="0">
                  <a:pos x="16" y="20"/>
                </a:cxn>
                <a:cxn ang="0">
                  <a:pos x="14" y="11"/>
                </a:cxn>
                <a:cxn ang="0">
                  <a:pos x="16" y="8"/>
                </a:cxn>
                <a:cxn ang="0">
                  <a:pos x="17" y="7"/>
                </a:cxn>
                <a:cxn ang="0">
                  <a:pos x="17" y="7"/>
                </a:cxn>
                <a:cxn ang="0">
                  <a:pos x="21" y="5"/>
                </a:cxn>
                <a:cxn ang="0">
                  <a:pos x="21" y="5"/>
                </a:cxn>
                <a:cxn ang="0">
                  <a:pos x="17" y="1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0" y="3"/>
                </a:cxn>
                <a:cxn ang="0">
                  <a:pos x="7" y="5"/>
                </a:cxn>
                <a:cxn ang="0">
                  <a:pos x="3" y="10"/>
                </a:cxn>
                <a:cxn ang="0">
                  <a:pos x="3" y="10"/>
                </a:cxn>
              </a:cxnLst>
              <a:rect l="0" t="0" r="r" b="b"/>
              <a:pathLst>
                <a:path w="21" h="42">
                  <a:moveTo>
                    <a:pt x="3" y="10"/>
                  </a:moveTo>
                  <a:lnTo>
                    <a:pt x="3" y="10"/>
                  </a:lnTo>
                  <a:lnTo>
                    <a:pt x="1" y="11"/>
                  </a:lnTo>
                  <a:lnTo>
                    <a:pt x="0" y="42"/>
                  </a:lnTo>
                  <a:lnTo>
                    <a:pt x="8" y="42"/>
                  </a:lnTo>
                  <a:lnTo>
                    <a:pt x="8" y="42"/>
                  </a:lnTo>
                  <a:lnTo>
                    <a:pt x="10" y="38"/>
                  </a:lnTo>
                  <a:lnTo>
                    <a:pt x="13" y="34"/>
                  </a:lnTo>
                  <a:lnTo>
                    <a:pt x="13" y="34"/>
                  </a:lnTo>
                  <a:lnTo>
                    <a:pt x="16" y="31"/>
                  </a:lnTo>
                  <a:lnTo>
                    <a:pt x="16" y="28"/>
                  </a:lnTo>
                  <a:lnTo>
                    <a:pt x="16" y="20"/>
                  </a:lnTo>
                  <a:lnTo>
                    <a:pt x="14" y="11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17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0" y="3"/>
                  </a:lnTo>
                  <a:lnTo>
                    <a:pt x="7" y="5"/>
                  </a:lnTo>
                  <a:lnTo>
                    <a:pt x="3" y="10"/>
                  </a:lnTo>
                  <a:lnTo>
                    <a:pt x="3" y="1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58" name="El Salvador">
              <a:extLst>
                <a:ext uri="{FF2B5EF4-FFF2-40B4-BE49-F238E27FC236}">
                  <a16:creationId xmlns:a16="http://schemas.microsoft.com/office/drawing/2014/main" id="{BFEC5B53-BFB7-D245-8257-D3C6AD48B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8832" y="3964951"/>
              <a:ext cx="54753" cy="31076"/>
            </a:xfrm>
            <a:custGeom>
              <a:avLst/>
              <a:gdLst/>
              <a:ahLst/>
              <a:cxnLst>
                <a:cxn ang="0">
                  <a:pos x="36" y="8"/>
                </a:cxn>
                <a:cxn ang="0">
                  <a:pos x="36" y="8"/>
                </a:cxn>
                <a:cxn ang="0">
                  <a:pos x="33" y="7"/>
                </a:cxn>
                <a:cxn ang="0">
                  <a:pos x="29" y="7"/>
                </a:cxn>
                <a:cxn ang="0">
                  <a:pos x="24" y="5"/>
                </a:cxn>
                <a:cxn ang="0">
                  <a:pos x="19" y="4"/>
                </a:cxn>
                <a:cxn ang="0">
                  <a:pos x="19" y="4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1"/>
                </a:cxn>
                <a:cxn ang="0">
                  <a:pos x="12" y="1"/>
                </a:cxn>
                <a:cxn ang="0">
                  <a:pos x="7" y="4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6" y="14"/>
                </a:cxn>
                <a:cxn ang="0">
                  <a:pos x="16" y="17"/>
                </a:cxn>
                <a:cxn ang="0">
                  <a:pos x="24" y="20"/>
                </a:cxn>
                <a:cxn ang="0">
                  <a:pos x="31" y="21"/>
                </a:cxn>
                <a:cxn ang="0">
                  <a:pos x="31" y="21"/>
                </a:cxn>
                <a:cxn ang="0">
                  <a:pos x="34" y="20"/>
                </a:cxn>
                <a:cxn ang="0">
                  <a:pos x="36" y="18"/>
                </a:cxn>
                <a:cxn ang="0">
                  <a:pos x="36" y="18"/>
                </a:cxn>
                <a:cxn ang="0">
                  <a:pos x="37" y="12"/>
                </a:cxn>
                <a:cxn ang="0">
                  <a:pos x="36" y="8"/>
                </a:cxn>
                <a:cxn ang="0">
                  <a:pos x="36" y="8"/>
                </a:cxn>
              </a:cxnLst>
              <a:rect l="0" t="0" r="r" b="b"/>
              <a:pathLst>
                <a:path w="37" h="21">
                  <a:moveTo>
                    <a:pt x="36" y="8"/>
                  </a:moveTo>
                  <a:lnTo>
                    <a:pt x="36" y="8"/>
                  </a:lnTo>
                  <a:lnTo>
                    <a:pt x="33" y="7"/>
                  </a:lnTo>
                  <a:lnTo>
                    <a:pt x="29" y="7"/>
                  </a:lnTo>
                  <a:lnTo>
                    <a:pt x="24" y="5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7" y="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6" y="14"/>
                  </a:lnTo>
                  <a:lnTo>
                    <a:pt x="16" y="17"/>
                  </a:lnTo>
                  <a:lnTo>
                    <a:pt x="24" y="20"/>
                  </a:lnTo>
                  <a:lnTo>
                    <a:pt x="31" y="21"/>
                  </a:lnTo>
                  <a:lnTo>
                    <a:pt x="31" y="21"/>
                  </a:lnTo>
                  <a:lnTo>
                    <a:pt x="34" y="20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7" y="12"/>
                  </a:lnTo>
                  <a:lnTo>
                    <a:pt x="36" y="8"/>
                  </a:lnTo>
                  <a:lnTo>
                    <a:pt x="36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59" name="Guatemala">
              <a:extLst>
                <a:ext uri="{FF2B5EF4-FFF2-40B4-BE49-F238E27FC236}">
                  <a16:creationId xmlns:a16="http://schemas.microsoft.com/office/drawing/2014/main" id="{2046E593-1EAB-3F4B-B0D6-0E4F2032C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8160" y="3880603"/>
              <a:ext cx="100626" cy="99146"/>
            </a:xfrm>
            <a:custGeom>
              <a:avLst/>
              <a:gdLst/>
              <a:ahLst/>
              <a:cxnLst>
                <a:cxn ang="0">
                  <a:pos x="60" y="45"/>
                </a:cxn>
                <a:cxn ang="0">
                  <a:pos x="60" y="45"/>
                </a:cxn>
                <a:cxn ang="0">
                  <a:pos x="68" y="35"/>
                </a:cxn>
                <a:cxn ang="0">
                  <a:pos x="68" y="35"/>
                </a:cxn>
                <a:cxn ang="0">
                  <a:pos x="65" y="37"/>
                </a:cxn>
                <a:cxn ang="0">
                  <a:pos x="62" y="37"/>
                </a:cxn>
                <a:cxn ang="0">
                  <a:pos x="62" y="35"/>
                </a:cxn>
                <a:cxn ang="0">
                  <a:pos x="62" y="32"/>
                </a:cxn>
                <a:cxn ang="0">
                  <a:pos x="54" y="32"/>
                </a:cxn>
                <a:cxn ang="0">
                  <a:pos x="55" y="1"/>
                </a:cxn>
                <a:cxn ang="0">
                  <a:pos x="55" y="1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7" y="3"/>
                </a:cxn>
                <a:cxn ang="0">
                  <a:pos x="25" y="5"/>
                </a:cxn>
                <a:cxn ang="0">
                  <a:pos x="24" y="10"/>
                </a:cxn>
                <a:cxn ang="0">
                  <a:pos x="23" y="13"/>
                </a:cxn>
                <a:cxn ang="0">
                  <a:pos x="23" y="13"/>
                </a:cxn>
                <a:cxn ang="0">
                  <a:pos x="24" y="14"/>
                </a:cxn>
                <a:cxn ang="0">
                  <a:pos x="28" y="18"/>
                </a:cxn>
                <a:cxn ang="0">
                  <a:pos x="33" y="24"/>
                </a:cxn>
                <a:cxn ang="0">
                  <a:pos x="34" y="25"/>
                </a:cxn>
                <a:cxn ang="0">
                  <a:pos x="34" y="28"/>
                </a:cxn>
                <a:cxn ang="0">
                  <a:pos x="34" y="28"/>
                </a:cxn>
                <a:cxn ang="0">
                  <a:pos x="33" y="30"/>
                </a:cxn>
                <a:cxn ang="0">
                  <a:pos x="31" y="30"/>
                </a:cxn>
                <a:cxn ang="0">
                  <a:pos x="24" y="31"/>
                </a:cxn>
                <a:cxn ang="0">
                  <a:pos x="13" y="30"/>
                </a:cxn>
                <a:cxn ang="0">
                  <a:pos x="13" y="30"/>
                </a:cxn>
                <a:cxn ang="0">
                  <a:pos x="0" y="48"/>
                </a:cxn>
                <a:cxn ang="0">
                  <a:pos x="0" y="48"/>
                </a:cxn>
                <a:cxn ang="0">
                  <a:pos x="10" y="57"/>
                </a:cxn>
                <a:cxn ang="0">
                  <a:pos x="18" y="62"/>
                </a:cxn>
                <a:cxn ang="0">
                  <a:pos x="18" y="62"/>
                </a:cxn>
                <a:cxn ang="0">
                  <a:pos x="24" y="64"/>
                </a:cxn>
                <a:cxn ang="0">
                  <a:pos x="30" y="65"/>
                </a:cxn>
                <a:cxn ang="0">
                  <a:pos x="35" y="65"/>
                </a:cxn>
                <a:cxn ang="0">
                  <a:pos x="40" y="67"/>
                </a:cxn>
                <a:cxn ang="0">
                  <a:pos x="40" y="67"/>
                </a:cxn>
                <a:cxn ang="0">
                  <a:pos x="41" y="67"/>
                </a:cxn>
                <a:cxn ang="0">
                  <a:pos x="41" y="67"/>
                </a:cxn>
                <a:cxn ang="0">
                  <a:pos x="48" y="61"/>
                </a:cxn>
                <a:cxn ang="0">
                  <a:pos x="53" y="58"/>
                </a:cxn>
                <a:cxn ang="0">
                  <a:pos x="53" y="58"/>
                </a:cxn>
                <a:cxn ang="0">
                  <a:pos x="54" y="55"/>
                </a:cxn>
                <a:cxn ang="0">
                  <a:pos x="55" y="52"/>
                </a:cxn>
                <a:cxn ang="0">
                  <a:pos x="57" y="50"/>
                </a:cxn>
                <a:cxn ang="0">
                  <a:pos x="60" y="45"/>
                </a:cxn>
                <a:cxn ang="0">
                  <a:pos x="60" y="45"/>
                </a:cxn>
              </a:cxnLst>
              <a:rect l="0" t="0" r="r" b="b"/>
              <a:pathLst>
                <a:path w="68" h="67">
                  <a:moveTo>
                    <a:pt x="60" y="45"/>
                  </a:moveTo>
                  <a:lnTo>
                    <a:pt x="60" y="45"/>
                  </a:lnTo>
                  <a:lnTo>
                    <a:pt x="68" y="35"/>
                  </a:lnTo>
                  <a:lnTo>
                    <a:pt x="68" y="35"/>
                  </a:lnTo>
                  <a:lnTo>
                    <a:pt x="65" y="37"/>
                  </a:lnTo>
                  <a:lnTo>
                    <a:pt x="62" y="37"/>
                  </a:lnTo>
                  <a:lnTo>
                    <a:pt x="62" y="35"/>
                  </a:lnTo>
                  <a:lnTo>
                    <a:pt x="62" y="32"/>
                  </a:lnTo>
                  <a:lnTo>
                    <a:pt x="54" y="3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7" y="3"/>
                  </a:lnTo>
                  <a:lnTo>
                    <a:pt x="25" y="5"/>
                  </a:lnTo>
                  <a:lnTo>
                    <a:pt x="24" y="10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4" y="14"/>
                  </a:lnTo>
                  <a:lnTo>
                    <a:pt x="28" y="18"/>
                  </a:lnTo>
                  <a:lnTo>
                    <a:pt x="33" y="24"/>
                  </a:lnTo>
                  <a:lnTo>
                    <a:pt x="34" y="25"/>
                  </a:lnTo>
                  <a:lnTo>
                    <a:pt x="34" y="28"/>
                  </a:lnTo>
                  <a:lnTo>
                    <a:pt x="34" y="28"/>
                  </a:lnTo>
                  <a:lnTo>
                    <a:pt x="33" y="30"/>
                  </a:lnTo>
                  <a:lnTo>
                    <a:pt x="31" y="30"/>
                  </a:lnTo>
                  <a:lnTo>
                    <a:pt x="24" y="31"/>
                  </a:lnTo>
                  <a:lnTo>
                    <a:pt x="13" y="30"/>
                  </a:lnTo>
                  <a:lnTo>
                    <a:pt x="13" y="3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0" y="57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24" y="64"/>
                  </a:lnTo>
                  <a:lnTo>
                    <a:pt x="30" y="65"/>
                  </a:lnTo>
                  <a:lnTo>
                    <a:pt x="35" y="65"/>
                  </a:lnTo>
                  <a:lnTo>
                    <a:pt x="40" y="67"/>
                  </a:lnTo>
                  <a:lnTo>
                    <a:pt x="40" y="67"/>
                  </a:lnTo>
                  <a:lnTo>
                    <a:pt x="41" y="67"/>
                  </a:lnTo>
                  <a:lnTo>
                    <a:pt x="41" y="67"/>
                  </a:lnTo>
                  <a:lnTo>
                    <a:pt x="48" y="61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5"/>
                  </a:lnTo>
                  <a:lnTo>
                    <a:pt x="55" y="52"/>
                  </a:lnTo>
                  <a:lnTo>
                    <a:pt x="57" y="50"/>
                  </a:lnTo>
                  <a:lnTo>
                    <a:pt x="60" y="45"/>
                  </a:lnTo>
                  <a:lnTo>
                    <a:pt x="60" y="45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60" name="Honduras">
              <a:extLst>
                <a:ext uri="{FF2B5EF4-FFF2-40B4-BE49-F238E27FC236}">
                  <a16:creationId xmlns:a16="http://schemas.microsoft.com/office/drawing/2014/main" id="{3E37BF39-3F42-6E4E-BA7A-02FC89B28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6588" y="3924995"/>
              <a:ext cx="145019" cy="75470"/>
            </a:xfrm>
            <a:custGeom>
              <a:avLst/>
              <a:gdLst/>
              <a:ahLst/>
              <a:cxnLst>
                <a:cxn ang="0">
                  <a:pos x="41" y="45"/>
                </a:cxn>
                <a:cxn ang="0">
                  <a:pos x="42" y="37"/>
                </a:cxn>
                <a:cxn ang="0">
                  <a:pos x="46" y="35"/>
                </a:cxn>
                <a:cxn ang="0">
                  <a:pos x="52" y="35"/>
                </a:cxn>
                <a:cxn ang="0">
                  <a:pos x="62" y="31"/>
                </a:cxn>
                <a:cxn ang="0">
                  <a:pos x="64" y="28"/>
                </a:cxn>
                <a:cxn ang="0">
                  <a:pos x="66" y="25"/>
                </a:cxn>
                <a:cxn ang="0">
                  <a:pos x="79" y="25"/>
                </a:cxn>
                <a:cxn ang="0">
                  <a:pos x="86" y="21"/>
                </a:cxn>
                <a:cxn ang="0">
                  <a:pos x="98" y="17"/>
                </a:cxn>
                <a:cxn ang="0">
                  <a:pos x="98" y="15"/>
                </a:cxn>
                <a:cxn ang="0">
                  <a:pos x="92" y="11"/>
                </a:cxn>
                <a:cxn ang="0">
                  <a:pos x="81" y="4"/>
                </a:cxn>
                <a:cxn ang="0">
                  <a:pos x="76" y="2"/>
                </a:cxn>
                <a:cxn ang="0">
                  <a:pos x="64" y="0"/>
                </a:cxn>
                <a:cxn ang="0">
                  <a:pos x="46" y="4"/>
                </a:cxn>
                <a:cxn ang="0">
                  <a:pos x="39" y="5"/>
                </a:cxn>
                <a:cxn ang="0">
                  <a:pos x="24" y="4"/>
                </a:cxn>
                <a:cxn ang="0">
                  <a:pos x="17" y="5"/>
                </a:cxn>
                <a:cxn ang="0">
                  <a:pos x="15" y="5"/>
                </a:cxn>
                <a:cxn ang="0">
                  <a:pos x="7" y="15"/>
                </a:cxn>
                <a:cxn ang="0">
                  <a:pos x="4" y="18"/>
                </a:cxn>
                <a:cxn ang="0">
                  <a:pos x="1" y="25"/>
                </a:cxn>
                <a:cxn ang="0">
                  <a:pos x="0" y="27"/>
                </a:cxn>
                <a:cxn ang="0">
                  <a:pos x="7" y="31"/>
                </a:cxn>
                <a:cxn ang="0">
                  <a:pos x="17" y="34"/>
                </a:cxn>
                <a:cxn ang="0">
                  <a:pos x="24" y="35"/>
                </a:cxn>
                <a:cxn ang="0">
                  <a:pos x="25" y="39"/>
                </a:cxn>
                <a:cxn ang="0">
                  <a:pos x="24" y="45"/>
                </a:cxn>
                <a:cxn ang="0">
                  <a:pos x="29" y="45"/>
                </a:cxn>
                <a:cxn ang="0">
                  <a:pos x="31" y="48"/>
                </a:cxn>
                <a:cxn ang="0">
                  <a:pos x="36" y="49"/>
                </a:cxn>
                <a:cxn ang="0">
                  <a:pos x="41" y="45"/>
                </a:cxn>
              </a:cxnLst>
              <a:rect l="0" t="0" r="r" b="b"/>
              <a:pathLst>
                <a:path w="98" h="51">
                  <a:moveTo>
                    <a:pt x="41" y="45"/>
                  </a:moveTo>
                  <a:lnTo>
                    <a:pt x="41" y="45"/>
                  </a:lnTo>
                  <a:lnTo>
                    <a:pt x="41" y="41"/>
                  </a:lnTo>
                  <a:lnTo>
                    <a:pt x="42" y="37"/>
                  </a:lnTo>
                  <a:lnTo>
                    <a:pt x="44" y="37"/>
                  </a:lnTo>
                  <a:lnTo>
                    <a:pt x="46" y="35"/>
                  </a:lnTo>
                  <a:lnTo>
                    <a:pt x="46" y="35"/>
                  </a:lnTo>
                  <a:lnTo>
                    <a:pt x="52" y="35"/>
                  </a:lnTo>
                  <a:lnTo>
                    <a:pt x="58" y="34"/>
                  </a:lnTo>
                  <a:lnTo>
                    <a:pt x="62" y="31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5" y="27"/>
                  </a:lnTo>
                  <a:lnTo>
                    <a:pt x="66" y="25"/>
                  </a:lnTo>
                  <a:lnTo>
                    <a:pt x="71" y="24"/>
                  </a:lnTo>
                  <a:lnTo>
                    <a:pt x="79" y="25"/>
                  </a:lnTo>
                  <a:lnTo>
                    <a:pt x="79" y="25"/>
                  </a:lnTo>
                  <a:lnTo>
                    <a:pt x="86" y="21"/>
                  </a:lnTo>
                  <a:lnTo>
                    <a:pt x="92" y="18"/>
                  </a:lnTo>
                  <a:lnTo>
                    <a:pt x="98" y="17"/>
                  </a:lnTo>
                  <a:lnTo>
                    <a:pt x="98" y="17"/>
                  </a:lnTo>
                  <a:lnTo>
                    <a:pt x="98" y="15"/>
                  </a:lnTo>
                  <a:lnTo>
                    <a:pt x="96" y="12"/>
                  </a:lnTo>
                  <a:lnTo>
                    <a:pt x="92" y="11"/>
                  </a:lnTo>
                  <a:lnTo>
                    <a:pt x="86" y="8"/>
                  </a:lnTo>
                  <a:lnTo>
                    <a:pt x="81" y="4"/>
                  </a:lnTo>
                  <a:lnTo>
                    <a:pt x="81" y="4"/>
                  </a:lnTo>
                  <a:lnTo>
                    <a:pt x="76" y="2"/>
                  </a:lnTo>
                  <a:lnTo>
                    <a:pt x="72" y="1"/>
                  </a:lnTo>
                  <a:lnTo>
                    <a:pt x="64" y="0"/>
                  </a:lnTo>
                  <a:lnTo>
                    <a:pt x="54" y="1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39" y="5"/>
                  </a:lnTo>
                  <a:lnTo>
                    <a:pt x="31" y="4"/>
                  </a:lnTo>
                  <a:lnTo>
                    <a:pt x="24" y="4"/>
                  </a:lnTo>
                  <a:lnTo>
                    <a:pt x="19" y="4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4" y="18"/>
                  </a:lnTo>
                  <a:lnTo>
                    <a:pt x="2" y="22"/>
                  </a:lnTo>
                  <a:lnTo>
                    <a:pt x="1" y="25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12" y="32"/>
                  </a:lnTo>
                  <a:lnTo>
                    <a:pt x="17" y="34"/>
                  </a:lnTo>
                  <a:lnTo>
                    <a:pt x="21" y="34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25" y="39"/>
                  </a:lnTo>
                  <a:lnTo>
                    <a:pt x="24" y="45"/>
                  </a:lnTo>
                  <a:lnTo>
                    <a:pt x="24" y="45"/>
                  </a:lnTo>
                  <a:lnTo>
                    <a:pt x="27" y="44"/>
                  </a:lnTo>
                  <a:lnTo>
                    <a:pt x="29" y="45"/>
                  </a:lnTo>
                  <a:lnTo>
                    <a:pt x="29" y="45"/>
                  </a:lnTo>
                  <a:lnTo>
                    <a:pt x="31" y="48"/>
                  </a:lnTo>
                  <a:lnTo>
                    <a:pt x="31" y="51"/>
                  </a:lnTo>
                  <a:lnTo>
                    <a:pt x="36" y="49"/>
                  </a:lnTo>
                  <a:lnTo>
                    <a:pt x="36" y="49"/>
                  </a:lnTo>
                  <a:lnTo>
                    <a:pt x="41" y="45"/>
                  </a:lnTo>
                  <a:lnTo>
                    <a:pt x="41" y="45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61" name="Nicaragua">
              <a:extLst>
                <a:ext uri="{FF2B5EF4-FFF2-40B4-BE49-F238E27FC236}">
                  <a16:creationId xmlns:a16="http://schemas.microsoft.com/office/drawing/2014/main" id="{0D38FCCD-99A1-B643-A4A2-BB51A8BD9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462" y="3950153"/>
              <a:ext cx="99146" cy="102106"/>
            </a:xfrm>
            <a:custGeom>
              <a:avLst/>
              <a:gdLst/>
              <a:ahLst/>
              <a:cxnLst>
                <a:cxn ang="0">
                  <a:pos x="35" y="67"/>
                </a:cxn>
                <a:cxn ang="0">
                  <a:pos x="44" y="68"/>
                </a:cxn>
                <a:cxn ang="0">
                  <a:pos x="51" y="69"/>
                </a:cxn>
                <a:cxn ang="0">
                  <a:pos x="55" y="69"/>
                </a:cxn>
                <a:cxn ang="0">
                  <a:pos x="60" y="69"/>
                </a:cxn>
                <a:cxn ang="0">
                  <a:pos x="57" y="67"/>
                </a:cxn>
                <a:cxn ang="0">
                  <a:pos x="58" y="57"/>
                </a:cxn>
                <a:cxn ang="0">
                  <a:pos x="61" y="45"/>
                </a:cxn>
                <a:cxn ang="0">
                  <a:pos x="61" y="31"/>
                </a:cxn>
                <a:cxn ang="0">
                  <a:pos x="62" y="21"/>
                </a:cxn>
                <a:cxn ang="0">
                  <a:pos x="64" y="18"/>
                </a:cxn>
                <a:cxn ang="0">
                  <a:pos x="65" y="13"/>
                </a:cxn>
                <a:cxn ang="0">
                  <a:pos x="67" y="1"/>
                </a:cxn>
                <a:cxn ang="0">
                  <a:pos x="67" y="0"/>
                </a:cxn>
                <a:cxn ang="0">
                  <a:pos x="55" y="4"/>
                </a:cxn>
                <a:cxn ang="0">
                  <a:pos x="48" y="8"/>
                </a:cxn>
                <a:cxn ang="0">
                  <a:pos x="35" y="8"/>
                </a:cxn>
                <a:cxn ang="0">
                  <a:pos x="33" y="11"/>
                </a:cxn>
                <a:cxn ang="0">
                  <a:pos x="31" y="14"/>
                </a:cxn>
                <a:cxn ang="0">
                  <a:pos x="21" y="18"/>
                </a:cxn>
                <a:cxn ang="0">
                  <a:pos x="15" y="18"/>
                </a:cxn>
                <a:cxn ang="0">
                  <a:pos x="11" y="20"/>
                </a:cxn>
                <a:cxn ang="0">
                  <a:pos x="10" y="28"/>
                </a:cxn>
                <a:cxn ang="0">
                  <a:pos x="5" y="32"/>
                </a:cxn>
                <a:cxn ang="0">
                  <a:pos x="0" y="34"/>
                </a:cxn>
                <a:cxn ang="0">
                  <a:pos x="1" y="41"/>
                </a:cxn>
                <a:cxn ang="0">
                  <a:pos x="7" y="44"/>
                </a:cxn>
                <a:cxn ang="0">
                  <a:pos x="17" y="55"/>
                </a:cxn>
                <a:cxn ang="0">
                  <a:pos x="21" y="59"/>
                </a:cxn>
                <a:cxn ang="0">
                  <a:pos x="27" y="65"/>
                </a:cxn>
                <a:cxn ang="0">
                  <a:pos x="31" y="65"/>
                </a:cxn>
                <a:cxn ang="0">
                  <a:pos x="35" y="67"/>
                </a:cxn>
              </a:cxnLst>
              <a:rect l="0" t="0" r="r" b="b"/>
              <a:pathLst>
                <a:path w="67" h="69">
                  <a:moveTo>
                    <a:pt x="35" y="67"/>
                  </a:moveTo>
                  <a:lnTo>
                    <a:pt x="35" y="67"/>
                  </a:lnTo>
                  <a:lnTo>
                    <a:pt x="40" y="67"/>
                  </a:lnTo>
                  <a:lnTo>
                    <a:pt x="44" y="68"/>
                  </a:lnTo>
                  <a:lnTo>
                    <a:pt x="48" y="68"/>
                  </a:lnTo>
                  <a:lnTo>
                    <a:pt x="51" y="69"/>
                  </a:lnTo>
                  <a:lnTo>
                    <a:pt x="51" y="69"/>
                  </a:lnTo>
                  <a:lnTo>
                    <a:pt x="55" y="69"/>
                  </a:lnTo>
                  <a:lnTo>
                    <a:pt x="60" y="69"/>
                  </a:lnTo>
                  <a:lnTo>
                    <a:pt x="60" y="69"/>
                  </a:lnTo>
                  <a:lnTo>
                    <a:pt x="57" y="67"/>
                  </a:lnTo>
                  <a:lnTo>
                    <a:pt x="57" y="67"/>
                  </a:lnTo>
                  <a:lnTo>
                    <a:pt x="57" y="62"/>
                  </a:lnTo>
                  <a:lnTo>
                    <a:pt x="58" y="57"/>
                  </a:lnTo>
                  <a:lnTo>
                    <a:pt x="61" y="45"/>
                  </a:lnTo>
                  <a:lnTo>
                    <a:pt x="61" y="45"/>
                  </a:lnTo>
                  <a:lnTo>
                    <a:pt x="62" y="40"/>
                  </a:lnTo>
                  <a:lnTo>
                    <a:pt x="61" y="31"/>
                  </a:lnTo>
                  <a:lnTo>
                    <a:pt x="61" y="24"/>
                  </a:lnTo>
                  <a:lnTo>
                    <a:pt x="62" y="21"/>
                  </a:lnTo>
                  <a:lnTo>
                    <a:pt x="64" y="18"/>
                  </a:lnTo>
                  <a:lnTo>
                    <a:pt x="64" y="18"/>
                  </a:lnTo>
                  <a:lnTo>
                    <a:pt x="65" y="15"/>
                  </a:lnTo>
                  <a:lnTo>
                    <a:pt x="65" y="13"/>
                  </a:lnTo>
                  <a:lnTo>
                    <a:pt x="67" y="1"/>
                  </a:lnTo>
                  <a:lnTo>
                    <a:pt x="67" y="1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1" y="1"/>
                  </a:lnTo>
                  <a:lnTo>
                    <a:pt x="55" y="4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0" y="7"/>
                  </a:lnTo>
                  <a:lnTo>
                    <a:pt x="35" y="8"/>
                  </a:lnTo>
                  <a:lnTo>
                    <a:pt x="34" y="10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1" y="14"/>
                  </a:lnTo>
                  <a:lnTo>
                    <a:pt x="27" y="17"/>
                  </a:lnTo>
                  <a:lnTo>
                    <a:pt x="21" y="18"/>
                  </a:lnTo>
                  <a:lnTo>
                    <a:pt x="15" y="18"/>
                  </a:lnTo>
                  <a:lnTo>
                    <a:pt x="15" y="18"/>
                  </a:lnTo>
                  <a:lnTo>
                    <a:pt x="13" y="20"/>
                  </a:lnTo>
                  <a:lnTo>
                    <a:pt x="11" y="20"/>
                  </a:lnTo>
                  <a:lnTo>
                    <a:pt x="10" y="24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5" y="32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7" y="44"/>
                  </a:lnTo>
                  <a:lnTo>
                    <a:pt x="11" y="49"/>
                  </a:lnTo>
                  <a:lnTo>
                    <a:pt x="17" y="55"/>
                  </a:lnTo>
                  <a:lnTo>
                    <a:pt x="21" y="59"/>
                  </a:lnTo>
                  <a:lnTo>
                    <a:pt x="21" y="59"/>
                  </a:lnTo>
                  <a:lnTo>
                    <a:pt x="25" y="62"/>
                  </a:lnTo>
                  <a:lnTo>
                    <a:pt x="27" y="65"/>
                  </a:lnTo>
                  <a:lnTo>
                    <a:pt x="27" y="65"/>
                  </a:lnTo>
                  <a:lnTo>
                    <a:pt x="31" y="65"/>
                  </a:lnTo>
                  <a:lnTo>
                    <a:pt x="35" y="67"/>
                  </a:lnTo>
                  <a:lnTo>
                    <a:pt x="35" y="67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62" name="Costa Rica">
              <a:extLst>
                <a:ext uri="{FF2B5EF4-FFF2-40B4-BE49-F238E27FC236}">
                  <a16:creationId xmlns:a16="http://schemas.microsoft.com/office/drawing/2014/main" id="{F320886C-9C59-244D-9B8B-B2826D56C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7977" y="4046338"/>
              <a:ext cx="75470" cy="65111"/>
            </a:xfrm>
            <a:custGeom>
              <a:avLst/>
              <a:gdLst/>
              <a:ahLst/>
              <a:cxnLst>
                <a:cxn ang="0">
                  <a:pos x="48" y="34"/>
                </a:cxn>
                <a:cxn ang="0">
                  <a:pos x="48" y="34"/>
                </a:cxn>
                <a:cxn ang="0">
                  <a:pos x="48" y="30"/>
                </a:cxn>
                <a:cxn ang="0">
                  <a:pos x="51" y="24"/>
                </a:cxn>
                <a:cxn ang="0">
                  <a:pos x="51" y="24"/>
                </a:cxn>
                <a:cxn ang="0">
                  <a:pos x="43" y="14"/>
                </a:cxn>
                <a:cxn ang="0">
                  <a:pos x="36" y="4"/>
                </a:cxn>
                <a:cxn ang="0">
                  <a:pos x="36" y="4"/>
                </a:cxn>
                <a:cxn ang="0">
                  <a:pos x="31" y="4"/>
                </a:cxn>
                <a:cxn ang="0">
                  <a:pos x="27" y="4"/>
                </a:cxn>
                <a:cxn ang="0">
                  <a:pos x="27" y="4"/>
                </a:cxn>
                <a:cxn ang="0">
                  <a:pos x="24" y="3"/>
                </a:cxn>
                <a:cxn ang="0">
                  <a:pos x="20" y="3"/>
                </a:cxn>
                <a:cxn ang="0">
                  <a:pos x="16" y="2"/>
                </a:cxn>
                <a:cxn ang="0">
                  <a:pos x="11" y="2"/>
                </a:cxn>
                <a:cxn ang="0">
                  <a:pos x="11" y="2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3" y="4"/>
                </a:cxn>
                <a:cxn ang="0">
                  <a:pos x="1" y="7"/>
                </a:cxn>
                <a:cxn ang="0">
                  <a:pos x="1" y="7"/>
                </a:cxn>
                <a:cxn ang="0">
                  <a:pos x="0" y="10"/>
                </a:cxn>
                <a:cxn ang="0">
                  <a:pos x="0" y="14"/>
                </a:cxn>
                <a:cxn ang="0">
                  <a:pos x="1" y="17"/>
                </a:cxn>
                <a:cxn ang="0">
                  <a:pos x="6" y="21"/>
                </a:cxn>
                <a:cxn ang="0">
                  <a:pos x="6" y="21"/>
                </a:cxn>
                <a:cxn ang="0">
                  <a:pos x="10" y="21"/>
                </a:cxn>
                <a:cxn ang="0">
                  <a:pos x="11" y="21"/>
                </a:cxn>
                <a:cxn ang="0">
                  <a:pos x="13" y="20"/>
                </a:cxn>
                <a:cxn ang="0">
                  <a:pos x="16" y="19"/>
                </a:cxn>
                <a:cxn ang="0">
                  <a:pos x="16" y="19"/>
                </a:cxn>
                <a:cxn ang="0">
                  <a:pos x="17" y="20"/>
                </a:cxn>
                <a:cxn ang="0">
                  <a:pos x="18" y="23"/>
                </a:cxn>
                <a:cxn ang="0">
                  <a:pos x="20" y="24"/>
                </a:cxn>
                <a:cxn ang="0">
                  <a:pos x="23" y="26"/>
                </a:cxn>
                <a:cxn ang="0">
                  <a:pos x="23" y="26"/>
                </a:cxn>
                <a:cxn ang="0">
                  <a:pos x="26" y="26"/>
                </a:cxn>
                <a:cxn ang="0">
                  <a:pos x="30" y="29"/>
                </a:cxn>
                <a:cxn ang="0">
                  <a:pos x="33" y="31"/>
                </a:cxn>
                <a:cxn ang="0">
                  <a:pos x="34" y="36"/>
                </a:cxn>
                <a:cxn ang="0">
                  <a:pos x="34" y="36"/>
                </a:cxn>
                <a:cxn ang="0">
                  <a:pos x="34" y="39"/>
                </a:cxn>
                <a:cxn ang="0">
                  <a:pos x="36" y="41"/>
                </a:cxn>
                <a:cxn ang="0">
                  <a:pos x="38" y="43"/>
                </a:cxn>
                <a:cxn ang="0">
                  <a:pos x="43" y="43"/>
                </a:cxn>
                <a:cxn ang="0">
                  <a:pos x="43" y="43"/>
                </a:cxn>
                <a:cxn ang="0">
                  <a:pos x="47" y="44"/>
                </a:cxn>
                <a:cxn ang="0">
                  <a:pos x="47" y="44"/>
                </a:cxn>
                <a:cxn ang="0">
                  <a:pos x="48" y="39"/>
                </a:cxn>
                <a:cxn ang="0">
                  <a:pos x="48" y="34"/>
                </a:cxn>
                <a:cxn ang="0">
                  <a:pos x="48" y="34"/>
                </a:cxn>
              </a:cxnLst>
              <a:rect l="0" t="0" r="r" b="b"/>
              <a:pathLst>
                <a:path w="51" h="44">
                  <a:moveTo>
                    <a:pt x="48" y="34"/>
                  </a:moveTo>
                  <a:lnTo>
                    <a:pt x="48" y="34"/>
                  </a:lnTo>
                  <a:lnTo>
                    <a:pt x="48" y="30"/>
                  </a:lnTo>
                  <a:lnTo>
                    <a:pt x="51" y="24"/>
                  </a:lnTo>
                  <a:lnTo>
                    <a:pt x="51" y="24"/>
                  </a:lnTo>
                  <a:lnTo>
                    <a:pt x="43" y="1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1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4" y="3"/>
                  </a:lnTo>
                  <a:lnTo>
                    <a:pt x="20" y="3"/>
                  </a:lnTo>
                  <a:lnTo>
                    <a:pt x="16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4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1" y="17"/>
                  </a:lnTo>
                  <a:lnTo>
                    <a:pt x="6" y="21"/>
                  </a:lnTo>
                  <a:lnTo>
                    <a:pt x="6" y="21"/>
                  </a:lnTo>
                  <a:lnTo>
                    <a:pt x="10" y="21"/>
                  </a:lnTo>
                  <a:lnTo>
                    <a:pt x="11" y="21"/>
                  </a:lnTo>
                  <a:lnTo>
                    <a:pt x="13" y="20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7" y="20"/>
                  </a:lnTo>
                  <a:lnTo>
                    <a:pt x="18" y="23"/>
                  </a:lnTo>
                  <a:lnTo>
                    <a:pt x="20" y="24"/>
                  </a:lnTo>
                  <a:lnTo>
                    <a:pt x="23" y="26"/>
                  </a:lnTo>
                  <a:lnTo>
                    <a:pt x="23" y="26"/>
                  </a:lnTo>
                  <a:lnTo>
                    <a:pt x="26" y="26"/>
                  </a:lnTo>
                  <a:lnTo>
                    <a:pt x="30" y="29"/>
                  </a:lnTo>
                  <a:lnTo>
                    <a:pt x="33" y="31"/>
                  </a:lnTo>
                  <a:lnTo>
                    <a:pt x="34" y="36"/>
                  </a:lnTo>
                  <a:lnTo>
                    <a:pt x="34" y="36"/>
                  </a:lnTo>
                  <a:lnTo>
                    <a:pt x="34" y="39"/>
                  </a:lnTo>
                  <a:lnTo>
                    <a:pt x="36" y="41"/>
                  </a:lnTo>
                  <a:lnTo>
                    <a:pt x="38" y="43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47" y="44"/>
                  </a:lnTo>
                  <a:lnTo>
                    <a:pt x="47" y="44"/>
                  </a:lnTo>
                  <a:lnTo>
                    <a:pt x="48" y="39"/>
                  </a:lnTo>
                  <a:lnTo>
                    <a:pt x="48" y="34"/>
                  </a:lnTo>
                  <a:lnTo>
                    <a:pt x="48" y="3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63" name="Panama">
              <a:extLst>
                <a:ext uri="{FF2B5EF4-FFF2-40B4-BE49-F238E27FC236}">
                  <a16:creationId xmlns:a16="http://schemas.microsoft.com/office/drawing/2014/main" id="{A1FDC105-7981-3942-B18A-827208809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7527" y="4080374"/>
              <a:ext cx="139100" cy="59191"/>
            </a:xfrm>
            <a:custGeom>
              <a:avLst/>
              <a:gdLst/>
              <a:ahLst/>
              <a:cxnLst>
                <a:cxn ang="0">
                  <a:pos x="84" y="11"/>
                </a:cxn>
                <a:cxn ang="0">
                  <a:pos x="72" y="4"/>
                </a:cxn>
                <a:cxn ang="0">
                  <a:pos x="61" y="1"/>
                </a:cxn>
                <a:cxn ang="0">
                  <a:pos x="50" y="1"/>
                </a:cxn>
                <a:cxn ang="0">
                  <a:pos x="38" y="10"/>
                </a:cxn>
                <a:cxn ang="0">
                  <a:pos x="36" y="13"/>
                </a:cxn>
                <a:cxn ang="0">
                  <a:pos x="26" y="14"/>
                </a:cxn>
                <a:cxn ang="0">
                  <a:pos x="13" y="8"/>
                </a:cxn>
                <a:cxn ang="0">
                  <a:pos x="4" y="1"/>
                </a:cxn>
                <a:cxn ang="0">
                  <a:pos x="1" y="7"/>
                </a:cxn>
                <a:cxn ang="0">
                  <a:pos x="1" y="11"/>
                </a:cxn>
                <a:cxn ang="0">
                  <a:pos x="0" y="21"/>
                </a:cxn>
                <a:cxn ang="0">
                  <a:pos x="11" y="24"/>
                </a:cxn>
                <a:cxn ang="0">
                  <a:pos x="20" y="30"/>
                </a:cxn>
                <a:cxn ang="0">
                  <a:pos x="24" y="33"/>
                </a:cxn>
                <a:cxn ang="0">
                  <a:pos x="30" y="35"/>
                </a:cxn>
                <a:cxn ang="0">
                  <a:pos x="33" y="38"/>
                </a:cxn>
                <a:cxn ang="0">
                  <a:pos x="36" y="40"/>
                </a:cxn>
                <a:cxn ang="0">
                  <a:pos x="43" y="37"/>
                </a:cxn>
                <a:cxn ang="0">
                  <a:pos x="44" y="34"/>
                </a:cxn>
                <a:cxn ang="0">
                  <a:pos x="43" y="30"/>
                </a:cxn>
                <a:cxn ang="0">
                  <a:pos x="40" y="26"/>
                </a:cxn>
                <a:cxn ang="0">
                  <a:pos x="41" y="24"/>
                </a:cxn>
                <a:cxn ang="0">
                  <a:pos x="47" y="21"/>
                </a:cxn>
                <a:cxn ang="0">
                  <a:pos x="48" y="18"/>
                </a:cxn>
                <a:cxn ang="0">
                  <a:pos x="55" y="13"/>
                </a:cxn>
                <a:cxn ang="0">
                  <a:pos x="67" y="13"/>
                </a:cxn>
                <a:cxn ang="0">
                  <a:pos x="70" y="14"/>
                </a:cxn>
                <a:cxn ang="0">
                  <a:pos x="72" y="20"/>
                </a:cxn>
                <a:cxn ang="0">
                  <a:pos x="71" y="23"/>
                </a:cxn>
                <a:cxn ang="0">
                  <a:pos x="70" y="27"/>
                </a:cxn>
                <a:cxn ang="0">
                  <a:pos x="80" y="40"/>
                </a:cxn>
                <a:cxn ang="0">
                  <a:pos x="91" y="30"/>
                </a:cxn>
                <a:cxn ang="0">
                  <a:pos x="92" y="27"/>
                </a:cxn>
                <a:cxn ang="0">
                  <a:pos x="94" y="24"/>
                </a:cxn>
                <a:cxn ang="0">
                  <a:pos x="84" y="11"/>
                </a:cxn>
              </a:cxnLst>
              <a:rect l="0" t="0" r="r" b="b"/>
              <a:pathLst>
                <a:path w="94" h="40">
                  <a:moveTo>
                    <a:pt x="84" y="11"/>
                  </a:moveTo>
                  <a:lnTo>
                    <a:pt x="84" y="11"/>
                  </a:lnTo>
                  <a:lnTo>
                    <a:pt x="78" y="7"/>
                  </a:lnTo>
                  <a:lnTo>
                    <a:pt x="72" y="4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55" y="0"/>
                  </a:lnTo>
                  <a:lnTo>
                    <a:pt x="50" y="1"/>
                  </a:lnTo>
                  <a:lnTo>
                    <a:pt x="44" y="4"/>
                  </a:lnTo>
                  <a:lnTo>
                    <a:pt x="38" y="10"/>
                  </a:lnTo>
                  <a:lnTo>
                    <a:pt x="38" y="10"/>
                  </a:lnTo>
                  <a:lnTo>
                    <a:pt x="36" y="13"/>
                  </a:lnTo>
                  <a:lnTo>
                    <a:pt x="31" y="13"/>
                  </a:lnTo>
                  <a:lnTo>
                    <a:pt x="26" y="14"/>
                  </a:lnTo>
                  <a:lnTo>
                    <a:pt x="18" y="11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4" y="1"/>
                  </a:lnTo>
                  <a:lnTo>
                    <a:pt x="4" y="1"/>
                  </a:lnTo>
                  <a:lnTo>
                    <a:pt x="1" y="7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1" y="16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11" y="24"/>
                  </a:lnTo>
                  <a:lnTo>
                    <a:pt x="16" y="27"/>
                  </a:lnTo>
                  <a:lnTo>
                    <a:pt x="20" y="30"/>
                  </a:lnTo>
                  <a:lnTo>
                    <a:pt x="20" y="30"/>
                  </a:lnTo>
                  <a:lnTo>
                    <a:pt x="24" y="33"/>
                  </a:lnTo>
                  <a:lnTo>
                    <a:pt x="27" y="34"/>
                  </a:lnTo>
                  <a:lnTo>
                    <a:pt x="30" y="35"/>
                  </a:lnTo>
                  <a:lnTo>
                    <a:pt x="33" y="38"/>
                  </a:lnTo>
                  <a:lnTo>
                    <a:pt x="33" y="38"/>
                  </a:lnTo>
                  <a:lnTo>
                    <a:pt x="34" y="40"/>
                  </a:lnTo>
                  <a:lnTo>
                    <a:pt x="36" y="40"/>
                  </a:lnTo>
                  <a:lnTo>
                    <a:pt x="38" y="40"/>
                  </a:lnTo>
                  <a:lnTo>
                    <a:pt x="43" y="37"/>
                  </a:lnTo>
                  <a:lnTo>
                    <a:pt x="44" y="34"/>
                  </a:lnTo>
                  <a:lnTo>
                    <a:pt x="44" y="34"/>
                  </a:lnTo>
                  <a:lnTo>
                    <a:pt x="44" y="33"/>
                  </a:lnTo>
                  <a:lnTo>
                    <a:pt x="43" y="30"/>
                  </a:lnTo>
                  <a:lnTo>
                    <a:pt x="41" y="28"/>
                  </a:lnTo>
                  <a:lnTo>
                    <a:pt x="40" y="26"/>
                  </a:lnTo>
                  <a:lnTo>
                    <a:pt x="40" y="26"/>
                  </a:lnTo>
                  <a:lnTo>
                    <a:pt x="41" y="24"/>
                  </a:lnTo>
                  <a:lnTo>
                    <a:pt x="44" y="23"/>
                  </a:lnTo>
                  <a:lnTo>
                    <a:pt x="47" y="21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51" y="14"/>
                  </a:lnTo>
                  <a:lnTo>
                    <a:pt x="55" y="13"/>
                  </a:lnTo>
                  <a:lnTo>
                    <a:pt x="61" y="11"/>
                  </a:lnTo>
                  <a:lnTo>
                    <a:pt x="67" y="13"/>
                  </a:lnTo>
                  <a:lnTo>
                    <a:pt x="67" y="13"/>
                  </a:lnTo>
                  <a:lnTo>
                    <a:pt x="70" y="14"/>
                  </a:lnTo>
                  <a:lnTo>
                    <a:pt x="72" y="17"/>
                  </a:lnTo>
                  <a:lnTo>
                    <a:pt x="72" y="20"/>
                  </a:lnTo>
                  <a:lnTo>
                    <a:pt x="71" y="23"/>
                  </a:lnTo>
                  <a:lnTo>
                    <a:pt x="71" y="23"/>
                  </a:lnTo>
                  <a:lnTo>
                    <a:pt x="70" y="26"/>
                  </a:lnTo>
                  <a:lnTo>
                    <a:pt x="70" y="27"/>
                  </a:lnTo>
                  <a:lnTo>
                    <a:pt x="72" y="31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91" y="30"/>
                  </a:lnTo>
                  <a:lnTo>
                    <a:pt x="91" y="30"/>
                  </a:lnTo>
                  <a:lnTo>
                    <a:pt x="92" y="27"/>
                  </a:lnTo>
                  <a:lnTo>
                    <a:pt x="94" y="24"/>
                  </a:lnTo>
                  <a:lnTo>
                    <a:pt x="94" y="24"/>
                  </a:lnTo>
                  <a:lnTo>
                    <a:pt x="88" y="20"/>
                  </a:lnTo>
                  <a:lnTo>
                    <a:pt x="84" y="11"/>
                  </a:lnTo>
                  <a:lnTo>
                    <a:pt x="84" y="11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</p:grpSp>
      <p:grpSp>
        <p:nvGrpSpPr>
          <p:cNvPr id="264" name="Carribean" descr="Map of the Caribbean.">
            <a:extLst>
              <a:ext uri="{FF2B5EF4-FFF2-40B4-BE49-F238E27FC236}">
                <a16:creationId xmlns:a16="http://schemas.microsoft.com/office/drawing/2014/main" id="{94CAFE88-C9C0-AA4B-AD9B-415513BF193C}"/>
              </a:ext>
            </a:extLst>
          </p:cNvPr>
          <p:cNvGrpSpPr/>
          <p:nvPr/>
        </p:nvGrpSpPr>
        <p:grpSpPr>
          <a:xfrm>
            <a:off x="3507741" y="3833164"/>
            <a:ext cx="455774" cy="186453"/>
            <a:chOff x="2299052" y="3695629"/>
            <a:chExt cx="455774" cy="186453"/>
          </a:xfrm>
          <a:solidFill>
            <a:schemeClr val="bg1">
              <a:lumMod val="75000"/>
            </a:schemeClr>
          </a:solidFill>
        </p:grpSpPr>
        <p:sp>
          <p:nvSpPr>
            <p:cNvPr id="265" name="Bahamas">
              <a:extLst>
                <a:ext uri="{FF2B5EF4-FFF2-40B4-BE49-F238E27FC236}">
                  <a16:creationId xmlns:a16="http://schemas.microsoft.com/office/drawing/2014/main" id="{D0D1946A-67B3-3246-B1C4-9DE174A4A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8511" y="3695629"/>
              <a:ext cx="17758" cy="36995"/>
            </a:xfrm>
            <a:custGeom>
              <a:avLst/>
              <a:gdLst/>
              <a:ahLst/>
              <a:cxnLst>
                <a:cxn ang="0">
                  <a:pos x="12" y="25"/>
                </a:cxn>
                <a:cxn ang="0">
                  <a:pos x="12" y="25"/>
                </a:cxn>
                <a:cxn ang="0">
                  <a:pos x="10" y="25"/>
                </a:cxn>
                <a:cxn ang="0">
                  <a:pos x="7" y="24"/>
                </a:cxn>
                <a:cxn ang="0">
                  <a:pos x="6" y="21"/>
                </a:cxn>
                <a:cxn ang="0">
                  <a:pos x="5" y="18"/>
                </a:cxn>
                <a:cxn ang="0">
                  <a:pos x="5" y="18"/>
                </a:cxn>
                <a:cxn ang="0">
                  <a:pos x="5" y="15"/>
                </a:cxn>
                <a:cxn ang="0">
                  <a:pos x="2" y="14"/>
                </a:cxn>
                <a:cxn ang="0">
                  <a:pos x="0" y="11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0" y="2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7" y="7"/>
                </a:cxn>
                <a:cxn ang="0">
                  <a:pos x="7" y="10"/>
                </a:cxn>
                <a:cxn ang="0">
                  <a:pos x="7" y="15"/>
                </a:cxn>
                <a:cxn ang="0">
                  <a:pos x="7" y="15"/>
                </a:cxn>
                <a:cxn ang="0">
                  <a:pos x="10" y="19"/>
                </a:cxn>
                <a:cxn ang="0">
                  <a:pos x="12" y="22"/>
                </a:cxn>
                <a:cxn ang="0">
                  <a:pos x="12" y="25"/>
                </a:cxn>
                <a:cxn ang="0">
                  <a:pos x="12" y="25"/>
                </a:cxn>
              </a:cxnLst>
              <a:rect l="0" t="0" r="r" b="b"/>
              <a:pathLst>
                <a:path w="12" h="25">
                  <a:moveTo>
                    <a:pt x="12" y="25"/>
                  </a:moveTo>
                  <a:lnTo>
                    <a:pt x="12" y="25"/>
                  </a:lnTo>
                  <a:lnTo>
                    <a:pt x="10" y="25"/>
                  </a:lnTo>
                  <a:lnTo>
                    <a:pt x="7" y="24"/>
                  </a:lnTo>
                  <a:lnTo>
                    <a:pt x="6" y="21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5" y="15"/>
                  </a:lnTo>
                  <a:lnTo>
                    <a:pt x="2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7"/>
                  </a:lnTo>
                  <a:lnTo>
                    <a:pt x="7" y="10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10" y="19"/>
                  </a:lnTo>
                  <a:lnTo>
                    <a:pt x="12" y="22"/>
                  </a:lnTo>
                  <a:lnTo>
                    <a:pt x="12" y="25"/>
                  </a:lnTo>
                  <a:lnTo>
                    <a:pt x="12" y="25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66" name="Puerto Rico">
              <a:extLst>
                <a:ext uri="{FF2B5EF4-FFF2-40B4-BE49-F238E27FC236}">
                  <a16:creationId xmlns:a16="http://schemas.microsoft.com/office/drawing/2014/main" id="{F869BB8D-2CEC-E440-9D80-8A4D2E21DB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4872" y="3861366"/>
              <a:ext cx="39954" cy="19238"/>
            </a:xfrm>
            <a:custGeom>
              <a:avLst/>
              <a:gdLst/>
              <a:ahLst/>
              <a:cxnLst>
                <a:cxn ang="0">
                  <a:pos x="1" y="7"/>
                </a:cxn>
                <a:cxn ang="0">
                  <a:pos x="1" y="7"/>
                </a:cxn>
                <a:cxn ang="0">
                  <a:pos x="4" y="10"/>
                </a:cxn>
                <a:cxn ang="0">
                  <a:pos x="7" y="11"/>
                </a:cxn>
                <a:cxn ang="0">
                  <a:pos x="11" y="13"/>
                </a:cxn>
                <a:cxn ang="0">
                  <a:pos x="15" y="13"/>
                </a:cxn>
                <a:cxn ang="0">
                  <a:pos x="24" y="10"/>
                </a:cxn>
                <a:cxn ang="0">
                  <a:pos x="27" y="7"/>
                </a:cxn>
                <a:cxn ang="0">
                  <a:pos x="27" y="7"/>
                </a:cxn>
                <a:cxn ang="0">
                  <a:pos x="27" y="4"/>
                </a:cxn>
                <a:cxn ang="0">
                  <a:pos x="24" y="3"/>
                </a:cxn>
                <a:cxn ang="0">
                  <a:pos x="18" y="1"/>
                </a:cxn>
                <a:cxn ang="0">
                  <a:pos x="12" y="0"/>
                </a:cxn>
                <a:cxn ang="0">
                  <a:pos x="7" y="1"/>
                </a:cxn>
                <a:cxn ang="0">
                  <a:pos x="2" y="1"/>
                </a:cxn>
                <a:cxn ang="0">
                  <a:pos x="0" y="4"/>
                </a:cxn>
                <a:cxn ang="0">
                  <a:pos x="1" y="7"/>
                </a:cxn>
                <a:cxn ang="0">
                  <a:pos x="1" y="7"/>
                </a:cxn>
              </a:cxnLst>
              <a:rect l="0" t="0" r="r" b="b"/>
              <a:pathLst>
                <a:path w="27" h="13">
                  <a:moveTo>
                    <a:pt x="1" y="7"/>
                  </a:moveTo>
                  <a:lnTo>
                    <a:pt x="1" y="7"/>
                  </a:lnTo>
                  <a:lnTo>
                    <a:pt x="4" y="10"/>
                  </a:lnTo>
                  <a:lnTo>
                    <a:pt x="7" y="11"/>
                  </a:lnTo>
                  <a:lnTo>
                    <a:pt x="11" y="13"/>
                  </a:lnTo>
                  <a:lnTo>
                    <a:pt x="15" y="13"/>
                  </a:lnTo>
                  <a:lnTo>
                    <a:pt x="24" y="10"/>
                  </a:lnTo>
                  <a:lnTo>
                    <a:pt x="27" y="7"/>
                  </a:lnTo>
                  <a:lnTo>
                    <a:pt x="27" y="7"/>
                  </a:lnTo>
                  <a:lnTo>
                    <a:pt x="27" y="4"/>
                  </a:lnTo>
                  <a:lnTo>
                    <a:pt x="24" y="3"/>
                  </a:lnTo>
                  <a:lnTo>
                    <a:pt x="18" y="1"/>
                  </a:lnTo>
                  <a:lnTo>
                    <a:pt x="12" y="0"/>
                  </a:lnTo>
                  <a:lnTo>
                    <a:pt x="7" y="1"/>
                  </a:lnTo>
                  <a:lnTo>
                    <a:pt x="2" y="1"/>
                  </a:lnTo>
                  <a:lnTo>
                    <a:pt x="0" y="4"/>
                  </a:lnTo>
                  <a:lnTo>
                    <a:pt x="1" y="7"/>
                  </a:lnTo>
                  <a:lnTo>
                    <a:pt x="1" y="7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67" name="Dominican Republic">
              <a:extLst>
                <a:ext uri="{FF2B5EF4-FFF2-40B4-BE49-F238E27FC236}">
                  <a16:creationId xmlns:a16="http://schemas.microsoft.com/office/drawing/2014/main" id="{FD7144F4-93AF-AD48-B6E3-00E8FE4D8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2409" y="3833249"/>
              <a:ext cx="79908" cy="47353"/>
            </a:xfrm>
            <a:custGeom>
              <a:avLst/>
              <a:gdLst/>
              <a:ahLst/>
              <a:cxnLst>
                <a:cxn ang="0">
                  <a:pos x="22" y="25"/>
                </a:cxn>
                <a:cxn ang="0">
                  <a:pos x="22" y="25"/>
                </a:cxn>
                <a:cxn ang="0">
                  <a:pos x="26" y="23"/>
                </a:cxn>
                <a:cxn ang="0">
                  <a:pos x="31" y="23"/>
                </a:cxn>
                <a:cxn ang="0">
                  <a:pos x="43" y="23"/>
                </a:cxn>
                <a:cxn ang="0">
                  <a:pos x="51" y="23"/>
                </a:cxn>
                <a:cxn ang="0">
                  <a:pos x="54" y="22"/>
                </a:cxn>
                <a:cxn ang="0">
                  <a:pos x="54" y="18"/>
                </a:cxn>
                <a:cxn ang="0">
                  <a:pos x="54" y="18"/>
                </a:cxn>
                <a:cxn ang="0">
                  <a:pos x="53" y="15"/>
                </a:cxn>
                <a:cxn ang="0">
                  <a:pos x="50" y="10"/>
                </a:cxn>
                <a:cxn ang="0">
                  <a:pos x="43" y="8"/>
                </a:cxn>
                <a:cxn ang="0">
                  <a:pos x="37" y="5"/>
                </a:cxn>
                <a:cxn ang="0">
                  <a:pos x="23" y="0"/>
                </a:cxn>
                <a:cxn ang="0">
                  <a:pos x="16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9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0" y="30"/>
                </a:cxn>
                <a:cxn ang="0">
                  <a:pos x="0" y="30"/>
                </a:cxn>
                <a:cxn ang="0">
                  <a:pos x="2" y="32"/>
                </a:cxn>
                <a:cxn ang="0">
                  <a:pos x="2" y="32"/>
                </a:cxn>
                <a:cxn ang="0">
                  <a:pos x="4" y="32"/>
                </a:cxn>
                <a:cxn ang="0">
                  <a:pos x="9" y="30"/>
                </a:cxn>
                <a:cxn ang="0">
                  <a:pos x="13" y="27"/>
                </a:cxn>
                <a:cxn ang="0">
                  <a:pos x="22" y="25"/>
                </a:cxn>
                <a:cxn ang="0">
                  <a:pos x="22" y="25"/>
                </a:cxn>
              </a:cxnLst>
              <a:rect l="0" t="0" r="r" b="b"/>
              <a:pathLst>
                <a:path w="54" h="32">
                  <a:moveTo>
                    <a:pt x="22" y="25"/>
                  </a:moveTo>
                  <a:lnTo>
                    <a:pt x="22" y="25"/>
                  </a:lnTo>
                  <a:lnTo>
                    <a:pt x="26" y="23"/>
                  </a:lnTo>
                  <a:lnTo>
                    <a:pt x="31" y="23"/>
                  </a:lnTo>
                  <a:lnTo>
                    <a:pt x="43" y="23"/>
                  </a:lnTo>
                  <a:lnTo>
                    <a:pt x="51" y="23"/>
                  </a:lnTo>
                  <a:lnTo>
                    <a:pt x="54" y="22"/>
                  </a:lnTo>
                  <a:lnTo>
                    <a:pt x="54" y="18"/>
                  </a:lnTo>
                  <a:lnTo>
                    <a:pt x="54" y="18"/>
                  </a:lnTo>
                  <a:lnTo>
                    <a:pt x="53" y="15"/>
                  </a:lnTo>
                  <a:lnTo>
                    <a:pt x="50" y="10"/>
                  </a:lnTo>
                  <a:lnTo>
                    <a:pt x="43" y="8"/>
                  </a:lnTo>
                  <a:lnTo>
                    <a:pt x="37" y="5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4" y="32"/>
                  </a:lnTo>
                  <a:lnTo>
                    <a:pt x="9" y="30"/>
                  </a:lnTo>
                  <a:lnTo>
                    <a:pt x="13" y="27"/>
                  </a:lnTo>
                  <a:lnTo>
                    <a:pt x="22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68" name="Haiti">
              <a:extLst>
                <a:ext uri="{FF2B5EF4-FFF2-40B4-BE49-F238E27FC236}">
                  <a16:creationId xmlns:a16="http://schemas.microsoft.com/office/drawing/2014/main" id="{618D1E6F-DCA7-DF4C-A653-3B3BE3113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0257" y="3825851"/>
              <a:ext cx="66591" cy="51792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9" y="0"/>
                </a:cxn>
                <a:cxn ang="0">
                  <a:pos x="18" y="3"/>
                </a:cxn>
                <a:cxn ang="0">
                  <a:pos x="18" y="5"/>
                </a:cxn>
                <a:cxn ang="0">
                  <a:pos x="22" y="11"/>
                </a:cxn>
                <a:cxn ang="0">
                  <a:pos x="28" y="17"/>
                </a:cxn>
                <a:cxn ang="0">
                  <a:pos x="29" y="20"/>
                </a:cxn>
                <a:cxn ang="0">
                  <a:pos x="31" y="23"/>
                </a:cxn>
                <a:cxn ang="0">
                  <a:pos x="31" y="23"/>
                </a:cxn>
                <a:cxn ang="0">
                  <a:pos x="29" y="24"/>
                </a:cxn>
                <a:cxn ang="0">
                  <a:pos x="27" y="25"/>
                </a:cxn>
                <a:cxn ang="0">
                  <a:pos x="17" y="25"/>
                </a:cxn>
                <a:cxn ang="0">
                  <a:pos x="5" y="25"/>
                </a:cxn>
                <a:cxn ang="0">
                  <a:pos x="1" y="27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0" y="30"/>
                </a:cxn>
                <a:cxn ang="0">
                  <a:pos x="1" y="31"/>
                </a:cxn>
                <a:cxn ang="0">
                  <a:pos x="5" y="34"/>
                </a:cxn>
                <a:cxn ang="0">
                  <a:pos x="12" y="34"/>
                </a:cxn>
                <a:cxn ang="0">
                  <a:pos x="19" y="32"/>
                </a:cxn>
                <a:cxn ang="0">
                  <a:pos x="19" y="32"/>
                </a:cxn>
                <a:cxn ang="0">
                  <a:pos x="27" y="31"/>
                </a:cxn>
                <a:cxn ang="0">
                  <a:pos x="32" y="32"/>
                </a:cxn>
                <a:cxn ang="0">
                  <a:pos x="38" y="34"/>
                </a:cxn>
                <a:cxn ang="0">
                  <a:pos x="42" y="35"/>
                </a:cxn>
                <a:cxn ang="0">
                  <a:pos x="42" y="35"/>
                </a:cxn>
                <a:cxn ang="0">
                  <a:pos x="45" y="5"/>
                </a:cxn>
                <a:cxn ang="0">
                  <a:pos x="45" y="5"/>
                </a:cxn>
                <a:cxn ang="0">
                  <a:pos x="31" y="0"/>
                </a:cxn>
                <a:cxn ang="0">
                  <a:pos x="25" y="0"/>
                </a:cxn>
                <a:cxn ang="0">
                  <a:pos x="22" y="0"/>
                </a:cxn>
                <a:cxn ang="0">
                  <a:pos x="19" y="0"/>
                </a:cxn>
                <a:cxn ang="0">
                  <a:pos x="19" y="0"/>
                </a:cxn>
              </a:cxnLst>
              <a:rect l="0" t="0" r="r" b="b"/>
              <a:pathLst>
                <a:path w="45" h="35">
                  <a:moveTo>
                    <a:pt x="19" y="0"/>
                  </a:moveTo>
                  <a:lnTo>
                    <a:pt x="19" y="0"/>
                  </a:lnTo>
                  <a:lnTo>
                    <a:pt x="18" y="3"/>
                  </a:lnTo>
                  <a:lnTo>
                    <a:pt x="18" y="5"/>
                  </a:lnTo>
                  <a:lnTo>
                    <a:pt x="22" y="11"/>
                  </a:lnTo>
                  <a:lnTo>
                    <a:pt x="28" y="17"/>
                  </a:lnTo>
                  <a:lnTo>
                    <a:pt x="29" y="20"/>
                  </a:lnTo>
                  <a:lnTo>
                    <a:pt x="31" y="23"/>
                  </a:lnTo>
                  <a:lnTo>
                    <a:pt x="31" y="23"/>
                  </a:lnTo>
                  <a:lnTo>
                    <a:pt x="29" y="24"/>
                  </a:lnTo>
                  <a:lnTo>
                    <a:pt x="27" y="25"/>
                  </a:lnTo>
                  <a:lnTo>
                    <a:pt x="17" y="25"/>
                  </a:lnTo>
                  <a:lnTo>
                    <a:pt x="5" y="25"/>
                  </a:lnTo>
                  <a:lnTo>
                    <a:pt x="1" y="27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1" y="31"/>
                  </a:lnTo>
                  <a:lnTo>
                    <a:pt x="5" y="34"/>
                  </a:lnTo>
                  <a:lnTo>
                    <a:pt x="12" y="34"/>
                  </a:lnTo>
                  <a:lnTo>
                    <a:pt x="19" y="32"/>
                  </a:lnTo>
                  <a:lnTo>
                    <a:pt x="19" y="32"/>
                  </a:lnTo>
                  <a:lnTo>
                    <a:pt x="27" y="31"/>
                  </a:lnTo>
                  <a:lnTo>
                    <a:pt x="32" y="32"/>
                  </a:lnTo>
                  <a:lnTo>
                    <a:pt x="38" y="34"/>
                  </a:lnTo>
                  <a:lnTo>
                    <a:pt x="42" y="35"/>
                  </a:lnTo>
                  <a:lnTo>
                    <a:pt x="42" y="35"/>
                  </a:lnTo>
                  <a:lnTo>
                    <a:pt x="45" y="5"/>
                  </a:lnTo>
                  <a:lnTo>
                    <a:pt x="45" y="5"/>
                  </a:lnTo>
                  <a:lnTo>
                    <a:pt x="31" y="0"/>
                  </a:lnTo>
                  <a:lnTo>
                    <a:pt x="25" y="0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69" name="Jamaica">
              <a:extLst>
                <a:ext uri="{FF2B5EF4-FFF2-40B4-BE49-F238E27FC236}">
                  <a16:creationId xmlns:a16="http://schemas.microsoft.com/office/drawing/2014/main" id="{63AD3972-89A4-F94B-94D6-09CE99128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4071" y="3865804"/>
              <a:ext cx="48833" cy="16278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3" y="4"/>
                </a:cxn>
                <a:cxn ang="0">
                  <a:pos x="8" y="7"/>
                </a:cxn>
                <a:cxn ang="0">
                  <a:pos x="18" y="10"/>
                </a:cxn>
                <a:cxn ang="0">
                  <a:pos x="28" y="11"/>
                </a:cxn>
                <a:cxn ang="0">
                  <a:pos x="32" y="10"/>
                </a:cxn>
                <a:cxn ang="0">
                  <a:pos x="33" y="8"/>
                </a:cxn>
                <a:cxn ang="0">
                  <a:pos x="33" y="8"/>
                </a:cxn>
                <a:cxn ang="0">
                  <a:pos x="33" y="7"/>
                </a:cxn>
                <a:cxn ang="0">
                  <a:pos x="33" y="5"/>
                </a:cxn>
                <a:cxn ang="0">
                  <a:pos x="29" y="4"/>
                </a:cxn>
                <a:cxn ang="0">
                  <a:pos x="18" y="1"/>
                </a:cxn>
                <a:cxn ang="0">
                  <a:pos x="5" y="0"/>
                </a:cxn>
                <a:cxn ang="0">
                  <a:pos x="2" y="1"/>
                </a:cxn>
                <a:cxn ang="0">
                  <a:pos x="0" y="1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33" h="11">
                  <a:moveTo>
                    <a:pt x="0" y="3"/>
                  </a:moveTo>
                  <a:lnTo>
                    <a:pt x="0" y="3"/>
                  </a:lnTo>
                  <a:lnTo>
                    <a:pt x="3" y="4"/>
                  </a:lnTo>
                  <a:lnTo>
                    <a:pt x="8" y="7"/>
                  </a:lnTo>
                  <a:lnTo>
                    <a:pt x="18" y="10"/>
                  </a:lnTo>
                  <a:lnTo>
                    <a:pt x="28" y="11"/>
                  </a:lnTo>
                  <a:lnTo>
                    <a:pt x="32" y="10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7"/>
                  </a:lnTo>
                  <a:lnTo>
                    <a:pt x="33" y="5"/>
                  </a:lnTo>
                  <a:lnTo>
                    <a:pt x="29" y="4"/>
                  </a:lnTo>
                  <a:lnTo>
                    <a:pt x="18" y="1"/>
                  </a:lnTo>
                  <a:lnTo>
                    <a:pt x="5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70" name="Cuba">
              <a:extLst>
                <a:ext uri="{FF2B5EF4-FFF2-40B4-BE49-F238E27FC236}">
                  <a16:creationId xmlns:a16="http://schemas.microsoft.com/office/drawing/2014/main" id="{E757A66D-63C3-A049-8D3B-B01447F601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9052" y="3747422"/>
              <a:ext cx="244165" cy="79908"/>
            </a:xfrm>
            <a:custGeom>
              <a:avLst/>
              <a:gdLst/>
              <a:ahLst/>
              <a:cxnLst>
                <a:cxn ang="0">
                  <a:pos x="135" y="33"/>
                </a:cxn>
                <a:cxn ang="0">
                  <a:pos x="135" y="33"/>
                </a:cxn>
                <a:cxn ang="0">
                  <a:pos x="130" y="33"/>
                </a:cxn>
                <a:cxn ang="0">
                  <a:pos x="123" y="30"/>
                </a:cxn>
                <a:cxn ang="0">
                  <a:pos x="104" y="20"/>
                </a:cxn>
                <a:cxn ang="0">
                  <a:pos x="81" y="10"/>
                </a:cxn>
                <a:cxn ang="0">
                  <a:pos x="70" y="6"/>
                </a:cxn>
                <a:cxn ang="0">
                  <a:pos x="57" y="2"/>
                </a:cxn>
                <a:cxn ang="0">
                  <a:pos x="57" y="2"/>
                </a:cxn>
                <a:cxn ang="0">
                  <a:pos x="46" y="0"/>
                </a:cxn>
                <a:cxn ang="0">
                  <a:pos x="34" y="2"/>
                </a:cxn>
                <a:cxn ang="0">
                  <a:pos x="25" y="4"/>
                </a:cxn>
                <a:cxn ang="0">
                  <a:pos x="16" y="7"/>
                </a:cxn>
                <a:cxn ang="0">
                  <a:pos x="9" y="12"/>
                </a:cxn>
                <a:cxn ang="0">
                  <a:pos x="5" y="16"/>
                </a:cxn>
                <a:cxn ang="0">
                  <a:pos x="2" y="20"/>
                </a:cxn>
                <a:cxn ang="0">
                  <a:pos x="0" y="21"/>
                </a:cxn>
                <a:cxn ang="0">
                  <a:pos x="0" y="21"/>
                </a:cxn>
                <a:cxn ang="0">
                  <a:pos x="3" y="23"/>
                </a:cxn>
                <a:cxn ang="0">
                  <a:pos x="6" y="23"/>
                </a:cxn>
                <a:cxn ang="0">
                  <a:pos x="13" y="20"/>
                </a:cxn>
                <a:cxn ang="0">
                  <a:pos x="29" y="9"/>
                </a:cxn>
                <a:cxn ang="0">
                  <a:pos x="29" y="9"/>
                </a:cxn>
                <a:cxn ang="0">
                  <a:pos x="32" y="7"/>
                </a:cxn>
                <a:cxn ang="0">
                  <a:pos x="34" y="7"/>
                </a:cxn>
                <a:cxn ang="0">
                  <a:pos x="39" y="9"/>
                </a:cxn>
                <a:cxn ang="0">
                  <a:pos x="43" y="13"/>
                </a:cxn>
                <a:cxn ang="0">
                  <a:pos x="44" y="16"/>
                </a:cxn>
                <a:cxn ang="0">
                  <a:pos x="44" y="16"/>
                </a:cxn>
                <a:cxn ang="0">
                  <a:pos x="46" y="19"/>
                </a:cxn>
                <a:cxn ang="0">
                  <a:pos x="52" y="20"/>
                </a:cxn>
                <a:cxn ang="0">
                  <a:pos x="71" y="21"/>
                </a:cxn>
                <a:cxn ang="0">
                  <a:pos x="71" y="21"/>
                </a:cxn>
                <a:cxn ang="0">
                  <a:pos x="77" y="23"/>
                </a:cxn>
                <a:cxn ang="0">
                  <a:pos x="81" y="24"/>
                </a:cxn>
                <a:cxn ang="0">
                  <a:pos x="89" y="30"/>
                </a:cxn>
                <a:cxn ang="0">
                  <a:pos x="96" y="36"/>
                </a:cxn>
                <a:cxn ang="0">
                  <a:pos x="100" y="39"/>
                </a:cxn>
                <a:cxn ang="0">
                  <a:pos x="106" y="40"/>
                </a:cxn>
                <a:cxn ang="0">
                  <a:pos x="106" y="40"/>
                </a:cxn>
                <a:cxn ang="0">
                  <a:pos x="110" y="41"/>
                </a:cxn>
                <a:cxn ang="0">
                  <a:pos x="113" y="43"/>
                </a:cxn>
                <a:cxn ang="0">
                  <a:pos x="113" y="44"/>
                </a:cxn>
                <a:cxn ang="0">
                  <a:pos x="113" y="47"/>
                </a:cxn>
                <a:cxn ang="0">
                  <a:pos x="111" y="50"/>
                </a:cxn>
                <a:cxn ang="0">
                  <a:pos x="111" y="51"/>
                </a:cxn>
                <a:cxn ang="0">
                  <a:pos x="113" y="53"/>
                </a:cxn>
                <a:cxn ang="0">
                  <a:pos x="113" y="53"/>
                </a:cxn>
                <a:cxn ang="0">
                  <a:pos x="124" y="54"/>
                </a:cxn>
                <a:cxn ang="0">
                  <a:pos x="141" y="54"/>
                </a:cxn>
                <a:cxn ang="0">
                  <a:pos x="157" y="53"/>
                </a:cxn>
                <a:cxn ang="0">
                  <a:pos x="163" y="53"/>
                </a:cxn>
                <a:cxn ang="0">
                  <a:pos x="165" y="51"/>
                </a:cxn>
                <a:cxn ang="0">
                  <a:pos x="165" y="51"/>
                </a:cxn>
                <a:cxn ang="0">
                  <a:pos x="165" y="50"/>
                </a:cxn>
                <a:cxn ang="0">
                  <a:pos x="163" y="47"/>
                </a:cxn>
                <a:cxn ang="0">
                  <a:pos x="155" y="41"/>
                </a:cxn>
                <a:cxn ang="0">
                  <a:pos x="145" y="36"/>
                </a:cxn>
                <a:cxn ang="0">
                  <a:pos x="140" y="34"/>
                </a:cxn>
                <a:cxn ang="0">
                  <a:pos x="135" y="33"/>
                </a:cxn>
                <a:cxn ang="0">
                  <a:pos x="135" y="33"/>
                </a:cxn>
              </a:cxnLst>
              <a:rect l="0" t="0" r="r" b="b"/>
              <a:pathLst>
                <a:path w="165" h="54">
                  <a:moveTo>
                    <a:pt x="135" y="33"/>
                  </a:moveTo>
                  <a:lnTo>
                    <a:pt x="135" y="33"/>
                  </a:lnTo>
                  <a:lnTo>
                    <a:pt x="130" y="33"/>
                  </a:lnTo>
                  <a:lnTo>
                    <a:pt x="123" y="30"/>
                  </a:lnTo>
                  <a:lnTo>
                    <a:pt x="104" y="20"/>
                  </a:lnTo>
                  <a:lnTo>
                    <a:pt x="81" y="10"/>
                  </a:lnTo>
                  <a:lnTo>
                    <a:pt x="70" y="6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46" y="0"/>
                  </a:lnTo>
                  <a:lnTo>
                    <a:pt x="34" y="2"/>
                  </a:lnTo>
                  <a:lnTo>
                    <a:pt x="25" y="4"/>
                  </a:lnTo>
                  <a:lnTo>
                    <a:pt x="16" y="7"/>
                  </a:lnTo>
                  <a:lnTo>
                    <a:pt x="9" y="12"/>
                  </a:lnTo>
                  <a:lnTo>
                    <a:pt x="5" y="16"/>
                  </a:lnTo>
                  <a:lnTo>
                    <a:pt x="2" y="20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3" y="23"/>
                  </a:lnTo>
                  <a:lnTo>
                    <a:pt x="6" y="23"/>
                  </a:lnTo>
                  <a:lnTo>
                    <a:pt x="13" y="20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32" y="7"/>
                  </a:lnTo>
                  <a:lnTo>
                    <a:pt x="34" y="7"/>
                  </a:lnTo>
                  <a:lnTo>
                    <a:pt x="39" y="9"/>
                  </a:lnTo>
                  <a:lnTo>
                    <a:pt x="43" y="13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6" y="19"/>
                  </a:lnTo>
                  <a:lnTo>
                    <a:pt x="52" y="20"/>
                  </a:lnTo>
                  <a:lnTo>
                    <a:pt x="71" y="21"/>
                  </a:lnTo>
                  <a:lnTo>
                    <a:pt x="71" y="21"/>
                  </a:lnTo>
                  <a:lnTo>
                    <a:pt x="77" y="23"/>
                  </a:lnTo>
                  <a:lnTo>
                    <a:pt x="81" y="24"/>
                  </a:lnTo>
                  <a:lnTo>
                    <a:pt x="89" y="30"/>
                  </a:lnTo>
                  <a:lnTo>
                    <a:pt x="96" y="36"/>
                  </a:lnTo>
                  <a:lnTo>
                    <a:pt x="100" y="39"/>
                  </a:lnTo>
                  <a:lnTo>
                    <a:pt x="106" y="40"/>
                  </a:lnTo>
                  <a:lnTo>
                    <a:pt x="106" y="40"/>
                  </a:lnTo>
                  <a:lnTo>
                    <a:pt x="110" y="41"/>
                  </a:lnTo>
                  <a:lnTo>
                    <a:pt x="113" y="43"/>
                  </a:lnTo>
                  <a:lnTo>
                    <a:pt x="113" y="44"/>
                  </a:lnTo>
                  <a:lnTo>
                    <a:pt x="113" y="47"/>
                  </a:lnTo>
                  <a:lnTo>
                    <a:pt x="111" y="50"/>
                  </a:lnTo>
                  <a:lnTo>
                    <a:pt x="111" y="51"/>
                  </a:lnTo>
                  <a:lnTo>
                    <a:pt x="113" y="53"/>
                  </a:lnTo>
                  <a:lnTo>
                    <a:pt x="113" y="53"/>
                  </a:lnTo>
                  <a:lnTo>
                    <a:pt x="124" y="54"/>
                  </a:lnTo>
                  <a:lnTo>
                    <a:pt x="141" y="54"/>
                  </a:lnTo>
                  <a:lnTo>
                    <a:pt x="157" y="53"/>
                  </a:lnTo>
                  <a:lnTo>
                    <a:pt x="163" y="53"/>
                  </a:lnTo>
                  <a:lnTo>
                    <a:pt x="165" y="51"/>
                  </a:lnTo>
                  <a:lnTo>
                    <a:pt x="165" y="51"/>
                  </a:lnTo>
                  <a:lnTo>
                    <a:pt x="165" y="50"/>
                  </a:lnTo>
                  <a:lnTo>
                    <a:pt x="163" y="47"/>
                  </a:lnTo>
                  <a:lnTo>
                    <a:pt x="155" y="41"/>
                  </a:lnTo>
                  <a:lnTo>
                    <a:pt x="145" y="36"/>
                  </a:lnTo>
                  <a:lnTo>
                    <a:pt x="140" y="34"/>
                  </a:lnTo>
                  <a:lnTo>
                    <a:pt x="135" y="33"/>
                  </a:lnTo>
                  <a:lnTo>
                    <a:pt x="135" y="33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</p:grpSp>
      <p:grpSp>
        <p:nvGrpSpPr>
          <p:cNvPr id="271" name="Middle East" descr="Map of the Middle East.">
            <a:extLst>
              <a:ext uri="{FF2B5EF4-FFF2-40B4-BE49-F238E27FC236}">
                <a16:creationId xmlns:a16="http://schemas.microsoft.com/office/drawing/2014/main" id="{FFE21D14-56BE-A243-9F05-A445478AEFE1}"/>
              </a:ext>
            </a:extLst>
          </p:cNvPr>
          <p:cNvGrpSpPr/>
          <p:nvPr/>
        </p:nvGrpSpPr>
        <p:grpSpPr>
          <a:xfrm>
            <a:off x="6331169" y="3441020"/>
            <a:ext cx="1037328" cy="701418"/>
            <a:chOff x="5122480" y="3303486"/>
            <a:chExt cx="1037328" cy="701418"/>
          </a:xfrm>
          <a:solidFill>
            <a:schemeClr val="bg1">
              <a:lumMod val="75000"/>
            </a:schemeClr>
          </a:solidFill>
        </p:grpSpPr>
        <p:sp>
          <p:nvSpPr>
            <p:cNvPr id="272" name="Saudi Arabia">
              <a:extLst>
                <a:ext uri="{FF2B5EF4-FFF2-40B4-BE49-F238E27FC236}">
                  <a16:creationId xmlns:a16="http://schemas.microsoft.com/office/drawing/2014/main" id="{EAFBBE99-D6E7-DD4C-8DD7-BF0B5F33AA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5798" y="3513616"/>
              <a:ext cx="498687" cy="402501"/>
            </a:xfrm>
            <a:custGeom>
              <a:avLst/>
              <a:gdLst/>
              <a:ahLst/>
              <a:cxnLst>
                <a:cxn ang="0">
                  <a:pos x="173" y="54"/>
                </a:cxn>
                <a:cxn ang="0">
                  <a:pos x="159" y="51"/>
                </a:cxn>
                <a:cxn ang="0">
                  <a:pos x="135" y="33"/>
                </a:cxn>
                <a:cxn ang="0">
                  <a:pos x="99" y="10"/>
                </a:cxn>
                <a:cxn ang="0">
                  <a:pos x="83" y="2"/>
                </a:cxn>
                <a:cxn ang="0">
                  <a:pos x="71" y="2"/>
                </a:cxn>
                <a:cxn ang="0">
                  <a:pos x="61" y="5"/>
                </a:cxn>
                <a:cxn ang="0">
                  <a:pos x="45" y="7"/>
                </a:cxn>
                <a:cxn ang="0">
                  <a:pos x="37" y="16"/>
                </a:cxn>
                <a:cxn ang="0">
                  <a:pos x="42" y="19"/>
                </a:cxn>
                <a:cxn ang="0">
                  <a:pos x="51" y="29"/>
                </a:cxn>
                <a:cxn ang="0">
                  <a:pos x="48" y="33"/>
                </a:cxn>
                <a:cxn ang="0">
                  <a:pos x="41" y="37"/>
                </a:cxn>
                <a:cxn ang="0">
                  <a:pos x="31" y="40"/>
                </a:cxn>
                <a:cxn ang="0">
                  <a:pos x="29" y="46"/>
                </a:cxn>
                <a:cxn ang="0">
                  <a:pos x="18" y="51"/>
                </a:cxn>
                <a:cxn ang="0">
                  <a:pos x="1" y="44"/>
                </a:cxn>
                <a:cxn ang="0">
                  <a:pos x="0" y="54"/>
                </a:cxn>
                <a:cxn ang="0">
                  <a:pos x="2" y="71"/>
                </a:cxn>
                <a:cxn ang="0">
                  <a:pos x="7" y="77"/>
                </a:cxn>
                <a:cxn ang="0">
                  <a:pos x="29" y="107"/>
                </a:cxn>
                <a:cxn ang="0">
                  <a:pos x="38" y="124"/>
                </a:cxn>
                <a:cxn ang="0">
                  <a:pos x="45" y="137"/>
                </a:cxn>
                <a:cxn ang="0">
                  <a:pos x="56" y="147"/>
                </a:cxn>
                <a:cxn ang="0">
                  <a:pos x="65" y="160"/>
                </a:cxn>
                <a:cxn ang="0">
                  <a:pos x="69" y="167"/>
                </a:cxn>
                <a:cxn ang="0">
                  <a:pos x="71" y="185"/>
                </a:cxn>
                <a:cxn ang="0">
                  <a:pos x="82" y="205"/>
                </a:cxn>
                <a:cxn ang="0">
                  <a:pos x="93" y="214"/>
                </a:cxn>
                <a:cxn ang="0">
                  <a:pos x="101" y="225"/>
                </a:cxn>
                <a:cxn ang="0">
                  <a:pos x="115" y="251"/>
                </a:cxn>
                <a:cxn ang="0">
                  <a:pos x="119" y="259"/>
                </a:cxn>
                <a:cxn ang="0">
                  <a:pos x="126" y="272"/>
                </a:cxn>
                <a:cxn ang="0">
                  <a:pos x="133" y="268"/>
                </a:cxn>
                <a:cxn ang="0">
                  <a:pos x="133" y="259"/>
                </a:cxn>
                <a:cxn ang="0">
                  <a:pos x="140" y="253"/>
                </a:cxn>
                <a:cxn ang="0">
                  <a:pos x="145" y="253"/>
                </a:cxn>
                <a:cxn ang="0">
                  <a:pos x="152" y="255"/>
                </a:cxn>
                <a:cxn ang="0">
                  <a:pos x="172" y="256"/>
                </a:cxn>
                <a:cxn ang="0">
                  <a:pos x="189" y="259"/>
                </a:cxn>
                <a:cxn ang="0">
                  <a:pos x="197" y="262"/>
                </a:cxn>
                <a:cxn ang="0">
                  <a:pos x="204" y="256"/>
                </a:cxn>
                <a:cxn ang="0">
                  <a:pos x="217" y="243"/>
                </a:cxn>
                <a:cxn ang="0">
                  <a:pos x="234" y="234"/>
                </a:cxn>
                <a:cxn ang="0">
                  <a:pos x="261" y="232"/>
                </a:cxn>
                <a:cxn ang="0">
                  <a:pos x="325" y="212"/>
                </a:cxn>
                <a:cxn ang="0">
                  <a:pos x="332" y="195"/>
                </a:cxn>
                <a:cxn ang="0">
                  <a:pos x="337" y="175"/>
                </a:cxn>
                <a:cxn ang="0">
                  <a:pos x="328" y="167"/>
                </a:cxn>
                <a:cxn ang="0">
                  <a:pos x="288" y="162"/>
                </a:cxn>
                <a:cxn ang="0">
                  <a:pos x="278" y="151"/>
                </a:cxn>
                <a:cxn ang="0">
                  <a:pos x="273" y="141"/>
                </a:cxn>
                <a:cxn ang="0">
                  <a:pos x="266" y="135"/>
                </a:cxn>
                <a:cxn ang="0">
                  <a:pos x="256" y="125"/>
                </a:cxn>
                <a:cxn ang="0">
                  <a:pos x="250" y="117"/>
                </a:cxn>
                <a:cxn ang="0">
                  <a:pos x="247" y="108"/>
                </a:cxn>
                <a:cxn ang="0">
                  <a:pos x="247" y="100"/>
                </a:cxn>
                <a:cxn ang="0">
                  <a:pos x="240" y="91"/>
                </a:cxn>
                <a:cxn ang="0">
                  <a:pos x="224" y="71"/>
                </a:cxn>
                <a:cxn ang="0">
                  <a:pos x="209" y="64"/>
                </a:cxn>
              </a:cxnLst>
              <a:rect l="0" t="0" r="r" b="b"/>
              <a:pathLst>
                <a:path w="337" h="272">
                  <a:moveTo>
                    <a:pt x="202" y="57"/>
                  </a:moveTo>
                  <a:lnTo>
                    <a:pt x="202" y="57"/>
                  </a:lnTo>
                  <a:lnTo>
                    <a:pt x="173" y="54"/>
                  </a:lnTo>
                  <a:lnTo>
                    <a:pt x="173" y="54"/>
                  </a:lnTo>
                  <a:lnTo>
                    <a:pt x="163" y="53"/>
                  </a:lnTo>
                  <a:lnTo>
                    <a:pt x="159" y="51"/>
                  </a:lnTo>
                  <a:lnTo>
                    <a:pt x="153" y="49"/>
                  </a:lnTo>
                  <a:lnTo>
                    <a:pt x="153" y="49"/>
                  </a:lnTo>
                  <a:lnTo>
                    <a:pt x="135" y="33"/>
                  </a:lnTo>
                  <a:lnTo>
                    <a:pt x="115" y="20"/>
                  </a:lnTo>
                  <a:lnTo>
                    <a:pt x="115" y="20"/>
                  </a:lnTo>
                  <a:lnTo>
                    <a:pt x="99" y="10"/>
                  </a:lnTo>
                  <a:lnTo>
                    <a:pt x="91" y="5"/>
                  </a:lnTo>
                  <a:lnTo>
                    <a:pt x="83" y="2"/>
                  </a:lnTo>
                  <a:lnTo>
                    <a:pt x="83" y="2"/>
                  </a:lnTo>
                  <a:lnTo>
                    <a:pt x="78" y="0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66" y="2"/>
                  </a:lnTo>
                  <a:lnTo>
                    <a:pt x="64" y="3"/>
                  </a:lnTo>
                  <a:lnTo>
                    <a:pt x="61" y="5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45" y="7"/>
                  </a:lnTo>
                  <a:lnTo>
                    <a:pt x="39" y="12"/>
                  </a:lnTo>
                  <a:lnTo>
                    <a:pt x="37" y="14"/>
                  </a:lnTo>
                  <a:lnTo>
                    <a:pt x="37" y="16"/>
                  </a:lnTo>
                  <a:lnTo>
                    <a:pt x="38" y="16"/>
                  </a:lnTo>
                  <a:lnTo>
                    <a:pt x="38" y="16"/>
                  </a:lnTo>
                  <a:lnTo>
                    <a:pt x="42" y="19"/>
                  </a:lnTo>
                  <a:lnTo>
                    <a:pt x="46" y="23"/>
                  </a:lnTo>
                  <a:lnTo>
                    <a:pt x="49" y="27"/>
                  </a:lnTo>
                  <a:lnTo>
                    <a:pt x="51" y="29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8" y="33"/>
                  </a:lnTo>
                  <a:lnTo>
                    <a:pt x="45" y="34"/>
                  </a:lnTo>
                  <a:lnTo>
                    <a:pt x="44" y="37"/>
                  </a:lnTo>
                  <a:lnTo>
                    <a:pt x="41" y="37"/>
                  </a:lnTo>
                  <a:lnTo>
                    <a:pt x="41" y="37"/>
                  </a:lnTo>
                  <a:lnTo>
                    <a:pt x="34" y="39"/>
                  </a:lnTo>
                  <a:lnTo>
                    <a:pt x="31" y="40"/>
                  </a:lnTo>
                  <a:lnTo>
                    <a:pt x="31" y="43"/>
                  </a:lnTo>
                  <a:lnTo>
                    <a:pt x="31" y="43"/>
                  </a:lnTo>
                  <a:lnTo>
                    <a:pt x="29" y="46"/>
                  </a:lnTo>
                  <a:lnTo>
                    <a:pt x="27" y="49"/>
                  </a:lnTo>
                  <a:lnTo>
                    <a:pt x="22" y="51"/>
                  </a:lnTo>
                  <a:lnTo>
                    <a:pt x="18" y="51"/>
                  </a:lnTo>
                  <a:lnTo>
                    <a:pt x="18" y="51"/>
                  </a:lnTo>
                  <a:lnTo>
                    <a:pt x="11" y="49"/>
                  </a:lnTo>
                  <a:lnTo>
                    <a:pt x="1" y="44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64"/>
                  </a:lnTo>
                  <a:lnTo>
                    <a:pt x="1" y="69"/>
                  </a:lnTo>
                  <a:lnTo>
                    <a:pt x="2" y="71"/>
                  </a:lnTo>
                  <a:lnTo>
                    <a:pt x="2" y="71"/>
                  </a:lnTo>
                  <a:lnTo>
                    <a:pt x="4" y="74"/>
                  </a:lnTo>
                  <a:lnTo>
                    <a:pt x="7" y="77"/>
                  </a:lnTo>
                  <a:lnTo>
                    <a:pt x="15" y="88"/>
                  </a:lnTo>
                  <a:lnTo>
                    <a:pt x="15" y="88"/>
                  </a:lnTo>
                  <a:lnTo>
                    <a:pt x="29" y="107"/>
                  </a:lnTo>
                  <a:lnTo>
                    <a:pt x="35" y="117"/>
                  </a:lnTo>
                  <a:lnTo>
                    <a:pt x="38" y="124"/>
                  </a:lnTo>
                  <a:lnTo>
                    <a:pt x="38" y="124"/>
                  </a:lnTo>
                  <a:lnTo>
                    <a:pt x="39" y="128"/>
                  </a:lnTo>
                  <a:lnTo>
                    <a:pt x="41" y="133"/>
                  </a:lnTo>
                  <a:lnTo>
                    <a:pt x="45" y="137"/>
                  </a:lnTo>
                  <a:lnTo>
                    <a:pt x="51" y="141"/>
                  </a:lnTo>
                  <a:lnTo>
                    <a:pt x="51" y="141"/>
                  </a:lnTo>
                  <a:lnTo>
                    <a:pt x="56" y="147"/>
                  </a:lnTo>
                  <a:lnTo>
                    <a:pt x="59" y="151"/>
                  </a:lnTo>
                  <a:lnTo>
                    <a:pt x="62" y="157"/>
                  </a:lnTo>
                  <a:lnTo>
                    <a:pt x="65" y="160"/>
                  </a:lnTo>
                  <a:lnTo>
                    <a:pt x="65" y="160"/>
                  </a:lnTo>
                  <a:lnTo>
                    <a:pt x="68" y="162"/>
                  </a:lnTo>
                  <a:lnTo>
                    <a:pt x="69" y="167"/>
                  </a:lnTo>
                  <a:lnTo>
                    <a:pt x="69" y="178"/>
                  </a:lnTo>
                  <a:lnTo>
                    <a:pt x="69" y="178"/>
                  </a:lnTo>
                  <a:lnTo>
                    <a:pt x="71" y="185"/>
                  </a:lnTo>
                  <a:lnTo>
                    <a:pt x="72" y="192"/>
                  </a:lnTo>
                  <a:lnTo>
                    <a:pt x="76" y="199"/>
                  </a:lnTo>
                  <a:lnTo>
                    <a:pt x="82" y="205"/>
                  </a:lnTo>
                  <a:lnTo>
                    <a:pt x="82" y="205"/>
                  </a:lnTo>
                  <a:lnTo>
                    <a:pt x="88" y="208"/>
                  </a:lnTo>
                  <a:lnTo>
                    <a:pt x="93" y="214"/>
                  </a:lnTo>
                  <a:lnTo>
                    <a:pt x="98" y="219"/>
                  </a:lnTo>
                  <a:lnTo>
                    <a:pt x="101" y="225"/>
                  </a:lnTo>
                  <a:lnTo>
                    <a:pt x="101" y="225"/>
                  </a:lnTo>
                  <a:lnTo>
                    <a:pt x="108" y="239"/>
                  </a:lnTo>
                  <a:lnTo>
                    <a:pt x="115" y="251"/>
                  </a:lnTo>
                  <a:lnTo>
                    <a:pt x="115" y="251"/>
                  </a:lnTo>
                  <a:lnTo>
                    <a:pt x="118" y="253"/>
                  </a:lnTo>
                  <a:lnTo>
                    <a:pt x="119" y="256"/>
                  </a:lnTo>
                  <a:lnTo>
                    <a:pt x="119" y="259"/>
                  </a:lnTo>
                  <a:lnTo>
                    <a:pt x="120" y="262"/>
                  </a:lnTo>
                  <a:lnTo>
                    <a:pt x="120" y="262"/>
                  </a:lnTo>
                  <a:lnTo>
                    <a:pt x="126" y="272"/>
                  </a:lnTo>
                  <a:lnTo>
                    <a:pt x="126" y="272"/>
                  </a:lnTo>
                  <a:lnTo>
                    <a:pt x="133" y="268"/>
                  </a:lnTo>
                  <a:lnTo>
                    <a:pt x="133" y="268"/>
                  </a:lnTo>
                  <a:lnTo>
                    <a:pt x="133" y="263"/>
                  </a:lnTo>
                  <a:lnTo>
                    <a:pt x="133" y="261"/>
                  </a:lnTo>
                  <a:lnTo>
                    <a:pt x="133" y="259"/>
                  </a:lnTo>
                  <a:lnTo>
                    <a:pt x="133" y="259"/>
                  </a:lnTo>
                  <a:lnTo>
                    <a:pt x="136" y="255"/>
                  </a:lnTo>
                  <a:lnTo>
                    <a:pt x="140" y="253"/>
                  </a:lnTo>
                  <a:lnTo>
                    <a:pt x="140" y="253"/>
                  </a:lnTo>
                  <a:lnTo>
                    <a:pt x="142" y="253"/>
                  </a:lnTo>
                  <a:lnTo>
                    <a:pt x="145" y="253"/>
                  </a:lnTo>
                  <a:lnTo>
                    <a:pt x="147" y="255"/>
                  </a:lnTo>
                  <a:lnTo>
                    <a:pt x="152" y="255"/>
                  </a:lnTo>
                  <a:lnTo>
                    <a:pt x="152" y="255"/>
                  </a:lnTo>
                  <a:lnTo>
                    <a:pt x="163" y="255"/>
                  </a:lnTo>
                  <a:lnTo>
                    <a:pt x="172" y="256"/>
                  </a:lnTo>
                  <a:lnTo>
                    <a:pt x="172" y="256"/>
                  </a:lnTo>
                  <a:lnTo>
                    <a:pt x="175" y="258"/>
                  </a:lnTo>
                  <a:lnTo>
                    <a:pt x="182" y="258"/>
                  </a:lnTo>
                  <a:lnTo>
                    <a:pt x="189" y="259"/>
                  </a:lnTo>
                  <a:lnTo>
                    <a:pt x="194" y="261"/>
                  </a:lnTo>
                  <a:lnTo>
                    <a:pt x="194" y="261"/>
                  </a:lnTo>
                  <a:lnTo>
                    <a:pt x="197" y="262"/>
                  </a:lnTo>
                  <a:lnTo>
                    <a:pt x="200" y="262"/>
                  </a:lnTo>
                  <a:lnTo>
                    <a:pt x="203" y="261"/>
                  </a:lnTo>
                  <a:lnTo>
                    <a:pt x="204" y="256"/>
                  </a:lnTo>
                  <a:lnTo>
                    <a:pt x="204" y="256"/>
                  </a:lnTo>
                  <a:lnTo>
                    <a:pt x="210" y="251"/>
                  </a:lnTo>
                  <a:lnTo>
                    <a:pt x="217" y="243"/>
                  </a:lnTo>
                  <a:lnTo>
                    <a:pt x="230" y="235"/>
                  </a:lnTo>
                  <a:lnTo>
                    <a:pt x="230" y="235"/>
                  </a:lnTo>
                  <a:lnTo>
                    <a:pt x="234" y="234"/>
                  </a:lnTo>
                  <a:lnTo>
                    <a:pt x="243" y="234"/>
                  </a:lnTo>
                  <a:lnTo>
                    <a:pt x="253" y="234"/>
                  </a:lnTo>
                  <a:lnTo>
                    <a:pt x="261" y="232"/>
                  </a:lnTo>
                  <a:lnTo>
                    <a:pt x="261" y="232"/>
                  </a:lnTo>
                  <a:lnTo>
                    <a:pt x="295" y="222"/>
                  </a:lnTo>
                  <a:lnTo>
                    <a:pt x="325" y="212"/>
                  </a:lnTo>
                  <a:lnTo>
                    <a:pt x="325" y="212"/>
                  </a:lnTo>
                  <a:lnTo>
                    <a:pt x="328" y="207"/>
                  </a:lnTo>
                  <a:lnTo>
                    <a:pt x="332" y="195"/>
                  </a:lnTo>
                  <a:lnTo>
                    <a:pt x="337" y="178"/>
                  </a:lnTo>
                  <a:lnTo>
                    <a:pt x="337" y="178"/>
                  </a:lnTo>
                  <a:lnTo>
                    <a:pt x="337" y="175"/>
                  </a:lnTo>
                  <a:lnTo>
                    <a:pt x="334" y="171"/>
                  </a:lnTo>
                  <a:lnTo>
                    <a:pt x="331" y="168"/>
                  </a:lnTo>
                  <a:lnTo>
                    <a:pt x="328" y="167"/>
                  </a:lnTo>
                  <a:lnTo>
                    <a:pt x="328" y="167"/>
                  </a:lnTo>
                  <a:lnTo>
                    <a:pt x="308" y="165"/>
                  </a:lnTo>
                  <a:lnTo>
                    <a:pt x="288" y="162"/>
                  </a:lnTo>
                  <a:lnTo>
                    <a:pt x="288" y="162"/>
                  </a:lnTo>
                  <a:lnTo>
                    <a:pt x="283" y="157"/>
                  </a:lnTo>
                  <a:lnTo>
                    <a:pt x="278" y="151"/>
                  </a:lnTo>
                  <a:lnTo>
                    <a:pt x="276" y="145"/>
                  </a:lnTo>
                  <a:lnTo>
                    <a:pt x="276" y="145"/>
                  </a:lnTo>
                  <a:lnTo>
                    <a:pt x="273" y="141"/>
                  </a:lnTo>
                  <a:lnTo>
                    <a:pt x="270" y="135"/>
                  </a:lnTo>
                  <a:lnTo>
                    <a:pt x="270" y="135"/>
                  </a:lnTo>
                  <a:lnTo>
                    <a:pt x="266" y="135"/>
                  </a:lnTo>
                  <a:lnTo>
                    <a:pt x="263" y="134"/>
                  </a:lnTo>
                  <a:lnTo>
                    <a:pt x="258" y="131"/>
                  </a:lnTo>
                  <a:lnTo>
                    <a:pt x="256" y="125"/>
                  </a:lnTo>
                  <a:lnTo>
                    <a:pt x="256" y="125"/>
                  </a:lnTo>
                  <a:lnTo>
                    <a:pt x="253" y="123"/>
                  </a:lnTo>
                  <a:lnTo>
                    <a:pt x="250" y="117"/>
                  </a:lnTo>
                  <a:lnTo>
                    <a:pt x="247" y="113"/>
                  </a:lnTo>
                  <a:lnTo>
                    <a:pt x="247" y="110"/>
                  </a:lnTo>
                  <a:lnTo>
                    <a:pt x="247" y="108"/>
                  </a:lnTo>
                  <a:lnTo>
                    <a:pt x="247" y="108"/>
                  </a:lnTo>
                  <a:lnTo>
                    <a:pt x="248" y="104"/>
                  </a:lnTo>
                  <a:lnTo>
                    <a:pt x="247" y="100"/>
                  </a:lnTo>
                  <a:lnTo>
                    <a:pt x="244" y="96"/>
                  </a:lnTo>
                  <a:lnTo>
                    <a:pt x="240" y="91"/>
                  </a:lnTo>
                  <a:lnTo>
                    <a:pt x="240" y="91"/>
                  </a:lnTo>
                  <a:lnTo>
                    <a:pt x="230" y="81"/>
                  </a:lnTo>
                  <a:lnTo>
                    <a:pt x="226" y="77"/>
                  </a:lnTo>
                  <a:lnTo>
                    <a:pt x="224" y="71"/>
                  </a:lnTo>
                  <a:lnTo>
                    <a:pt x="224" y="71"/>
                  </a:lnTo>
                  <a:lnTo>
                    <a:pt x="221" y="66"/>
                  </a:lnTo>
                  <a:lnTo>
                    <a:pt x="209" y="64"/>
                  </a:lnTo>
                  <a:lnTo>
                    <a:pt x="202" y="57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73" name="Afghanistan">
              <a:extLst>
                <a:ext uri="{FF2B5EF4-FFF2-40B4-BE49-F238E27FC236}">
                  <a16:creationId xmlns:a16="http://schemas.microsoft.com/office/drawing/2014/main" id="{7A4525C1-9908-4C4B-AC79-B44BEE895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8786" y="3347880"/>
              <a:ext cx="335911" cy="239725"/>
            </a:xfrm>
            <a:custGeom>
              <a:avLst/>
              <a:gdLst/>
              <a:ahLst/>
              <a:cxnLst>
                <a:cxn ang="0">
                  <a:pos x="216" y="21"/>
                </a:cxn>
                <a:cxn ang="0">
                  <a:pos x="206" y="21"/>
                </a:cxn>
                <a:cxn ang="0">
                  <a:pos x="187" y="33"/>
                </a:cxn>
                <a:cxn ang="0">
                  <a:pos x="179" y="30"/>
                </a:cxn>
                <a:cxn ang="0">
                  <a:pos x="180" y="14"/>
                </a:cxn>
                <a:cxn ang="0">
                  <a:pos x="176" y="10"/>
                </a:cxn>
                <a:cxn ang="0">
                  <a:pos x="173" y="0"/>
                </a:cxn>
                <a:cxn ang="0">
                  <a:pos x="159" y="10"/>
                </a:cxn>
                <a:cxn ang="0">
                  <a:pos x="156" y="16"/>
                </a:cxn>
                <a:cxn ang="0">
                  <a:pos x="143" y="21"/>
                </a:cxn>
                <a:cxn ang="0">
                  <a:pos x="136" y="24"/>
                </a:cxn>
                <a:cxn ang="0">
                  <a:pos x="126" y="25"/>
                </a:cxn>
                <a:cxn ang="0">
                  <a:pos x="116" y="23"/>
                </a:cxn>
                <a:cxn ang="0">
                  <a:pos x="106" y="20"/>
                </a:cxn>
                <a:cxn ang="0">
                  <a:pos x="95" y="18"/>
                </a:cxn>
                <a:cxn ang="0">
                  <a:pos x="82" y="17"/>
                </a:cxn>
                <a:cxn ang="0">
                  <a:pos x="74" y="23"/>
                </a:cxn>
                <a:cxn ang="0">
                  <a:pos x="68" y="27"/>
                </a:cxn>
                <a:cxn ang="0">
                  <a:pos x="59" y="43"/>
                </a:cxn>
                <a:cxn ang="0">
                  <a:pos x="41" y="51"/>
                </a:cxn>
                <a:cxn ang="0">
                  <a:pos x="35" y="58"/>
                </a:cxn>
                <a:cxn ang="0">
                  <a:pos x="27" y="57"/>
                </a:cxn>
                <a:cxn ang="0">
                  <a:pos x="15" y="54"/>
                </a:cxn>
                <a:cxn ang="0">
                  <a:pos x="8" y="61"/>
                </a:cxn>
                <a:cxn ang="0">
                  <a:pos x="2" y="74"/>
                </a:cxn>
                <a:cxn ang="0">
                  <a:pos x="1" y="88"/>
                </a:cxn>
                <a:cxn ang="0">
                  <a:pos x="0" y="99"/>
                </a:cxn>
                <a:cxn ang="0">
                  <a:pos x="2" y="117"/>
                </a:cxn>
                <a:cxn ang="0">
                  <a:pos x="11" y="126"/>
                </a:cxn>
                <a:cxn ang="0">
                  <a:pos x="18" y="132"/>
                </a:cxn>
                <a:cxn ang="0">
                  <a:pos x="5" y="151"/>
                </a:cxn>
                <a:cxn ang="0">
                  <a:pos x="5" y="159"/>
                </a:cxn>
                <a:cxn ang="0">
                  <a:pos x="31" y="162"/>
                </a:cxn>
                <a:cxn ang="0">
                  <a:pos x="95" y="155"/>
                </a:cxn>
                <a:cxn ang="0">
                  <a:pos x="94" y="138"/>
                </a:cxn>
                <a:cxn ang="0">
                  <a:pos x="106" y="131"/>
                </a:cxn>
                <a:cxn ang="0">
                  <a:pos x="118" y="128"/>
                </a:cxn>
                <a:cxn ang="0">
                  <a:pos x="125" y="122"/>
                </a:cxn>
                <a:cxn ang="0">
                  <a:pos x="135" y="122"/>
                </a:cxn>
                <a:cxn ang="0">
                  <a:pos x="142" y="115"/>
                </a:cxn>
                <a:cxn ang="0">
                  <a:pos x="148" y="98"/>
                </a:cxn>
                <a:cxn ang="0">
                  <a:pos x="158" y="94"/>
                </a:cxn>
                <a:cxn ang="0">
                  <a:pos x="152" y="82"/>
                </a:cxn>
                <a:cxn ang="0">
                  <a:pos x="162" y="82"/>
                </a:cxn>
                <a:cxn ang="0">
                  <a:pos x="170" y="81"/>
                </a:cxn>
                <a:cxn ang="0">
                  <a:pos x="172" y="68"/>
                </a:cxn>
                <a:cxn ang="0">
                  <a:pos x="180" y="57"/>
                </a:cxn>
                <a:cxn ang="0">
                  <a:pos x="177" y="48"/>
                </a:cxn>
                <a:cxn ang="0">
                  <a:pos x="176" y="41"/>
                </a:cxn>
                <a:cxn ang="0">
                  <a:pos x="182" y="38"/>
                </a:cxn>
                <a:cxn ang="0">
                  <a:pos x="195" y="33"/>
                </a:cxn>
                <a:cxn ang="0">
                  <a:pos x="212" y="30"/>
                </a:cxn>
                <a:cxn ang="0">
                  <a:pos x="227" y="24"/>
                </a:cxn>
                <a:cxn ang="0">
                  <a:pos x="220" y="23"/>
                </a:cxn>
              </a:cxnLst>
              <a:rect l="0" t="0" r="r" b="b"/>
              <a:pathLst>
                <a:path w="227" h="162">
                  <a:moveTo>
                    <a:pt x="220" y="23"/>
                  </a:moveTo>
                  <a:lnTo>
                    <a:pt x="220" y="23"/>
                  </a:lnTo>
                  <a:lnTo>
                    <a:pt x="217" y="23"/>
                  </a:lnTo>
                  <a:lnTo>
                    <a:pt x="216" y="21"/>
                  </a:lnTo>
                  <a:lnTo>
                    <a:pt x="213" y="18"/>
                  </a:lnTo>
                  <a:lnTo>
                    <a:pt x="213" y="18"/>
                  </a:lnTo>
                  <a:lnTo>
                    <a:pt x="210" y="18"/>
                  </a:lnTo>
                  <a:lnTo>
                    <a:pt x="206" y="21"/>
                  </a:lnTo>
                  <a:lnTo>
                    <a:pt x="196" y="30"/>
                  </a:lnTo>
                  <a:lnTo>
                    <a:pt x="196" y="30"/>
                  </a:lnTo>
                  <a:lnTo>
                    <a:pt x="187" y="33"/>
                  </a:lnTo>
                  <a:lnTo>
                    <a:pt x="187" y="33"/>
                  </a:lnTo>
                  <a:lnTo>
                    <a:pt x="183" y="34"/>
                  </a:lnTo>
                  <a:lnTo>
                    <a:pt x="180" y="33"/>
                  </a:lnTo>
                  <a:lnTo>
                    <a:pt x="180" y="33"/>
                  </a:lnTo>
                  <a:lnTo>
                    <a:pt x="179" y="30"/>
                  </a:lnTo>
                  <a:lnTo>
                    <a:pt x="179" y="28"/>
                  </a:lnTo>
                  <a:lnTo>
                    <a:pt x="180" y="23"/>
                  </a:lnTo>
                  <a:lnTo>
                    <a:pt x="182" y="17"/>
                  </a:lnTo>
                  <a:lnTo>
                    <a:pt x="180" y="14"/>
                  </a:lnTo>
                  <a:lnTo>
                    <a:pt x="179" y="13"/>
                  </a:lnTo>
                  <a:lnTo>
                    <a:pt x="179" y="13"/>
                  </a:lnTo>
                  <a:lnTo>
                    <a:pt x="177" y="11"/>
                  </a:lnTo>
                  <a:lnTo>
                    <a:pt x="176" y="10"/>
                  </a:lnTo>
                  <a:lnTo>
                    <a:pt x="176" y="6"/>
                  </a:lnTo>
                  <a:lnTo>
                    <a:pt x="175" y="1"/>
                  </a:lnTo>
                  <a:lnTo>
                    <a:pt x="175" y="0"/>
                  </a:lnTo>
                  <a:lnTo>
                    <a:pt x="173" y="0"/>
                  </a:lnTo>
                  <a:lnTo>
                    <a:pt x="173" y="0"/>
                  </a:lnTo>
                  <a:lnTo>
                    <a:pt x="167" y="1"/>
                  </a:lnTo>
                  <a:lnTo>
                    <a:pt x="163" y="6"/>
                  </a:lnTo>
                  <a:lnTo>
                    <a:pt x="159" y="10"/>
                  </a:lnTo>
                  <a:lnTo>
                    <a:pt x="158" y="14"/>
                  </a:lnTo>
                  <a:lnTo>
                    <a:pt x="158" y="14"/>
                  </a:lnTo>
                  <a:lnTo>
                    <a:pt x="158" y="16"/>
                  </a:lnTo>
                  <a:lnTo>
                    <a:pt x="156" y="16"/>
                  </a:lnTo>
                  <a:lnTo>
                    <a:pt x="150" y="17"/>
                  </a:lnTo>
                  <a:lnTo>
                    <a:pt x="145" y="18"/>
                  </a:lnTo>
                  <a:lnTo>
                    <a:pt x="143" y="20"/>
                  </a:lnTo>
                  <a:lnTo>
                    <a:pt x="143" y="21"/>
                  </a:lnTo>
                  <a:lnTo>
                    <a:pt x="143" y="21"/>
                  </a:lnTo>
                  <a:lnTo>
                    <a:pt x="142" y="23"/>
                  </a:lnTo>
                  <a:lnTo>
                    <a:pt x="140" y="23"/>
                  </a:lnTo>
                  <a:lnTo>
                    <a:pt x="136" y="24"/>
                  </a:lnTo>
                  <a:lnTo>
                    <a:pt x="130" y="24"/>
                  </a:lnTo>
                  <a:lnTo>
                    <a:pt x="128" y="24"/>
                  </a:lnTo>
                  <a:lnTo>
                    <a:pt x="126" y="25"/>
                  </a:lnTo>
                  <a:lnTo>
                    <a:pt x="126" y="25"/>
                  </a:lnTo>
                  <a:lnTo>
                    <a:pt x="125" y="27"/>
                  </a:lnTo>
                  <a:lnTo>
                    <a:pt x="123" y="27"/>
                  </a:lnTo>
                  <a:lnTo>
                    <a:pt x="121" y="25"/>
                  </a:lnTo>
                  <a:lnTo>
                    <a:pt x="116" y="23"/>
                  </a:lnTo>
                  <a:lnTo>
                    <a:pt x="112" y="23"/>
                  </a:lnTo>
                  <a:lnTo>
                    <a:pt x="112" y="23"/>
                  </a:lnTo>
                  <a:lnTo>
                    <a:pt x="109" y="21"/>
                  </a:lnTo>
                  <a:lnTo>
                    <a:pt x="106" y="20"/>
                  </a:lnTo>
                  <a:lnTo>
                    <a:pt x="103" y="17"/>
                  </a:lnTo>
                  <a:lnTo>
                    <a:pt x="99" y="17"/>
                  </a:lnTo>
                  <a:lnTo>
                    <a:pt x="99" y="17"/>
                  </a:lnTo>
                  <a:lnTo>
                    <a:pt x="95" y="18"/>
                  </a:lnTo>
                  <a:lnTo>
                    <a:pt x="92" y="17"/>
                  </a:lnTo>
                  <a:lnTo>
                    <a:pt x="86" y="16"/>
                  </a:lnTo>
                  <a:lnTo>
                    <a:pt x="86" y="16"/>
                  </a:lnTo>
                  <a:lnTo>
                    <a:pt x="82" y="17"/>
                  </a:lnTo>
                  <a:lnTo>
                    <a:pt x="79" y="20"/>
                  </a:lnTo>
                  <a:lnTo>
                    <a:pt x="76" y="23"/>
                  </a:lnTo>
                  <a:lnTo>
                    <a:pt x="75" y="23"/>
                  </a:lnTo>
                  <a:lnTo>
                    <a:pt x="74" y="23"/>
                  </a:lnTo>
                  <a:lnTo>
                    <a:pt x="74" y="23"/>
                  </a:lnTo>
                  <a:lnTo>
                    <a:pt x="72" y="23"/>
                  </a:lnTo>
                  <a:lnTo>
                    <a:pt x="69" y="24"/>
                  </a:lnTo>
                  <a:lnTo>
                    <a:pt x="68" y="27"/>
                  </a:lnTo>
                  <a:lnTo>
                    <a:pt x="64" y="38"/>
                  </a:lnTo>
                  <a:lnTo>
                    <a:pt x="64" y="38"/>
                  </a:lnTo>
                  <a:lnTo>
                    <a:pt x="62" y="41"/>
                  </a:lnTo>
                  <a:lnTo>
                    <a:pt x="59" y="43"/>
                  </a:lnTo>
                  <a:lnTo>
                    <a:pt x="51" y="45"/>
                  </a:lnTo>
                  <a:lnTo>
                    <a:pt x="44" y="48"/>
                  </a:lnTo>
                  <a:lnTo>
                    <a:pt x="42" y="50"/>
                  </a:lnTo>
                  <a:lnTo>
                    <a:pt x="41" y="51"/>
                  </a:lnTo>
                  <a:lnTo>
                    <a:pt x="41" y="51"/>
                  </a:lnTo>
                  <a:lnTo>
                    <a:pt x="41" y="54"/>
                  </a:lnTo>
                  <a:lnTo>
                    <a:pt x="39" y="57"/>
                  </a:lnTo>
                  <a:lnTo>
                    <a:pt x="35" y="58"/>
                  </a:lnTo>
                  <a:lnTo>
                    <a:pt x="29" y="60"/>
                  </a:lnTo>
                  <a:lnTo>
                    <a:pt x="28" y="58"/>
                  </a:lnTo>
                  <a:lnTo>
                    <a:pt x="27" y="57"/>
                  </a:lnTo>
                  <a:lnTo>
                    <a:pt x="27" y="57"/>
                  </a:lnTo>
                  <a:lnTo>
                    <a:pt x="25" y="55"/>
                  </a:lnTo>
                  <a:lnTo>
                    <a:pt x="21" y="54"/>
                  </a:lnTo>
                  <a:lnTo>
                    <a:pt x="15" y="54"/>
                  </a:lnTo>
                  <a:lnTo>
                    <a:pt x="15" y="54"/>
                  </a:lnTo>
                  <a:lnTo>
                    <a:pt x="14" y="54"/>
                  </a:lnTo>
                  <a:lnTo>
                    <a:pt x="11" y="54"/>
                  </a:lnTo>
                  <a:lnTo>
                    <a:pt x="10" y="57"/>
                  </a:lnTo>
                  <a:lnTo>
                    <a:pt x="8" y="61"/>
                  </a:lnTo>
                  <a:lnTo>
                    <a:pt x="8" y="61"/>
                  </a:lnTo>
                  <a:lnTo>
                    <a:pt x="8" y="65"/>
                  </a:lnTo>
                  <a:lnTo>
                    <a:pt x="5" y="70"/>
                  </a:lnTo>
                  <a:lnTo>
                    <a:pt x="2" y="74"/>
                  </a:lnTo>
                  <a:lnTo>
                    <a:pt x="2" y="74"/>
                  </a:lnTo>
                  <a:lnTo>
                    <a:pt x="0" y="81"/>
                  </a:lnTo>
                  <a:lnTo>
                    <a:pt x="0" y="84"/>
                  </a:lnTo>
                  <a:lnTo>
                    <a:pt x="1" y="88"/>
                  </a:lnTo>
                  <a:lnTo>
                    <a:pt x="1" y="88"/>
                  </a:lnTo>
                  <a:lnTo>
                    <a:pt x="1" y="91"/>
                  </a:lnTo>
                  <a:lnTo>
                    <a:pt x="0" y="95"/>
                  </a:lnTo>
                  <a:lnTo>
                    <a:pt x="0" y="99"/>
                  </a:lnTo>
                  <a:lnTo>
                    <a:pt x="1" y="105"/>
                  </a:lnTo>
                  <a:lnTo>
                    <a:pt x="1" y="105"/>
                  </a:lnTo>
                  <a:lnTo>
                    <a:pt x="2" y="111"/>
                  </a:lnTo>
                  <a:lnTo>
                    <a:pt x="2" y="117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5" y="125"/>
                  </a:lnTo>
                  <a:lnTo>
                    <a:pt x="11" y="126"/>
                  </a:lnTo>
                  <a:lnTo>
                    <a:pt x="15" y="128"/>
                  </a:lnTo>
                  <a:lnTo>
                    <a:pt x="18" y="129"/>
                  </a:lnTo>
                  <a:lnTo>
                    <a:pt x="18" y="132"/>
                  </a:lnTo>
                  <a:lnTo>
                    <a:pt x="18" y="132"/>
                  </a:lnTo>
                  <a:lnTo>
                    <a:pt x="20" y="135"/>
                  </a:lnTo>
                  <a:lnTo>
                    <a:pt x="17" y="138"/>
                  </a:lnTo>
                  <a:lnTo>
                    <a:pt x="12" y="144"/>
                  </a:lnTo>
                  <a:lnTo>
                    <a:pt x="5" y="151"/>
                  </a:lnTo>
                  <a:lnTo>
                    <a:pt x="2" y="155"/>
                  </a:lnTo>
                  <a:lnTo>
                    <a:pt x="2" y="155"/>
                  </a:lnTo>
                  <a:lnTo>
                    <a:pt x="2" y="156"/>
                  </a:lnTo>
                  <a:lnTo>
                    <a:pt x="5" y="159"/>
                  </a:lnTo>
                  <a:lnTo>
                    <a:pt x="5" y="159"/>
                  </a:lnTo>
                  <a:lnTo>
                    <a:pt x="18" y="161"/>
                  </a:lnTo>
                  <a:lnTo>
                    <a:pt x="31" y="162"/>
                  </a:lnTo>
                  <a:lnTo>
                    <a:pt x="31" y="162"/>
                  </a:lnTo>
                  <a:lnTo>
                    <a:pt x="45" y="162"/>
                  </a:lnTo>
                  <a:lnTo>
                    <a:pt x="66" y="159"/>
                  </a:lnTo>
                  <a:lnTo>
                    <a:pt x="86" y="156"/>
                  </a:lnTo>
                  <a:lnTo>
                    <a:pt x="95" y="155"/>
                  </a:lnTo>
                  <a:lnTo>
                    <a:pt x="95" y="155"/>
                  </a:lnTo>
                  <a:lnTo>
                    <a:pt x="94" y="146"/>
                  </a:lnTo>
                  <a:lnTo>
                    <a:pt x="94" y="138"/>
                  </a:lnTo>
                  <a:lnTo>
                    <a:pt x="94" y="138"/>
                  </a:lnTo>
                  <a:lnTo>
                    <a:pt x="95" y="136"/>
                  </a:lnTo>
                  <a:lnTo>
                    <a:pt x="98" y="134"/>
                  </a:lnTo>
                  <a:lnTo>
                    <a:pt x="102" y="131"/>
                  </a:lnTo>
                  <a:lnTo>
                    <a:pt x="106" y="131"/>
                  </a:lnTo>
                  <a:lnTo>
                    <a:pt x="106" y="131"/>
                  </a:lnTo>
                  <a:lnTo>
                    <a:pt x="113" y="131"/>
                  </a:lnTo>
                  <a:lnTo>
                    <a:pt x="116" y="131"/>
                  </a:lnTo>
                  <a:lnTo>
                    <a:pt x="118" y="128"/>
                  </a:lnTo>
                  <a:lnTo>
                    <a:pt x="118" y="128"/>
                  </a:lnTo>
                  <a:lnTo>
                    <a:pt x="118" y="126"/>
                  </a:lnTo>
                  <a:lnTo>
                    <a:pt x="119" y="125"/>
                  </a:lnTo>
                  <a:lnTo>
                    <a:pt x="125" y="122"/>
                  </a:lnTo>
                  <a:lnTo>
                    <a:pt x="130" y="121"/>
                  </a:lnTo>
                  <a:lnTo>
                    <a:pt x="133" y="121"/>
                  </a:lnTo>
                  <a:lnTo>
                    <a:pt x="135" y="122"/>
                  </a:lnTo>
                  <a:lnTo>
                    <a:pt x="135" y="122"/>
                  </a:lnTo>
                  <a:lnTo>
                    <a:pt x="136" y="124"/>
                  </a:lnTo>
                  <a:lnTo>
                    <a:pt x="138" y="124"/>
                  </a:lnTo>
                  <a:lnTo>
                    <a:pt x="140" y="121"/>
                  </a:lnTo>
                  <a:lnTo>
                    <a:pt x="142" y="115"/>
                  </a:lnTo>
                  <a:lnTo>
                    <a:pt x="142" y="115"/>
                  </a:lnTo>
                  <a:lnTo>
                    <a:pt x="142" y="104"/>
                  </a:lnTo>
                  <a:lnTo>
                    <a:pt x="143" y="99"/>
                  </a:lnTo>
                  <a:lnTo>
                    <a:pt x="148" y="98"/>
                  </a:lnTo>
                  <a:lnTo>
                    <a:pt x="148" y="98"/>
                  </a:lnTo>
                  <a:lnTo>
                    <a:pt x="150" y="97"/>
                  </a:lnTo>
                  <a:lnTo>
                    <a:pt x="155" y="95"/>
                  </a:lnTo>
                  <a:lnTo>
                    <a:pt x="158" y="94"/>
                  </a:lnTo>
                  <a:lnTo>
                    <a:pt x="158" y="91"/>
                  </a:lnTo>
                  <a:lnTo>
                    <a:pt x="158" y="91"/>
                  </a:lnTo>
                  <a:lnTo>
                    <a:pt x="155" y="85"/>
                  </a:lnTo>
                  <a:lnTo>
                    <a:pt x="152" y="82"/>
                  </a:lnTo>
                  <a:lnTo>
                    <a:pt x="153" y="81"/>
                  </a:lnTo>
                  <a:lnTo>
                    <a:pt x="153" y="81"/>
                  </a:lnTo>
                  <a:lnTo>
                    <a:pt x="156" y="81"/>
                  </a:lnTo>
                  <a:lnTo>
                    <a:pt x="162" y="82"/>
                  </a:lnTo>
                  <a:lnTo>
                    <a:pt x="167" y="82"/>
                  </a:lnTo>
                  <a:lnTo>
                    <a:pt x="169" y="82"/>
                  </a:lnTo>
                  <a:lnTo>
                    <a:pt x="170" y="81"/>
                  </a:lnTo>
                  <a:lnTo>
                    <a:pt x="170" y="81"/>
                  </a:lnTo>
                  <a:lnTo>
                    <a:pt x="172" y="78"/>
                  </a:lnTo>
                  <a:lnTo>
                    <a:pt x="172" y="75"/>
                  </a:lnTo>
                  <a:lnTo>
                    <a:pt x="172" y="71"/>
                  </a:lnTo>
                  <a:lnTo>
                    <a:pt x="172" y="68"/>
                  </a:lnTo>
                  <a:lnTo>
                    <a:pt x="172" y="68"/>
                  </a:lnTo>
                  <a:lnTo>
                    <a:pt x="177" y="62"/>
                  </a:lnTo>
                  <a:lnTo>
                    <a:pt x="179" y="60"/>
                  </a:lnTo>
                  <a:lnTo>
                    <a:pt x="180" y="57"/>
                  </a:lnTo>
                  <a:lnTo>
                    <a:pt x="180" y="57"/>
                  </a:lnTo>
                  <a:lnTo>
                    <a:pt x="179" y="52"/>
                  </a:lnTo>
                  <a:lnTo>
                    <a:pt x="179" y="50"/>
                  </a:lnTo>
                  <a:lnTo>
                    <a:pt x="177" y="48"/>
                  </a:lnTo>
                  <a:lnTo>
                    <a:pt x="177" y="48"/>
                  </a:lnTo>
                  <a:lnTo>
                    <a:pt x="175" y="45"/>
                  </a:lnTo>
                  <a:lnTo>
                    <a:pt x="175" y="43"/>
                  </a:lnTo>
                  <a:lnTo>
                    <a:pt x="176" y="41"/>
                  </a:lnTo>
                  <a:lnTo>
                    <a:pt x="179" y="40"/>
                  </a:lnTo>
                  <a:lnTo>
                    <a:pt x="179" y="40"/>
                  </a:lnTo>
                  <a:lnTo>
                    <a:pt x="182" y="38"/>
                  </a:lnTo>
                  <a:lnTo>
                    <a:pt x="182" y="38"/>
                  </a:lnTo>
                  <a:lnTo>
                    <a:pt x="186" y="37"/>
                  </a:lnTo>
                  <a:lnTo>
                    <a:pt x="190" y="35"/>
                  </a:lnTo>
                  <a:lnTo>
                    <a:pt x="190" y="35"/>
                  </a:lnTo>
                  <a:lnTo>
                    <a:pt x="195" y="33"/>
                  </a:lnTo>
                  <a:lnTo>
                    <a:pt x="202" y="30"/>
                  </a:lnTo>
                  <a:lnTo>
                    <a:pt x="207" y="28"/>
                  </a:lnTo>
                  <a:lnTo>
                    <a:pt x="212" y="30"/>
                  </a:lnTo>
                  <a:lnTo>
                    <a:pt x="212" y="30"/>
                  </a:lnTo>
                  <a:lnTo>
                    <a:pt x="214" y="30"/>
                  </a:lnTo>
                  <a:lnTo>
                    <a:pt x="219" y="30"/>
                  </a:lnTo>
                  <a:lnTo>
                    <a:pt x="223" y="27"/>
                  </a:lnTo>
                  <a:lnTo>
                    <a:pt x="227" y="24"/>
                  </a:lnTo>
                  <a:lnTo>
                    <a:pt x="227" y="24"/>
                  </a:lnTo>
                  <a:lnTo>
                    <a:pt x="223" y="23"/>
                  </a:lnTo>
                  <a:lnTo>
                    <a:pt x="220" y="23"/>
                  </a:lnTo>
                  <a:lnTo>
                    <a:pt x="220" y="23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74" name="Pakistan">
              <a:extLst>
                <a:ext uri="{FF2B5EF4-FFF2-40B4-BE49-F238E27FC236}">
                  <a16:creationId xmlns:a16="http://schemas.microsoft.com/office/drawing/2014/main" id="{788CBB25-A1E6-554D-817C-9785BE854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6186" y="3383395"/>
              <a:ext cx="393622" cy="355148"/>
            </a:xfrm>
            <a:custGeom>
              <a:avLst/>
              <a:gdLst/>
              <a:ahLst/>
              <a:cxnLst>
                <a:cxn ang="0">
                  <a:pos x="245" y="13"/>
                </a:cxn>
                <a:cxn ang="0">
                  <a:pos x="231" y="1"/>
                </a:cxn>
                <a:cxn ang="0">
                  <a:pos x="218" y="3"/>
                </a:cxn>
                <a:cxn ang="0">
                  <a:pos x="202" y="4"/>
                </a:cxn>
                <a:cxn ang="0">
                  <a:pos x="181" y="13"/>
                </a:cxn>
                <a:cxn ang="0">
                  <a:pos x="171" y="17"/>
                </a:cxn>
                <a:cxn ang="0">
                  <a:pos x="174" y="26"/>
                </a:cxn>
                <a:cxn ang="0">
                  <a:pos x="172" y="38"/>
                </a:cxn>
                <a:cxn ang="0">
                  <a:pos x="167" y="54"/>
                </a:cxn>
                <a:cxn ang="0">
                  <a:pos x="157" y="58"/>
                </a:cxn>
                <a:cxn ang="0">
                  <a:pos x="150" y="61"/>
                </a:cxn>
                <a:cxn ang="0">
                  <a:pos x="145" y="73"/>
                </a:cxn>
                <a:cxn ang="0">
                  <a:pos x="137" y="91"/>
                </a:cxn>
                <a:cxn ang="0">
                  <a:pos x="130" y="98"/>
                </a:cxn>
                <a:cxn ang="0">
                  <a:pos x="114" y="101"/>
                </a:cxn>
                <a:cxn ang="0">
                  <a:pos x="108" y="107"/>
                </a:cxn>
                <a:cxn ang="0">
                  <a:pos x="90" y="112"/>
                </a:cxn>
                <a:cxn ang="0">
                  <a:pos x="90" y="131"/>
                </a:cxn>
                <a:cxn ang="0">
                  <a:pos x="26" y="138"/>
                </a:cxn>
                <a:cxn ang="0">
                  <a:pos x="7" y="144"/>
                </a:cxn>
                <a:cxn ang="0">
                  <a:pos x="24" y="158"/>
                </a:cxn>
                <a:cxn ang="0">
                  <a:pos x="30" y="174"/>
                </a:cxn>
                <a:cxn ang="0">
                  <a:pos x="37" y="182"/>
                </a:cxn>
                <a:cxn ang="0">
                  <a:pos x="29" y="189"/>
                </a:cxn>
                <a:cxn ang="0">
                  <a:pos x="12" y="203"/>
                </a:cxn>
                <a:cxn ang="0">
                  <a:pos x="30" y="212"/>
                </a:cxn>
                <a:cxn ang="0">
                  <a:pos x="47" y="208"/>
                </a:cxn>
                <a:cxn ang="0">
                  <a:pos x="66" y="211"/>
                </a:cxn>
                <a:cxn ang="0">
                  <a:pos x="89" y="208"/>
                </a:cxn>
                <a:cxn ang="0">
                  <a:pos x="96" y="216"/>
                </a:cxn>
                <a:cxn ang="0">
                  <a:pos x="103" y="229"/>
                </a:cxn>
                <a:cxn ang="0">
                  <a:pos x="117" y="238"/>
                </a:cxn>
                <a:cxn ang="0">
                  <a:pos x="121" y="239"/>
                </a:cxn>
                <a:cxn ang="0">
                  <a:pos x="141" y="229"/>
                </a:cxn>
                <a:cxn ang="0">
                  <a:pos x="158" y="228"/>
                </a:cxn>
                <a:cxn ang="0">
                  <a:pos x="162" y="218"/>
                </a:cxn>
                <a:cxn ang="0">
                  <a:pos x="150" y="194"/>
                </a:cxn>
                <a:cxn ang="0">
                  <a:pos x="141" y="185"/>
                </a:cxn>
                <a:cxn ang="0">
                  <a:pos x="145" y="174"/>
                </a:cxn>
                <a:cxn ang="0">
                  <a:pos x="161" y="169"/>
                </a:cxn>
                <a:cxn ang="0">
                  <a:pos x="168" y="166"/>
                </a:cxn>
                <a:cxn ang="0">
                  <a:pos x="182" y="159"/>
                </a:cxn>
                <a:cxn ang="0">
                  <a:pos x="190" y="151"/>
                </a:cxn>
                <a:cxn ang="0">
                  <a:pos x="204" y="131"/>
                </a:cxn>
                <a:cxn ang="0">
                  <a:pos x="212" y="122"/>
                </a:cxn>
                <a:cxn ang="0">
                  <a:pos x="221" y="114"/>
                </a:cxn>
                <a:cxn ang="0">
                  <a:pos x="224" y="102"/>
                </a:cxn>
                <a:cxn ang="0">
                  <a:pos x="232" y="90"/>
                </a:cxn>
                <a:cxn ang="0">
                  <a:pos x="224" y="83"/>
                </a:cxn>
                <a:cxn ang="0">
                  <a:pos x="215" y="68"/>
                </a:cxn>
                <a:cxn ang="0">
                  <a:pos x="212" y="53"/>
                </a:cxn>
                <a:cxn ang="0">
                  <a:pos x="221" y="44"/>
                </a:cxn>
                <a:cxn ang="0">
                  <a:pos x="244" y="48"/>
                </a:cxn>
                <a:cxn ang="0">
                  <a:pos x="263" y="37"/>
                </a:cxn>
              </a:cxnLst>
              <a:rect l="0" t="0" r="r" b="b"/>
              <a:pathLst>
                <a:path w="266" h="240">
                  <a:moveTo>
                    <a:pt x="254" y="26"/>
                  </a:moveTo>
                  <a:lnTo>
                    <a:pt x="254" y="26"/>
                  </a:lnTo>
                  <a:lnTo>
                    <a:pt x="249" y="21"/>
                  </a:lnTo>
                  <a:lnTo>
                    <a:pt x="246" y="19"/>
                  </a:lnTo>
                  <a:lnTo>
                    <a:pt x="245" y="13"/>
                  </a:lnTo>
                  <a:lnTo>
                    <a:pt x="245" y="13"/>
                  </a:lnTo>
                  <a:lnTo>
                    <a:pt x="244" y="11"/>
                  </a:lnTo>
                  <a:lnTo>
                    <a:pt x="241" y="9"/>
                  </a:lnTo>
                  <a:lnTo>
                    <a:pt x="231" y="1"/>
                  </a:lnTo>
                  <a:lnTo>
                    <a:pt x="231" y="1"/>
                  </a:lnTo>
                  <a:lnTo>
                    <a:pt x="225" y="1"/>
                  </a:lnTo>
                  <a:lnTo>
                    <a:pt x="225" y="1"/>
                  </a:lnTo>
                  <a:lnTo>
                    <a:pt x="222" y="0"/>
                  </a:lnTo>
                  <a:lnTo>
                    <a:pt x="222" y="0"/>
                  </a:lnTo>
                  <a:lnTo>
                    <a:pt x="218" y="3"/>
                  </a:lnTo>
                  <a:lnTo>
                    <a:pt x="214" y="6"/>
                  </a:lnTo>
                  <a:lnTo>
                    <a:pt x="209" y="6"/>
                  </a:lnTo>
                  <a:lnTo>
                    <a:pt x="207" y="6"/>
                  </a:lnTo>
                  <a:lnTo>
                    <a:pt x="207" y="6"/>
                  </a:lnTo>
                  <a:lnTo>
                    <a:pt x="202" y="4"/>
                  </a:lnTo>
                  <a:lnTo>
                    <a:pt x="197" y="6"/>
                  </a:lnTo>
                  <a:lnTo>
                    <a:pt x="190" y="9"/>
                  </a:lnTo>
                  <a:lnTo>
                    <a:pt x="185" y="11"/>
                  </a:lnTo>
                  <a:lnTo>
                    <a:pt x="185" y="11"/>
                  </a:lnTo>
                  <a:lnTo>
                    <a:pt x="181" y="13"/>
                  </a:lnTo>
                  <a:lnTo>
                    <a:pt x="177" y="14"/>
                  </a:lnTo>
                  <a:lnTo>
                    <a:pt x="177" y="14"/>
                  </a:lnTo>
                  <a:lnTo>
                    <a:pt x="174" y="16"/>
                  </a:lnTo>
                  <a:lnTo>
                    <a:pt x="174" y="16"/>
                  </a:lnTo>
                  <a:lnTo>
                    <a:pt x="171" y="17"/>
                  </a:lnTo>
                  <a:lnTo>
                    <a:pt x="170" y="19"/>
                  </a:lnTo>
                  <a:lnTo>
                    <a:pt x="170" y="21"/>
                  </a:lnTo>
                  <a:lnTo>
                    <a:pt x="172" y="24"/>
                  </a:lnTo>
                  <a:lnTo>
                    <a:pt x="172" y="24"/>
                  </a:lnTo>
                  <a:lnTo>
                    <a:pt x="174" y="26"/>
                  </a:lnTo>
                  <a:lnTo>
                    <a:pt x="174" y="28"/>
                  </a:lnTo>
                  <a:lnTo>
                    <a:pt x="175" y="33"/>
                  </a:lnTo>
                  <a:lnTo>
                    <a:pt x="175" y="33"/>
                  </a:lnTo>
                  <a:lnTo>
                    <a:pt x="174" y="36"/>
                  </a:lnTo>
                  <a:lnTo>
                    <a:pt x="172" y="38"/>
                  </a:lnTo>
                  <a:lnTo>
                    <a:pt x="167" y="44"/>
                  </a:lnTo>
                  <a:lnTo>
                    <a:pt x="167" y="44"/>
                  </a:lnTo>
                  <a:lnTo>
                    <a:pt x="167" y="47"/>
                  </a:lnTo>
                  <a:lnTo>
                    <a:pt x="167" y="51"/>
                  </a:lnTo>
                  <a:lnTo>
                    <a:pt x="167" y="54"/>
                  </a:lnTo>
                  <a:lnTo>
                    <a:pt x="165" y="57"/>
                  </a:lnTo>
                  <a:lnTo>
                    <a:pt x="165" y="57"/>
                  </a:lnTo>
                  <a:lnTo>
                    <a:pt x="164" y="58"/>
                  </a:lnTo>
                  <a:lnTo>
                    <a:pt x="162" y="58"/>
                  </a:lnTo>
                  <a:lnTo>
                    <a:pt x="157" y="58"/>
                  </a:lnTo>
                  <a:lnTo>
                    <a:pt x="151" y="57"/>
                  </a:lnTo>
                  <a:lnTo>
                    <a:pt x="148" y="57"/>
                  </a:lnTo>
                  <a:lnTo>
                    <a:pt x="148" y="57"/>
                  </a:lnTo>
                  <a:lnTo>
                    <a:pt x="147" y="58"/>
                  </a:lnTo>
                  <a:lnTo>
                    <a:pt x="150" y="61"/>
                  </a:lnTo>
                  <a:lnTo>
                    <a:pt x="153" y="67"/>
                  </a:lnTo>
                  <a:lnTo>
                    <a:pt x="153" y="67"/>
                  </a:lnTo>
                  <a:lnTo>
                    <a:pt x="153" y="70"/>
                  </a:lnTo>
                  <a:lnTo>
                    <a:pt x="150" y="71"/>
                  </a:lnTo>
                  <a:lnTo>
                    <a:pt x="145" y="73"/>
                  </a:lnTo>
                  <a:lnTo>
                    <a:pt x="143" y="74"/>
                  </a:lnTo>
                  <a:lnTo>
                    <a:pt x="143" y="74"/>
                  </a:lnTo>
                  <a:lnTo>
                    <a:pt x="138" y="75"/>
                  </a:lnTo>
                  <a:lnTo>
                    <a:pt x="137" y="80"/>
                  </a:lnTo>
                  <a:lnTo>
                    <a:pt x="137" y="91"/>
                  </a:lnTo>
                  <a:lnTo>
                    <a:pt x="137" y="91"/>
                  </a:lnTo>
                  <a:lnTo>
                    <a:pt x="135" y="97"/>
                  </a:lnTo>
                  <a:lnTo>
                    <a:pt x="133" y="100"/>
                  </a:lnTo>
                  <a:lnTo>
                    <a:pt x="131" y="100"/>
                  </a:lnTo>
                  <a:lnTo>
                    <a:pt x="130" y="98"/>
                  </a:lnTo>
                  <a:lnTo>
                    <a:pt x="130" y="98"/>
                  </a:lnTo>
                  <a:lnTo>
                    <a:pt x="128" y="97"/>
                  </a:lnTo>
                  <a:lnTo>
                    <a:pt x="125" y="97"/>
                  </a:lnTo>
                  <a:lnTo>
                    <a:pt x="120" y="98"/>
                  </a:lnTo>
                  <a:lnTo>
                    <a:pt x="114" y="101"/>
                  </a:lnTo>
                  <a:lnTo>
                    <a:pt x="113" y="102"/>
                  </a:lnTo>
                  <a:lnTo>
                    <a:pt x="113" y="104"/>
                  </a:lnTo>
                  <a:lnTo>
                    <a:pt x="113" y="104"/>
                  </a:lnTo>
                  <a:lnTo>
                    <a:pt x="111" y="107"/>
                  </a:lnTo>
                  <a:lnTo>
                    <a:pt x="108" y="107"/>
                  </a:lnTo>
                  <a:lnTo>
                    <a:pt x="101" y="107"/>
                  </a:lnTo>
                  <a:lnTo>
                    <a:pt x="101" y="107"/>
                  </a:lnTo>
                  <a:lnTo>
                    <a:pt x="97" y="107"/>
                  </a:lnTo>
                  <a:lnTo>
                    <a:pt x="93" y="110"/>
                  </a:lnTo>
                  <a:lnTo>
                    <a:pt x="90" y="112"/>
                  </a:lnTo>
                  <a:lnTo>
                    <a:pt x="89" y="114"/>
                  </a:lnTo>
                  <a:lnTo>
                    <a:pt x="89" y="114"/>
                  </a:lnTo>
                  <a:lnTo>
                    <a:pt x="89" y="122"/>
                  </a:lnTo>
                  <a:lnTo>
                    <a:pt x="90" y="131"/>
                  </a:lnTo>
                  <a:lnTo>
                    <a:pt x="90" y="131"/>
                  </a:lnTo>
                  <a:lnTo>
                    <a:pt x="81" y="132"/>
                  </a:lnTo>
                  <a:lnTo>
                    <a:pt x="61" y="135"/>
                  </a:lnTo>
                  <a:lnTo>
                    <a:pt x="40" y="138"/>
                  </a:lnTo>
                  <a:lnTo>
                    <a:pt x="26" y="138"/>
                  </a:lnTo>
                  <a:lnTo>
                    <a:pt x="26" y="138"/>
                  </a:lnTo>
                  <a:lnTo>
                    <a:pt x="13" y="137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5" y="139"/>
                  </a:lnTo>
                  <a:lnTo>
                    <a:pt x="7" y="144"/>
                  </a:lnTo>
                  <a:lnTo>
                    <a:pt x="7" y="144"/>
                  </a:lnTo>
                  <a:lnTo>
                    <a:pt x="10" y="148"/>
                  </a:lnTo>
                  <a:lnTo>
                    <a:pt x="15" y="152"/>
                  </a:lnTo>
                  <a:lnTo>
                    <a:pt x="19" y="155"/>
                  </a:lnTo>
                  <a:lnTo>
                    <a:pt x="24" y="158"/>
                  </a:lnTo>
                  <a:lnTo>
                    <a:pt x="24" y="158"/>
                  </a:lnTo>
                  <a:lnTo>
                    <a:pt x="27" y="159"/>
                  </a:lnTo>
                  <a:lnTo>
                    <a:pt x="29" y="162"/>
                  </a:lnTo>
                  <a:lnTo>
                    <a:pt x="30" y="168"/>
                  </a:lnTo>
                  <a:lnTo>
                    <a:pt x="30" y="174"/>
                  </a:lnTo>
                  <a:lnTo>
                    <a:pt x="32" y="175"/>
                  </a:lnTo>
                  <a:lnTo>
                    <a:pt x="32" y="176"/>
                  </a:lnTo>
                  <a:lnTo>
                    <a:pt x="32" y="176"/>
                  </a:lnTo>
                  <a:lnTo>
                    <a:pt x="34" y="178"/>
                  </a:lnTo>
                  <a:lnTo>
                    <a:pt x="37" y="182"/>
                  </a:lnTo>
                  <a:lnTo>
                    <a:pt x="39" y="186"/>
                  </a:lnTo>
                  <a:lnTo>
                    <a:pt x="37" y="188"/>
                  </a:lnTo>
                  <a:lnTo>
                    <a:pt x="36" y="188"/>
                  </a:lnTo>
                  <a:lnTo>
                    <a:pt x="36" y="188"/>
                  </a:lnTo>
                  <a:lnTo>
                    <a:pt x="29" y="189"/>
                  </a:lnTo>
                  <a:lnTo>
                    <a:pt x="22" y="192"/>
                  </a:lnTo>
                  <a:lnTo>
                    <a:pt x="22" y="192"/>
                  </a:lnTo>
                  <a:lnTo>
                    <a:pt x="17" y="195"/>
                  </a:lnTo>
                  <a:lnTo>
                    <a:pt x="15" y="199"/>
                  </a:lnTo>
                  <a:lnTo>
                    <a:pt x="12" y="203"/>
                  </a:lnTo>
                  <a:lnTo>
                    <a:pt x="12" y="209"/>
                  </a:lnTo>
                  <a:lnTo>
                    <a:pt x="12" y="209"/>
                  </a:lnTo>
                  <a:lnTo>
                    <a:pt x="12" y="213"/>
                  </a:lnTo>
                  <a:lnTo>
                    <a:pt x="12" y="213"/>
                  </a:lnTo>
                  <a:lnTo>
                    <a:pt x="30" y="212"/>
                  </a:lnTo>
                  <a:lnTo>
                    <a:pt x="39" y="212"/>
                  </a:lnTo>
                  <a:lnTo>
                    <a:pt x="42" y="211"/>
                  </a:lnTo>
                  <a:lnTo>
                    <a:pt x="42" y="211"/>
                  </a:lnTo>
                  <a:lnTo>
                    <a:pt x="44" y="209"/>
                  </a:lnTo>
                  <a:lnTo>
                    <a:pt x="47" y="208"/>
                  </a:lnTo>
                  <a:lnTo>
                    <a:pt x="52" y="208"/>
                  </a:lnTo>
                  <a:lnTo>
                    <a:pt x="54" y="209"/>
                  </a:lnTo>
                  <a:lnTo>
                    <a:pt x="54" y="209"/>
                  </a:lnTo>
                  <a:lnTo>
                    <a:pt x="59" y="211"/>
                  </a:lnTo>
                  <a:lnTo>
                    <a:pt x="66" y="211"/>
                  </a:lnTo>
                  <a:lnTo>
                    <a:pt x="73" y="211"/>
                  </a:lnTo>
                  <a:lnTo>
                    <a:pt x="80" y="209"/>
                  </a:lnTo>
                  <a:lnTo>
                    <a:pt x="80" y="209"/>
                  </a:lnTo>
                  <a:lnTo>
                    <a:pt x="86" y="206"/>
                  </a:lnTo>
                  <a:lnTo>
                    <a:pt x="89" y="208"/>
                  </a:lnTo>
                  <a:lnTo>
                    <a:pt x="91" y="209"/>
                  </a:lnTo>
                  <a:lnTo>
                    <a:pt x="93" y="212"/>
                  </a:lnTo>
                  <a:lnTo>
                    <a:pt x="93" y="212"/>
                  </a:lnTo>
                  <a:lnTo>
                    <a:pt x="93" y="215"/>
                  </a:lnTo>
                  <a:lnTo>
                    <a:pt x="96" y="216"/>
                  </a:lnTo>
                  <a:lnTo>
                    <a:pt x="100" y="221"/>
                  </a:lnTo>
                  <a:lnTo>
                    <a:pt x="100" y="221"/>
                  </a:lnTo>
                  <a:lnTo>
                    <a:pt x="101" y="223"/>
                  </a:lnTo>
                  <a:lnTo>
                    <a:pt x="101" y="226"/>
                  </a:lnTo>
                  <a:lnTo>
                    <a:pt x="103" y="229"/>
                  </a:lnTo>
                  <a:lnTo>
                    <a:pt x="103" y="232"/>
                  </a:lnTo>
                  <a:lnTo>
                    <a:pt x="103" y="232"/>
                  </a:lnTo>
                  <a:lnTo>
                    <a:pt x="106" y="235"/>
                  </a:lnTo>
                  <a:lnTo>
                    <a:pt x="108" y="235"/>
                  </a:lnTo>
                  <a:lnTo>
                    <a:pt x="117" y="238"/>
                  </a:lnTo>
                  <a:lnTo>
                    <a:pt x="117" y="238"/>
                  </a:lnTo>
                  <a:lnTo>
                    <a:pt x="120" y="240"/>
                  </a:lnTo>
                  <a:lnTo>
                    <a:pt x="120" y="240"/>
                  </a:lnTo>
                  <a:lnTo>
                    <a:pt x="121" y="239"/>
                  </a:lnTo>
                  <a:lnTo>
                    <a:pt x="121" y="239"/>
                  </a:lnTo>
                  <a:lnTo>
                    <a:pt x="125" y="230"/>
                  </a:lnTo>
                  <a:lnTo>
                    <a:pt x="130" y="229"/>
                  </a:lnTo>
                  <a:lnTo>
                    <a:pt x="135" y="229"/>
                  </a:lnTo>
                  <a:lnTo>
                    <a:pt x="135" y="229"/>
                  </a:lnTo>
                  <a:lnTo>
                    <a:pt x="141" y="229"/>
                  </a:lnTo>
                  <a:lnTo>
                    <a:pt x="144" y="229"/>
                  </a:lnTo>
                  <a:lnTo>
                    <a:pt x="147" y="228"/>
                  </a:lnTo>
                  <a:lnTo>
                    <a:pt x="151" y="228"/>
                  </a:lnTo>
                  <a:lnTo>
                    <a:pt x="151" y="228"/>
                  </a:lnTo>
                  <a:lnTo>
                    <a:pt x="158" y="228"/>
                  </a:lnTo>
                  <a:lnTo>
                    <a:pt x="161" y="228"/>
                  </a:lnTo>
                  <a:lnTo>
                    <a:pt x="162" y="225"/>
                  </a:lnTo>
                  <a:lnTo>
                    <a:pt x="162" y="225"/>
                  </a:lnTo>
                  <a:lnTo>
                    <a:pt x="164" y="222"/>
                  </a:lnTo>
                  <a:lnTo>
                    <a:pt x="162" y="218"/>
                  </a:lnTo>
                  <a:lnTo>
                    <a:pt x="157" y="211"/>
                  </a:lnTo>
                  <a:lnTo>
                    <a:pt x="157" y="211"/>
                  </a:lnTo>
                  <a:lnTo>
                    <a:pt x="153" y="203"/>
                  </a:lnTo>
                  <a:lnTo>
                    <a:pt x="150" y="198"/>
                  </a:lnTo>
                  <a:lnTo>
                    <a:pt x="150" y="194"/>
                  </a:lnTo>
                  <a:lnTo>
                    <a:pt x="150" y="194"/>
                  </a:lnTo>
                  <a:lnTo>
                    <a:pt x="150" y="192"/>
                  </a:lnTo>
                  <a:lnTo>
                    <a:pt x="148" y="189"/>
                  </a:lnTo>
                  <a:lnTo>
                    <a:pt x="145" y="188"/>
                  </a:lnTo>
                  <a:lnTo>
                    <a:pt x="141" y="185"/>
                  </a:lnTo>
                  <a:lnTo>
                    <a:pt x="140" y="184"/>
                  </a:lnTo>
                  <a:lnTo>
                    <a:pt x="140" y="182"/>
                  </a:lnTo>
                  <a:lnTo>
                    <a:pt x="140" y="182"/>
                  </a:lnTo>
                  <a:lnTo>
                    <a:pt x="141" y="178"/>
                  </a:lnTo>
                  <a:lnTo>
                    <a:pt x="145" y="174"/>
                  </a:lnTo>
                  <a:lnTo>
                    <a:pt x="153" y="166"/>
                  </a:lnTo>
                  <a:lnTo>
                    <a:pt x="153" y="166"/>
                  </a:lnTo>
                  <a:lnTo>
                    <a:pt x="154" y="166"/>
                  </a:lnTo>
                  <a:lnTo>
                    <a:pt x="158" y="168"/>
                  </a:lnTo>
                  <a:lnTo>
                    <a:pt x="161" y="169"/>
                  </a:lnTo>
                  <a:lnTo>
                    <a:pt x="162" y="169"/>
                  </a:lnTo>
                  <a:lnTo>
                    <a:pt x="164" y="168"/>
                  </a:lnTo>
                  <a:lnTo>
                    <a:pt x="164" y="168"/>
                  </a:lnTo>
                  <a:lnTo>
                    <a:pt x="165" y="166"/>
                  </a:lnTo>
                  <a:lnTo>
                    <a:pt x="168" y="166"/>
                  </a:lnTo>
                  <a:lnTo>
                    <a:pt x="175" y="168"/>
                  </a:lnTo>
                  <a:lnTo>
                    <a:pt x="175" y="168"/>
                  </a:lnTo>
                  <a:lnTo>
                    <a:pt x="177" y="166"/>
                  </a:lnTo>
                  <a:lnTo>
                    <a:pt x="180" y="164"/>
                  </a:lnTo>
                  <a:lnTo>
                    <a:pt x="182" y="159"/>
                  </a:lnTo>
                  <a:lnTo>
                    <a:pt x="184" y="155"/>
                  </a:lnTo>
                  <a:lnTo>
                    <a:pt x="184" y="155"/>
                  </a:lnTo>
                  <a:lnTo>
                    <a:pt x="184" y="154"/>
                  </a:lnTo>
                  <a:lnTo>
                    <a:pt x="185" y="152"/>
                  </a:lnTo>
                  <a:lnTo>
                    <a:pt x="190" y="151"/>
                  </a:lnTo>
                  <a:lnTo>
                    <a:pt x="197" y="148"/>
                  </a:lnTo>
                  <a:lnTo>
                    <a:pt x="197" y="148"/>
                  </a:lnTo>
                  <a:lnTo>
                    <a:pt x="201" y="139"/>
                  </a:lnTo>
                  <a:lnTo>
                    <a:pt x="204" y="131"/>
                  </a:lnTo>
                  <a:lnTo>
                    <a:pt x="204" y="131"/>
                  </a:lnTo>
                  <a:lnTo>
                    <a:pt x="205" y="129"/>
                  </a:lnTo>
                  <a:lnTo>
                    <a:pt x="208" y="128"/>
                  </a:lnTo>
                  <a:lnTo>
                    <a:pt x="211" y="127"/>
                  </a:lnTo>
                  <a:lnTo>
                    <a:pt x="212" y="125"/>
                  </a:lnTo>
                  <a:lnTo>
                    <a:pt x="212" y="122"/>
                  </a:lnTo>
                  <a:lnTo>
                    <a:pt x="212" y="122"/>
                  </a:lnTo>
                  <a:lnTo>
                    <a:pt x="214" y="118"/>
                  </a:lnTo>
                  <a:lnTo>
                    <a:pt x="215" y="115"/>
                  </a:lnTo>
                  <a:lnTo>
                    <a:pt x="218" y="114"/>
                  </a:lnTo>
                  <a:lnTo>
                    <a:pt x="221" y="114"/>
                  </a:lnTo>
                  <a:lnTo>
                    <a:pt x="221" y="114"/>
                  </a:lnTo>
                  <a:lnTo>
                    <a:pt x="222" y="112"/>
                  </a:lnTo>
                  <a:lnTo>
                    <a:pt x="224" y="110"/>
                  </a:lnTo>
                  <a:lnTo>
                    <a:pt x="224" y="102"/>
                  </a:lnTo>
                  <a:lnTo>
                    <a:pt x="224" y="102"/>
                  </a:lnTo>
                  <a:lnTo>
                    <a:pt x="224" y="98"/>
                  </a:lnTo>
                  <a:lnTo>
                    <a:pt x="226" y="94"/>
                  </a:lnTo>
                  <a:lnTo>
                    <a:pt x="228" y="91"/>
                  </a:lnTo>
                  <a:lnTo>
                    <a:pt x="232" y="90"/>
                  </a:lnTo>
                  <a:lnTo>
                    <a:pt x="232" y="90"/>
                  </a:lnTo>
                  <a:lnTo>
                    <a:pt x="234" y="90"/>
                  </a:lnTo>
                  <a:lnTo>
                    <a:pt x="234" y="88"/>
                  </a:lnTo>
                  <a:lnTo>
                    <a:pt x="232" y="85"/>
                  </a:lnTo>
                  <a:lnTo>
                    <a:pt x="228" y="83"/>
                  </a:lnTo>
                  <a:lnTo>
                    <a:pt x="224" y="83"/>
                  </a:lnTo>
                  <a:lnTo>
                    <a:pt x="224" y="83"/>
                  </a:lnTo>
                  <a:lnTo>
                    <a:pt x="222" y="83"/>
                  </a:lnTo>
                  <a:lnTo>
                    <a:pt x="221" y="81"/>
                  </a:lnTo>
                  <a:lnTo>
                    <a:pt x="217" y="75"/>
                  </a:lnTo>
                  <a:lnTo>
                    <a:pt x="215" y="68"/>
                  </a:lnTo>
                  <a:lnTo>
                    <a:pt x="215" y="68"/>
                  </a:lnTo>
                  <a:lnTo>
                    <a:pt x="215" y="61"/>
                  </a:lnTo>
                  <a:lnTo>
                    <a:pt x="214" y="56"/>
                  </a:lnTo>
                  <a:lnTo>
                    <a:pt x="212" y="53"/>
                  </a:lnTo>
                  <a:lnTo>
                    <a:pt x="212" y="53"/>
                  </a:lnTo>
                  <a:lnTo>
                    <a:pt x="211" y="50"/>
                  </a:lnTo>
                  <a:lnTo>
                    <a:pt x="212" y="47"/>
                  </a:lnTo>
                  <a:lnTo>
                    <a:pt x="215" y="44"/>
                  </a:lnTo>
                  <a:lnTo>
                    <a:pt x="221" y="44"/>
                  </a:lnTo>
                  <a:lnTo>
                    <a:pt x="221" y="44"/>
                  </a:lnTo>
                  <a:lnTo>
                    <a:pt x="226" y="44"/>
                  </a:lnTo>
                  <a:lnTo>
                    <a:pt x="234" y="47"/>
                  </a:lnTo>
                  <a:lnTo>
                    <a:pt x="239" y="48"/>
                  </a:lnTo>
                  <a:lnTo>
                    <a:pt x="242" y="48"/>
                  </a:lnTo>
                  <a:lnTo>
                    <a:pt x="244" y="48"/>
                  </a:lnTo>
                  <a:lnTo>
                    <a:pt x="244" y="48"/>
                  </a:lnTo>
                  <a:lnTo>
                    <a:pt x="254" y="44"/>
                  </a:lnTo>
                  <a:lnTo>
                    <a:pt x="261" y="41"/>
                  </a:lnTo>
                  <a:lnTo>
                    <a:pt x="261" y="41"/>
                  </a:lnTo>
                  <a:lnTo>
                    <a:pt x="263" y="37"/>
                  </a:lnTo>
                  <a:lnTo>
                    <a:pt x="266" y="31"/>
                  </a:lnTo>
                  <a:lnTo>
                    <a:pt x="266" y="31"/>
                  </a:lnTo>
                  <a:lnTo>
                    <a:pt x="254" y="26"/>
                  </a:lnTo>
                  <a:lnTo>
                    <a:pt x="254" y="2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75" name="Iran">
              <a:extLst>
                <a:ext uri="{FF2B5EF4-FFF2-40B4-BE49-F238E27FC236}">
                  <a16:creationId xmlns:a16="http://schemas.microsoft.com/office/drawing/2014/main" id="{317A09FD-1864-4247-B6FC-30EB5437B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726" y="3303486"/>
              <a:ext cx="463172" cy="395102"/>
            </a:xfrm>
            <a:custGeom>
              <a:avLst/>
              <a:gdLst/>
              <a:ahLst/>
              <a:cxnLst>
                <a:cxn ang="0">
                  <a:pos x="304" y="222"/>
                </a:cxn>
                <a:cxn ang="0">
                  <a:pos x="293" y="209"/>
                </a:cxn>
                <a:cxn ang="0">
                  <a:pos x="280" y="195"/>
                </a:cxn>
                <a:cxn ang="0">
                  <a:pos x="274" y="181"/>
                </a:cxn>
                <a:cxn ang="0">
                  <a:pos x="287" y="162"/>
                </a:cxn>
                <a:cxn ang="0">
                  <a:pos x="271" y="154"/>
                </a:cxn>
                <a:cxn ang="0">
                  <a:pos x="270" y="135"/>
                </a:cxn>
                <a:cxn ang="0">
                  <a:pos x="270" y="118"/>
                </a:cxn>
                <a:cxn ang="0">
                  <a:pos x="274" y="100"/>
                </a:cxn>
                <a:cxn ang="0">
                  <a:pos x="281" y="84"/>
                </a:cxn>
                <a:cxn ang="0">
                  <a:pos x="277" y="63"/>
                </a:cxn>
                <a:cxn ang="0">
                  <a:pos x="262" y="58"/>
                </a:cxn>
                <a:cxn ang="0">
                  <a:pos x="252" y="51"/>
                </a:cxn>
                <a:cxn ang="0">
                  <a:pos x="244" y="44"/>
                </a:cxn>
                <a:cxn ang="0">
                  <a:pos x="229" y="40"/>
                </a:cxn>
                <a:cxn ang="0">
                  <a:pos x="216" y="34"/>
                </a:cxn>
                <a:cxn ang="0">
                  <a:pos x="197" y="34"/>
                </a:cxn>
                <a:cxn ang="0">
                  <a:pos x="186" y="36"/>
                </a:cxn>
                <a:cxn ang="0">
                  <a:pos x="169" y="47"/>
                </a:cxn>
                <a:cxn ang="0">
                  <a:pos x="158" y="57"/>
                </a:cxn>
                <a:cxn ang="0">
                  <a:pos x="124" y="64"/>
                </a:cxn>
                <a:cxn ang="0">
                  <a:pos x="102" y="50"/>
                </a:cxn>
                <a:cxn ang="0">
                  <a:pos x="87" y="44"/>
                </a:cxn>
                <a:cxn ang="0">
                  <a:pos x="67" y="23"/>
                </a:cxn>
                <a:cxn ang="0">
                  <a:pos x="65" y="10"/>
                </a:cxn>
                <a:cxn ang="0">
                  <a:pos x="47" y="14"/>
                </a:cxn>
                <a:cxn ang="0">
                  <a:pos x="21" y="17"/>
                </a:cxn>
                <a:cxn ang="0">
                  <a:pos x="14" y="9"/>
                </a:cxn>
                <a:cxn ang="0">
                  <a:pos x="7" y="0"/>
                </a:cxn>
                <a:cxn ang="0">
                  <a:pos x="3" y="9"/>
                </a:cxn>
                <a:cxn ang="0">
                  <a:pos x="0" y="14"/>
                </a:cxn>
                <a:cxn ang="0">
                  <a:pos x="1" y="36"/>
                </a:cxn>
                <a:cxn ang="0">
                  <a:pos x="10" y="48"/>
                </a:cxn>
                <a:cxn ang="0">
                  <a:pos x="14" y="61"/>
                </a:cxn>
                <a:cxn ang="0">
                  <a:pos x="21" y="73"/>
                </a:cxn>
                <a:cxn ang="0">
                  <a:pos x="31" y="80"/>
                </a:cxn>
                <a:cxn ang="0">
                  <a:pos x="28" y="88"/>
                </a:cxn>
                <a:cxn ang="0">
                  <a:pos x="24" y="98"/>
                </a:cxn>
                <a:cxn ang="0">
                  <a:pos x="23" y="114"/>
                </a:cxn>
                <a:cxn ang="0">
                  <a:pos x="32" y="125"/>
                </a:cxn>
                <a:cxn ang="0">
                  <a:pos x="45" y="135"/>
                </a:cxn>
                <a:cxn ang="0">
                  <a:pos x="57" y="147"/>
                </a:cxn>
                <a:cxn ang="0">
                  <a:pos x="57" y="156"/>
                </a:cxn>
                <a:cxn ang="0">
                  <a:pos x="62" y="168"/>
                </a:cxn>
                <a:cxn ang="0">
                  <a:pos x="71" y="181"/>
                </a:cxn>
                <a:cxn ang="0">
                  <a:pos x="79" y="176"/>
                </a:cxn>
                <a:cxn ang="0">
                  <a:pos x="94" y="178"/>
                </a:cxn>
                <a:cxn ang="0">
                  <a:pos x="109" y="202"/>
                </a:cxn>
                <a:cxn ang="0">
                  <a:pos x="124" y="219"/>
                </a:cxn>
                <a:cxn ang="0">
                  <a:pos x="146" y="232"/>
                </a:cxn>
                <a:cxn ang="0">
                  <a:pos x="180" y="240"/>
                </a:cxn>
                <a:cxn ang="0">
                  <a:pos x="200" y="233"/>
                </a:cxn>
                <a:cxn ang="0">
                  <a:pos x="213" y="255"/>
                </a:cxn>
                <a:cxn ang="0">
                  <a:pos x="269" y="266"/>
                </a:cxn>
                <a:cxn ang="0">
                  <a:pos x="286" y="263"/>
                </a:cxn>
                <a:cxn ang="0">
                  <a:pos x="296" y="246"/>
                </a:cxn>
                <a:cxn ang="0">
                  <a:pos x="313" y="240"/>
                </a:cxn>
              </a:cxnLst>
              <a:rect l="0" t="0" r="r" b="b"/>
              <a:pathLst>
                <a:path w="313" h="267">
                  <a:moveTo>
                    <a:pt x="306" y="230"/>
                  </a:moveTo>
                  <a:lnTo>
                    <a:pt x="306" y="230"/>
                  </a:lnTo>
                  <a:lnTo>
                    <a:pt x="306" y="229"/>
                  </a:lnTo>
                  <a:lnTo>
                    <a:pt x="304" y="228"/>
                  </a:lnTo>
                  <a:lnTo>
                    <a:pt x="304" y="222"/>
                  </a:lnTo>
                  <a:lnTo>
                    <a:pt x="303" y="216"/>
                  </a:lnTo>
                  <a:lnTo>
                    <a:pt x="301" y="213"/>
                  </a:lnTo>
                  <a:lnTo>
                    <a:pt x="298" y="212"/>
                  </a:lnTo>
                  <a:lnTo>
                    <a:pt x="298" y="212"/>
                  </a:lnTo>
                  <a:lnTo>
                    <a:pt x="293" y="209"/>
                  </a:lnTo>
                  <a:lnTo>
                    <a:pt x="289" y="206"/>
                  </a:lnTo>
                  <a:lnTo>
                    <a:pt x="284" y="202"/>
                  </a:lnTo>
                  <a:lnTo>
                    <a:pt x="281" y="198"/>
                  </a:lnTo>
                  <a:lnTo>
                    <a:pt x="281" y="198"/>
                  </a:lnTo>
                  <a:lnTo>
                    <a:pt x="280" y="195"/>
                  </a:lnTo>
                  <a:lnTo>
                    <a:pt x="276" y="191"/>
                  </a:lnTo>
                  <a:lnTo>
                    <a:pt x="273" y="188"/>
                  </a:lnTo>
                  <a:lnTo>
                    <a:pt x="271" y="185"/>
                  </a:lnTo>
                  <a:lnTo>
                    <a:pt x="271" y="185"/>
                  </a:lnTo>
                  <a:lnTo>
                    <a:pt x="274" y="181"/>
                  </a:lnTo>
                  <a:lnTo>
                    <a:pt x="281" y="174"/>
                  </a:lnTo>
                  <a:lnTo>
                    <a:pt x="286" y="168"/>
                  </a:lnTo>
                  <a:lnTo>
                    <a:pt x="289" y="165"/>
                  </a:lnTo>
                  <a:lnTo>
                    <a:pt x="287" y="162"/>
                  </a:lnTo>
                  <a:lnTo>
                    <a:pt x="287" y="162"/>
                  </a:lnTo>
                  <a:lnTo>
                    <a:pt x="287" y="159"/>
                  </a:lnTo>
                  <a:lnTo>
                    <a:pt x="284" y="158"/>
                  </a:lnTo>
                  <a:lnTo>
                    <a:pt x="280" y="156"/>
                  </a:lnTo>
                  <a:lnTo>
                    <a:pt x="274" y="155"/>
                  </a:lnTo>
                  <a:lnTo>
                    <a:pt x="271" y="154"/>
                  </a:lnTo>
                  <a:lnTo>
                    <a:pt x="271" y="154"/>
                  </a:lnTo>
                  <a:lnTo>
                    <a:pt x="271" y="147"/>
                  </a:lnTo>
                  <a:lnTo>
                    <a:pt x="271" y="141"/>
                  </a:lnTo>
                  <a:lnTo>
                    <a:pt x="270" y="135"/>
                  </a:lnTo>
                  <a:lnTo>
                    <a:pt x="270" y="135"/>
                  </a:lnTo>
                  <a:lnTo>
                    <a:pt x="269" y="129"/>
                  </a:lnTo>
                  <a:lnTo>
                    <a:pt x="269" y="125"/>
                  </a:lnTo>
                  <a:lnTo>
                    <a:pt x="270" y="121"/>
                  </a:lnTo>
                  <a:lnTo>
                    <a:pt x="270" y="118"/>
                  </a:lnTo>
                  <a:lnTo>
                    <a:pt x="270" y="118"/>
                  </a:lnTo>
                  <a:lnTo>
                    <a:pt x="269" y="114"/>
                  </a:lnTo>
                  <a:lnTo>
                    <a:pt x="269" y="111"/>
                  </a:lnTo>
                  <a:lnTo>
                    <a:pt x="271" y="104"/>
                  </a:lnTo>
                  <a:lnTo>
                    <a:pt x="271" y="104"/>
                  </a:lnTo>
                  <a:lnTo>
                    <a:pt x="274" y="100"/>
                  </a:lnTo>
                  <a:lnTo>
                    <a:pt x="277" y="95"/>
                  </a:lnTo>
                  <a:lnTo>
                    <a:pt x="277" y="91"/>
                  </a:lnTo>
                  <a:lnTo>
                    <a:pt x="277" y="91"/>
                  </a:lnTo>
                  <a:lnTo>
                    <a:pt x="279" y="87"/>
                  </a:lnTo>
                  <a:lnTo>
                    <a:pt x="281" y="84"/>
                  </a:lnTo>
                  <a:lnTo>
                    <a:pt x="281" y="84"/>
                  </a:lnTo>
                  <a:lnTo>
                    <a:pt x="279" y="73"/>
                  </a:lnTo>
                  <a:lnTo>
                    <a:pt x="279" y="64"/>
                  </a:lnTo>
                  <a:lnTo>
                    <a:pt x="279" y="64"/>
                  </a:lnTo>
                  <a:lnTo>
                    <a:pt x="277" y="63"/>
                  </a:lnTo>
                  <a:lnTo>
                    <a:pt x="274" y="63"/>
                  </a:lnTo>
                  <a:lnTo>
                    <a:pt x="267" y="63"/>
                  </a:lnTo>
                  <a:lnTo>
                    <a:pt x="267" y="63"/>
                  </a:lnTo>
                  <a:lnTo>
                    <a:pt x="264" y="61"/>
                  </a:lnTo>
                  <a:lnTo>
                    <a:pt x="262" y="58"/>
                  </a:lnTo>
                  <a:lnTo>
                    <a:pt x="259" y="55"/>
                  </a:lnTo>
                  <a:lnTo>
                    <a:pt x="256" y="54"/>
                  </a:lnTo>
                  <a:lnTo>
                    <a:pt x="256" y="54"/>
                  </a:lnTo>
                  <a:lnTo>
                    <a:pt x="253" y="53"/>
                  </a:lnTo>
                  <a:lnTo>
                    <a:pt x="252" y="51"/>
                  </a:lnTo>
                  <a:lnTo>
                    <a:pt x="250" y="50"/>
                  </a:lnTo>
                  <a:lnTo>
                    <a:pt x="249" y="48"/>
                  </a:lnTo>
                  <a:lnTo>
                    <a:pt x="249" y="48"/>
                  </a:lnTo>
                  <a:lnTo>
                    <a:pt x="247" y="46"/>
                  </a:lnTo>
                  <a:lnTo>
                    <a:pt x="244" y="44"/>
                  </a:lnTo>
                  <a:lnTo>
                    <a:pt x="236" y="44"/>
                  </a:lnTo>
                  <a:lnTo>
                    <a:pt x="236" y="44"/>
                  </a:lnTo>
                  <a:lnTo>
                    <a:pt x="232" y="43"/>
                  </a:lnTo>
                  <a:lnTo>
                    <a:pt x="230" y="41"/>
                  </a:lnTo>
                  <a:lnTo>
                    <a:pt x="229" y="40"/>
                  </a:lnTo>
                  <a:lnTo>
                    <a:pt x="227" y="40"/>
                  </a:lnTo>
                  <a:lnTo>
                    <a:pt x="227" y="40"/>
                  </a:lnTo>
                  <a:lnTo>
                    <a:pt x="222" y="38"/>
                  </a:lnTo>
                  <a:lnTo>
                    <a:pt x="219" y="37"/>
                  </a:lnTo>
                  <a:lnTo>
                    <a:pt x="216" y="34"/>
                  </a:lnTo>
                  <a:lnTo>
                    <a:pt x="216" y="34"/>
                  </a:lnTo>
                  <a:lnTo>
                    <a:pt x="212" y="33"/>
                  </a:lnTo>
                  <a:lnTo>
                    <a:pt x="206" y="31"/>
                  </a:lnTo>
                  <a:lnTo>
                    <a:pt x="200" y="33"/>
                  </a:lnTo>
                  <a:lnTo>
                    <a:pt x="197" y="34"/>
                  </a:lnTo>
                  <a:lnTo>
                    <a:pt x="197" y="34"/>
                  </a:lnTo>
                  <a:lnTo>
                    <a:pt x="195" y="36"/>
                  </a:lnTo>
                  <a:lnTo>
                    <a:pt x="192" y="36"/>
                  </a:lnTo>
                  <a:lnTo>
                    <a:pt x="186" y="36"/>
                  </a:lnTo>
                  <a:lnTo>
                    <a:pt x="186" y="36"/>
                  </a:lnTo>
                  <a:lnTo>
                    <a:pt x="182" y="37"/>
                  </a:lnTo>
                  <a:lnTo>
                    <a:pt x="178" y="40"/>
                  </a:lnTo>
                  <a:lnTo>
                    <a:pt x="172" y="46"/>
                  </a:lnTo>
                  <a:lnTo>
                    <a:pt x="172" y="46"/>
                  </a:lnTo>
                  <a:lnTo>
                    <a:pt x="169" y="47"/>
                  </a:lnTo>
                  <a:lnTo>
                    <a:pt x="166" y="47"/>
                  </a:lnTo>
                  <a:lnTo>
                    <a:pt x="159" y="48"/>
                  </a:lnTo>
                  <a:lnTo>
                    <a:pt x="159" y="48"/>
                  </a:lnTo>
                  <a:lnTo>
                    <a:pt x="159" y="53"/>
                  </a:lnTo>
                  <a:lnTo>
                    <a:pt x="158" y="57"/>
                  </a:lnTo>
                  <a:lnTo>
                    <a:pt x="158" y="57"/>
                  </a:lnTo>
                  <a:lnTo>
                    <a:pt x="153" y="58"/>
                  </a:lnTo>
                  <a:lnTo>
                    <a:pt x="145" y="61"/>
                  </a:lnTo>
                  <a:lnTo>
                    <a:pt x="133" y="63"/>
                  </a:lnTo>
                  <a:lnTo>
                    <a:pt x="124" y="64"/>
                  </a:lnTo>
                  <a:lnTo>
                    <a:pt x="124" y="64"/>
                  </a:lnTo>
                  <a:lnTo>
                    <a:pt x="119" y="63"/>
                  </a:lnTo>
                  <a:lnTo>
                    <a:pt x="115" y="61"/>
                  </a:lnTo>
                  <a:lnTo>
                    <a:pt x="109" y="55"/>
                  </a:lnTo>
                  <a:lnTo>
                    <a:pt x="102" y="50"/>
                  </a:lnTo>
                  <a:lnTo>
                    <a:pt x="99" y="47"/>
                  </a:lnTo>
                  <a:lnTo>
                    <a:pt x="94" y="47"/>
                  </a:lnTo>
                  <a:lnTo>
                    <a:pt x="94" y="47"/>
                  </a:lnTo>
                  <a:lnTo>
                    <a:pt x="89" y="46"/>
                  </a:lnTo>
                  <a:lnTo>
                    <a:pt x="87" y="44"/>
                  </a:lnTo>
                  <a:lnTo>
                    <a:pt x="81" y="40"/>
                  </a:lnTo>
                  <a:lnTo>
                    <a:pt x="77" y="34"/>
                  </a:lnTo>
                  <a:lnTo>
                    <a:pt x="75" y="27"/>
                  </a:lnTo>
                  <a:lnTo>
                    <a:pt x="75" y="27"/>
                  </a:lnTo>
                  <a:lnTo>
                    <a:pt x="67" y="23"/>
                  </a:lnTo>
                  <a:lnTo>
                    <a:pt x="64" y="21"/>
                  </a:lnTo>
                  <a:lnTo>
                    <a:pt x="62" y="18"/>
                  </a:lnTo>
                  <a:lnTo>
                    <a:pt x="62" y="18"/>
                  </a:lnTo>
                  <a:lnTo>
                    <a:pt x="64" y="16"/>
                  </a:lnTo>
                  <a:lnTo>
                    <a:pt x="65" y="10"/>
                  </a:lnTo>
                  <a:lnTo>
                    <a:pt x="64" y="4"/>
                  </a:lnTo>
                  <a:lnTo>
                    <a:pt x="62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47" y="14"/>
                  </a:lnTo>
                  <a:lnTo>
                    <a:pt x="37" y="17"/>
                  </a:lnTo>
                  <a:lnTo>
                    <a:pt x="32" y="18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1" y="17"/>
                  </a:lnTo>
                  <a:lnTo>
                    <a:pt x="20" y="16"/>
                  </a:lnTo>
                  <a:lnTo>
                    <a:pt x="20" y="14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14" y="9"/>
                  </a:lnTo>
                  <a:lnTo>
                    <a:pt x="13" y="6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1"/>
                  </a:lnTo>
                  <a:lnTo>
                    <a:pt x="3" y="4"/>
                  </a:lnTo>
                  <a:lnTo>
                    <a:pt x="3" y="7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3" y="26"/>
                  </a:lnTo>
                  <a:lnTo>
                    <a:pt x="1" y="31"/>
                  </a:lnTo>
                  <a:lnTo>
                    <a:pt x="1" y="36"/>
                  </a:lnTo>
                  <a:lnTo>
                    <a:pt x="3" y="38"/>
                  </a:lnTo>
                  <a:lnTo>
                    <a:pt x="3" y="38"/>
                  </a:lnTo>
                  <a:lnTo>
                    <a:pt x="4" y="41"/>
                  </a:lnTo>
                  <a:lnTo>
                    <a:pt x="7" y="44"/>
                  </a:lnTo>
                  <a:lnTo>
                    <a:pt x="10" y="48"/>
                  </a:lnTo>
                  <a:lnTo>
                    <a:pt x="10" y="51"/>
                  </a:lnTo>
                  <a:lnTo>
                    <a:pt x="10" y="51"/>
                  </a:lnTo>
                  <a:lnTo>
                    <a:pt x="11" y="54"/>
                  </a:lnTo>
                  <a:lnTo>
                    <a:pt x="13" y="57"/>
                  </a:lnTo>
                  <a:lnTo>
                    <a:pt x="14" y="61"/>
                  </a:lnTo>
                  <a:lnTo>
                    <a:pt x="15" y="64"/>
                  </a:lnTo>
                  <a:lnTo>
                    <a:pt x="15" y="64"/>
                  </a:lnTo>
                  <a:lnTo>
                    <a:pt x="17" y="67"/>
                  </a:lnTo>
                  <a:lnTo>
                    <a:pt x="18" y="71"/>
                  </a:lnTo>
                  <a:lnTo>
                    <a:pt x="21" y="73"/>
                  </a:lnTo>
                  <a:lnTo>
                    <a:pt x="24" y="74"/>
                  </a:lnTo>
                  <a:lnTo>
                    <a:pt x="24" y="74"/>
                  </a:lnTo>
                  <a:lnTo>
                    <a:pt x="30" y="75"/>
                  </a:lnTo>
                  <a:lnTo>
                    <a:pt x="31" y="77"/>
                  </a:lnTo>
                  <a:lnTo>
                    <a:pt x="31" y="80"/>
                  </a:lnTo>
                  <a:lnTo>
                    <a:pt x="31" y="80"/>
                  </a:lnTo>
                  <a:lnTo>
                    <a:pt x="31" y="82"/>
                  </a:lnTo>
                  <a:lnTo>
                    <a:pt x="31" y="85"/>
                  </a:lnTo>
                  <a:lnTo>
                    <a:pt x="31" y="88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28" y="90"/>
                  </a:lnTo>
                  <a:lnTo>
                    <a:pt x="27" y="91"/>
                  </a:lnTo>
                  <a:lnTo>
                    <a:pt x="25" y="94"/>
                  </a:lnTo>
                  <a:lnTo>
                    <a:pt x="24" y="98"/>
                  </a:lnTo>
                  <a:lnTo>
                    <a:pt x="23" y="101"/>
                  </a:lnTo>
                  <a:lnTo>
                    <a:pt x="23" y="101"/>
                  </a:lnTo>
                  <a:lnTo>
                    <a:pt x="21" y="104"/>
                  </a:lnTo>
                  <a:lnTo>
                    <a:pt x="21" y="110"/>
                  </a:lnTo>
                  <a:lnTo>
                    <a:pt x="23" y="114"/>
                  </a:lnTo>
                  <a:lnTo>
                    <a:pt x="24" y="117"/>
                  </a:lnTo>
                  <a:lnTo>
                    <a:pt x="24" y="117"/>
                  </a:lnTo>
                  <a:lnTo>
                    <a:pt x="30" y="119"/>
                  </a:lnTo>
                  <a:lnTo>
                    <a:pt x="31" y="122"/>
                  </a:lnTo>
                  <a:lnTo>
                    <a:pt x="32" y="125"/>
                  </a:lnTo>
                  <a:lnTo>
                    <a:pt x="32" y="125"/>
                  </a:lnTo>
                  <a:lnTo>
                    <a:pt x="32" y="127"/>
                  </a:lnTo>
                  <a:lnTo>
                    <a:pt x="34" y="128"/>
                  </a:lnTo>
                  <a:lnTo>
                    <a:pt x="40" y="132"/>
                  </a:lnTo>
                  <a:lnTo>
                    <a:pt x="45" y="135"/>
                  </a:lnTo>
                  <a:lnTo>
                    <a:pt x="50" y="137"/>
                  </a:lnTo>
                  <a:lnTo>
                    <a:pt x="50" y="137"/>
                  </a:lnTo>
                  <a:lnTo>
                    <a:pt x="52" y="138"/>
                  </a:lnTo>
                  <a:lnTo>
                    <a:pt x="54" y="141"/>
                  </a:lnTo>
                  <a:lnTo>
                    <a:pt x="57" y="147"/>
                  </a:lnTo>
                  <a:lnTo>
                    <a:pt x="57" y="147"/>
                  </a:lnTo>
                  <a:lnTo>
                    <a:pt x="58" y="149"/>
                  </a:lnTo>
                  <a:lnTo>
                    <a:pt x="58" y="152"/>
                  </a:lnTo>
                  <a:lnTo>
                    <a:pt x="57" y="155"/>
                  </a:lnTo>
                  <a:lnTo>
                    <a:pt x="57" y="156"/>
                  </a:lnTo>
                  <a:lnTo>
                    <a:pt x="57" y="156"/>
                  </a:lnTo>
                  <a:lnTo>
                    <a:pt x="57" y="159"/>
                  </a:lnTo>
                  <a:lnTo>
                    <a:pt x="60" y="162"/>
                  </a:lnTo>
                  <a:lnTo>
                    <a:pt x="61" y="165"/>
                  </a:lnTo>
                  <a:lnTo>
                    <a:pt x="62" y="168"/>
                  </a:lnTo>
                  <a:lnTo>
                    <a:pt x="62" y="168"/>
                  </a:lnTo>
                  <a:lnTo>
                    <a:pt x="62" y="171"/>
                  </a:lnTo>
                  <a:lnTo>
                    <a:pt x="65" y="174"/>
                  </a:lnTo>
                  <a:lnTo>
                    <a:pt x="71" y="181"/>
                  </a:lnTo>
                  <a:lnTo>
                    <a:pt x="71" y="181"/>
                  </a:lnTo>
                  <a:lnTo>
                    <a:pt x="75" y="179"/>
                  </a:lnTo>
                  <a:lnTo>
                    <a:pt x="75" y="179"/>
                  </a:lnTo>
                  <a:lnTo>
                    <a:pt x="77" y="179"/>
                  </a:lnTo>
                  <a:lnTo>
                    <a:pt x="79" y="178"/>
                  </a:lnTo>
                  <a:lnTo>
                    <a:pt x="79" y="176"/>
                  </a:lnTo>
                  <a:lnTo>
                    <a:pt x="82" y="178"/>
                  </a:lnTo>
                  <a:lnTo>
                    <a:pt x="82" y="178"/>
                  </a:lnTo>
                  <a:lnTo>
                    <a:pt x="85" y="179"/>
                  </a:lnTo>
                  <a:lnTo>
                    <a:pt x="88" y="179"/>
                  </a:lnTo>
                  <a:lnTo>
                    <a:pt x="94" y="178"/>
                  </a:lnTo>
                  <a:lnTo>
                    <a:pt x="94" y="178"/>
                  </a:lnTo>
                  <a:lnTo>
                    <a:pt x="96" y="181"/>
                  </a:lnTo>
                  <a:lnTo>
                    <a:pt x="101" y="186"/>
                  </a:lnTo>
                  <a:lnTo>
                    <a:pt x="109" y="202"/>
                  </a:lnTo>
                  <a:lnTo>
                    <a:pt x="109" y="202"/>
                  </a:lnTo>
                  <a:lnTo>
                    <a:pt x="114" y="212"/>
                  </a:lnTo>
                  <a:lnTo>
                    <a:pt x="115" y="215"/>
                  </a:lnTo>
                  <a:lnTo>
                    <a:pt x="119" y="218"/>
                  </a:lnTo>
                  <a:lnTo>
                    <a:pt x="119" y="218"/>
                  </a:lnTo>
                  <a:lnTo>
                    <a:pt x="124" y="219"/>
                  </a:lnTo>
                  <a:lnTo>
                    <a:pt x="128" y="220"/>
                  </a:lnTo>
                  <a:lnTo>
                    <a:pt x="132" y="222"/>
                  </a:lnTo>
                  <a:lnTo>
                    <a:pt x="138" y="228"/>
                  </a:lnTo>
                  <a:lnTo>
                    <a:pt x="138" y="228"/>
                  </a:lnTo>
                  <a:lnTo>
                    <a:pt x="146" y="232"/>
                  </a:lnTo>
                  <a:lnTo>
                    <a:pt x="156" y="238"/>
                  </a:lnTo>
                  <a:lnTo>
                    <a:pt x="166" y="240"/>
                  </a:lnTo>
                  <a:lnTo>
                    <a:pt x="175" y="240"/>
                  </a:lnTo>
                  <a:lnTo>
                    <a:pt x="175" y="240"/>
                  </a:lnTo>
                  <a:lnTo>
                    <a:pt x="180" y="240"/>
                  </a:lnTo>
                  <a:lnTo>
                    <a:pt x="186" y="236"/>
                  </a:lnTo>
                  <a:lnTo>
                    <a:pt x="193" y="235"/>
                  </a:lnTo>
                  <a:lnTo>
                    <a:pt x="196" y="233"/>
                  </a:lnTo>
                  <a:lnTo>
                    <a:pt x="200" y="233"/>
                  </a:lnTo>
                  <a:lnTo>
                    <a:pt x="200" y="233"/>
                  </a:lnTo>
                  <a:lnTo>
                    <a:pt x="205" y="235"/>
                  </a:lnTo>
                  <a:lnTo>
                    <a:pt x="206" y="238"/>
                  </a:lnTo>
                  <a:lnTo>
                    <a:pt x="209" y="243"/>
                  </a:lnTo>
                  <a:lnTo>
                    <a:pt x="210" y="250"/>
                  </a:lnTo>
                  <a:lnTo>
                    <a:pt x="213" y="255"/>
                  </a:lnTo>
                  <a:lnTo>
                    <a:pt x="213" y="255"/>
                  </a:lnTo>
                  <a:lnTo>
                    <a:pt x="216" y="257"/>
                  </a:lnTo>
                  <a:lnTo>
                    <a:pt x="222" y="259"/>
                  </a:lnTo>
                  <a:lnTo>
                    <a:pt x="240" y="262"/>
                  </a:lnTo>
                  <a:lnTo>
                    <a:pt x="269" y="266"/>
                  </a:lnTo>
                  <a:lnTo>
                    <a:pt x="269" y="266"/>
                  </a:lnTo>
                  <a:lnTo>
                    <a:pt x="286" y="267"/>
                  </a:lnTo>
                  <a:lnTo>
                    <a:pt x="286" y="267"/>
                  </a:lnTo>
                  <a:lnTo>
                    <a:pt x="286" y="263"/>
                  </a:lnTo>
                  <a:lnTo>
                    <a:pt x="286" y="263"/>
                  </a:lnTo>
                  <a:lnTo>
                    <a:pt x="286" y="257"/>
                  </a:lnTo>
                  <a:lnTo>
                    <a:pt x="289" y="253"/>
                  </a:lnTo>
                  <a:lnTo>
                    <a:pt x="291" y="249"/>
                  </a:lnTo>
                  <a:lnTo>
                    <a:pt x="296" y="246"/>
                  </a:lnTo>
                  <a:lnTo>
                    <a:pt x="296" y="246"/>
                  </a:lnTo>
                  <a:lnTo>
                    <a:pt x="303" y="243"/>
                  </a:lnTo>
                  <a:lnTo>
                    <a:pt x="310" y="242"/>
                  </a:lnTo>
                  <a:lnTo>
                    <a:pt x="310" y="242"/>
                  </a:lnTo>
                  <a:lnTo>
                    <a:pt x="311" y="242"/>
                  </a:lnTo>
                  <a:lnTo>
                    <a:pt x="313" y="240"/>
                  </a:lnTo>
                  <a:lnTo>
                    <a:pt x="311" y="236"/>
                  </a:lnTo>
                  <a:lnTo>
                    <a:pt x="308" y="232"/>
                  </a:lnTo>
                  <a:lnTo>
                    <a:pt x="306" y="230"/>
                  </a:lnTo>
                  <a:lnTo>
                    <a:pt x="306" y="23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76" name="Iraq">
              <a:extLst>
                <a:ext uri="{FF2B5EF4-FFF2-40B4-BE49-F238E27FC236}">
                  <a16:creationId xmlns:a16="http://schemas.microsoft.com/office/drawing/2014/main" id="{07668B8B-88F8-4940-AA15-A8E36E258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3464" y="3371556"/>
              <a:ext cx="232326" cy="224928"/>
            </a:xfrm>
            <a:custGeom>
              <a:avLst/>
              <a:gdLst/>
              <a:ahLst/>
              <a:cxnLst>
                <a:cxn ang="0">
                  <a:pos x="134" y="135"/>
                </a:cxn>
                <a:cxn ang="0">
                  <a:pos x="140" y="132"/>
                </a:cxn>
                <a:cxn ang="0">
                  <a:pos x="150" y="139"/>
                </a:cxn>
                <a:cxn ang="0">
                  <a:pos x="157" y="135"/>
                </a:cxn>
                <a:cxn ang="0">
                  <a:pos x="148" y="125"/>
                </a:cxn>
                <a:cxn ang="0">
                  <a:pos x="147" y="119"/>
                </a:cxn>
                <a:cxn ang="0">
                  <a:pos x="143" y="110"/>
                </a:cxn>
                <a:cxn ang="0">
                  <a:pos x="144" y="106"/>
                </a:cxn>
                <a:cxn ang="0">
                  <a:pos x="143" y="101"/>
                </a:cxn>
                <a:cxn ang="0">
                  <a:pos x="136" y="91"/>
                </a:cxn>
                <a:cxn ang="0">
                  <a:pos x="126" y="86"/>
                </a:cxn>
                <a:cxn ang="0">
                  <a:pos x="118" y="79"/>
                </a:cxn>
                <a:cxn ang="0">
                  <a:pos x="116" y="73"/>
                </a:cxn>
                <a:cxn ang="0">
                  <a:pos x="109" y="68"/>
                </a:cxn>
                <a:cxn ang="0">
                  <a:pos x="109" y="55"/>
                </a:cxn>
                <a:cxn ang="0">
                  <a:pos x="111" y="48"/>
                </a:cxn>
                <a:cxn ang="0">
                  <a:pos x="114" y="42"/>
                </a:cxn>
                <a:cxn ang="0">
                  <a:pos x="117" y="39"/>
                </a:cxn>
                <a:cxn ang="0">
                  <a:pos x="117" y="34"/>
                </a:cxn>
                <a:cxn ang="0">
                  <a:pos x="110" y="28"/>
                </a:cxn>
                <a:cxn ang="0">
                  <a:pos x="104" y="25"/>
                </a:cxn>
                <a:cxn ang="0">
                  <a:pos x="101" y="18"/>
                </a:cxn>
                <a:cxn ang="0">
                  <a:pos x="97" y="8"/>
                </a:cxn>
                <a:cxn ang="0">
                  <a:pos x="94" y="8"/>
                </a:cxn>
                <a:cxn ang="0">
                  <a:pos x="83" y="4"/>
                </a:cxn>
                <a:cxn ang="0">
                  <a:pos x="79" y="2"/>
                </a:cxn>
                <a:cxn ang="0">
                  <a:pos x="70" y="0"/>
                </a:cxn>
                <a:cxn ang="0">
                  <a:pos x="62" y="1"/>
                </a:cxn>
                <a:cxn ang="0">
                  <a:pos x="57" y="5"/>
                </a:cxn>
                <a:cxn ang="0">
                  <a:pos x="44" y="14"/>
                </a:cxn>
                <a:cxn ang="0">
                  <a:pos x="39" y="19"/>
                </a:cxn>
                <a:cxn ang="0">
                  <a:pos x="40" y="31"/>
                </a:cxn>
                <a:cxn ang="0">
                  <a:pos x="39" y="36"/>
                </a:cxn>
                <a:cxn ang="0">
                  <a:pos x="39" y="46"/>
                </a:cxn>
                <a:cxn ang="0">
                  <a:pos x="35" y="55"/>
                </a:cxn>
                <a:cxn ang="0">
                  <a:pos x="0" y="73"/>
                </a:cxn>
                <a:cxn ang="0">
                  <a:pos x="5" y="98"/>
                </a:cxn>
                <a:cxn ang="0">
                  <a:pos x="17" y="98"/>
                </a:cxn>
                <a:cxn ang="0">
                  <a:pos x="33" y="106"/>
                </a:cxn>
                <a:cxn ang="0">
                  <a:pos x="69" y="129"/>
                </a:cxn>
                <a:cxn ang="0">
                  <a:pos x="93" y="147"/>
                </a:cxn>
                <a:cxn ang="0">
                  <a:pos x="107" y="150"/>
                </a:cxn>
                <a:cxn ang="0">
                  <a:pos x="128" y="143"/>
                </a:cxn>
              </a:cxnLst>
              <a:rect l="0" t="0" r="r" b="b"/>
              <a:pathLst>
                <a:path w="157" h="152">
                  <a:moveTo>
                    <a:pt x="131" y="137"/>
                  </a:moveTo>
                  <a:lnTo>
                    <a:pt x="131" y="137"/>
                  </a:lnTo>
                  <a:lnTo>
                    <a:pt x="134" y="135"/>
                  </a:lnTo>
                  <a:lnTo>
                    <a:pt x="136" y="133"/>
                  </a:lnTo>
                  <a:lnTo>
                    <a:pt x="140" y="132"/>
                  </a:lnTo>
                  <a:lnTo>
                    <a:pt x="140" y="132"/>
                  </a:lnTo>
                  <a:lnTo>
                    <a:pt x="141" y="132"/>
                  </a:lnTo>
                  <a:lnTo>
                    <a:pt x="144" y="133"/>
                  </a:lnTo>
                  <a:lnTo>
                    <a:pt x="150" y="139"/>
                  </a:lnTo>
                  <a:lnTo>
                    <a:pt x="150" y="139"/>
                  </a:lnTo>
                  <a:lnTo>
                    <a:pt x="153" y="136"/>
                  </a:lnTo>
                  <a:lnTo>
                    <a:pt x="157" y="135"/>
                  </a:lnTo>
                  <a:lnTo>
                    <a:pt x="157" y="135"/>
                  </a:lnTo>
                  <a:lnTo>
                    <a:pt x="151" y="128"/>
                  </a:lnTo>
                  <a:lnTo>
                    <a:pt x="148" y="125"/>
                  </a:lnTo>
                  <a:lnTo>
                    <a:pt x="148" y="122"/>
                  </a:lnTo>
                  <a:lnTo>
                    <a:pt x="148" y="122"/>
                  </a:lnTo>
                  <a:lnTo>
                    <a:pt x="147" y="119"/>
                  </a:lnTo>
                  <a:lnTo>
                    <a:pt x="146" y="116"/>
                  </a:lnTo>
                  <a:lnTo>
                    <a:pt x="143" y="113"/>
                  </a:lnTo>
                  <a:lnTo>
                    <a:pt x="143" y="110"/>
                  </a:lnTo>
                  <a:lnTo>
                    <a:pt x="143" y="110"/>
                  </a:lnTo>
                  <a:lnTo>
                    <a:pt x="143" y="109"/>
                  </a:lnTo>
                  <a:lnTo>
                    <a:pt x="144" y="106"/>
                  </a:lnTo>
                  <a:lnTo>
                    <a:pt x="144" y="103"/>
                  </a:lnTo>
                  <a:lnTo>
                    <a:pt x="143" y="101"/>
                  </a:lnTo>
                  <a:lnTo>
                    <a:pt x="143" y="101"/>
                  </a:lnTo>
                  <a:lnTo>
                    <a:pt x="140" y="95"/>
                  </a:lnTo>
                  <a:lnTo>
                    <a:pt x="138" y="92"/>
                  </a:lnTo>
                  <a:lnTo>
                    <a:pt x="136" y="91"/>
                  </a:lnTo>
                  <a:lnTo>
                    <a:pt x="136" y="91"/>
                  </a:lnTo>
                  <a:lnTo>
                    <a:pt x="131" y="89"/>
                  </a:lnTo>
                  <a:lnTo>
                    <a:pt x="126" y="86"/>
                  </a:lnTo>
                  <a:lnTo>
                    <a:pt x="120" y="82"/>
                  </a:lnTo>
                  <a:lnTo>
                    <a:pt x="118" y="81"/>
                  </a:lnTo>
                  <a:lnTo>
                    <a:pt x="118" y="79"/>
                  </a:lnTo>
                  <a:lnTo>
                    <a:pt x="118" y="79"/>
                  </a:lnTo>
                  <a:lnTo>
                    <a:pt x="117" y="76"/>
                  </a:lnTo>
                  <a:lnTo>
                    <a:pt x="116" y="73"/>
                  </a:lnTo>
                  <a:lnTo>
                    <a:pt x="110" y="71"/>
                  </a:lnTo>
                  <a:lnTo>
                    <a:pt x="110" y="71"/>
                  </a:lnTo>
                  <a:lnTo>
                    <a:pt x="109" y="68"/>
                  </a:lnTo>
                  <a:lnTo>
                    <a:pt x="107" y="64"/>
                  </a:lnTo>
                  <a:lnTo>
                    <a:pt x="107" y="58"/>
                  </a:lnTo>
                  <a:lnTo>
                    <a:pt x="109" y="55"/>
                  </a:lnTo>
                  <a:lnTo>
                    <a:pt x="109" y="55"/>
                  </a:lnTo>
                  <a:lnTo>
                    <a:pt x="110" y="52"/>
                  </a:lnTo>
                  <a:lnTo>
                    <a:pt x="111" y="48"/>
                  </a:lnTo>
                  <a:lnTo>
                    <a:pt x="113" y="45"/>
                  </a:lnTo>
                  <a:lnTo>
                    <a:pt x="114" y="44"/>
                  </a:lnTo>
                  <a:lnTo>
                    <a:pt x="114" y="42"/>
                  </a:lnTo>
                  <a:lnTo>
                    <a:pt x="114" y="42"/>
                  </a:lnTo>
                  <a:lnTo>
                    <a:pt x="117" y="42"/>
                  </a:lnTo>
                  <a:lnTo>
                    <a:pt x="117" y="39"/>
                  </a:lnTo>
                  <a:lnTo>
                    <a:pt x="117" y="36"/>
                  </a:lnTo>
                  <a:lnTo>
                    <a:pt x="117" y="34"/>
                  </a:lnTo>
                  <a:lnTo>
                    <a:pt x="117" y="34"/>
                  </a:lnTo>
                  <a:lnTo>
                    <a:pt x="117" y="31"/>
                  </a:lnTo>
                  <a:lnTo>
                    <a:pt x="116" y="29"/>
                  </a:lnTo>
                  <a:lnTo>
                    <a:pt x="110" y="28"/>
                  </a:lnTo>
                  <a:lnTo>
                    <a:pt x="110" y="28"/>
                  </a:lnTo>
                  <a:lnTo>
                    <a:pt x="107" y="27"/>
                  </a:lnTo>
                  <a:lnTo>
                    <a:pt x="104" y="25"/>
                  </a:lnTo>
                  <a:lnTo>
                    <a:pt x="103" y="21"/>
                  </a:lnTo>
                  <a:lnTo>
                    <a:pt x="101" y="18"/>
                  </a:lnTo>
                  <a:lnTo>
                    <a:pt x="101" y="18"/>
                  </a:lnTo>
                  <a:lnTo>
                    <a:pt x="100" y="15"/>
                  </a:lnTo>
                  <a:lnTo>
                    <a:pt x="99" y="11"/>
                  </a:lnTo>
                  <a:lnTo>
                    <a:pt x="97" y="8"/>
                  </a:lnTo>
                  <a:lnTo>
                    <a:pt x="96" y="5"/>
                  </a:lnTo>
                  <a:lnTo>
                    <a:pt x="96" y="5"/>
                  </a:lnTo>
                  <a:lnTo>
                    <a:pt x="94" y="8"/>
                  </a:lnTo>
                  <a:lnTo>
                    <a:pt x="93" y="8"/>
                  </a:lnTo>
                  <a:lnTo>
                    <a:pt x="89" y="7"/>
                  </a:lnTo>
                  <a:lnTo>
                    <a:pt x="83" y="4"/>
                  </a:lnTo>
                  <a:lnTo>
                    <a:pt x="80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6" y="2"/>
                  </a:lnTo>
                  <a:lnTo>
                    <a:pt x="73" y="2"/>
                  </a:lnTo>
                  <a:lnTo>
                    <a:pt x="70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2" y="1"/>
                  </a:lnTo>
                  <a:lnTo>
                    <a:pt x="60" y="2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49" y="12"/>
                  </a:lnTo>
                  <a:lnTo>
                    <a:pt x="49" y="12"/>
                  </a:lnTo>
                  <a:lnTo>
                    <a:pt x="44" y="14"/>
                  </a:lnTo>
                  <a:lnTo>
                    <a:pt x="40" y="17"/>
                  </a:lnTo>
                  <a:lnTo>
                    <a:pt x="39" y="19"/>
                  </a:lnTo>
                  <a:lnTo>
                    <a:pt x="39" y="19"/>
                  </a:lnTo>
                  <a:lnTo>
                    <a:pt x="37" y="24"/>
                  </a:lnTo>
                  <a:lnTo>
                    <a:pt x="39" y="28"/>
                  </a:lnTo>
                  <a:lnTo>
                    <a:pt x="40" y="31"/>
                  </a:lnTo>
                  <a:lnTo>
                    <a:pt x="39" y="34"/>
                  </a:lnTo>
                  <a:lnTo>
                    <a:pt x="39" y="34"/>
                  </a:lnTo>
                  <a:lnTo>
                    <a:pt x="39" y="36"/>
                  </a:lnTo>
                  <a:lnTo>
                    <a:pt x="37" y="39"/>
                  </a:lnTo>
                  <a:lnTo>
                    <a:pt x="39" y="46"/>
                  </a:lnTo>
                  <a:lnTo>
                    <a:pt x="39" y="46"/>
                  </a:lnTo>
                  <a:lnTo>
                    <a:pt x="37" y="48"/>
                  </a:lnTo>
                  <a:lnTo>
                    <a:pt x="36" y="52"/>
                  </a:lnTo>
                  <a:lnTo>
                    <a:pt x="35" y="55"/>
                  </a:lnTo>
                  <a:lnTo>
                    <a:pt x="35" y="55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2" y="82"/>
                  </a:lnTo>
                  <a:lnTo>
                    <a:pt x="2" y="82"/>
                  </a:lnTo>
                  <a:lnTo>
                    <a:pt x="5" y="98"/>
                  </a:lnTo>
                  <a:lnTo>
                    <a:pt x="5" y="98"/>
                  </a:lnTo>
                  <a:lnTo>
                    <a:pt x="12" y="96"/>
                  </a:lnTo>
                  <a:lnTo>
                    <a:pt x="17" y="98"/>
                  </a:lnTo>
                  <a:lnTo>
                    <a:pt x="17" y="98"/>
                  </a:lnTo>
                  <a:lnTo>
                    <a:pt x="25" y="101"/>
                  </a:lnTo>
                  <a:lnTo>
                    <a:pt x="33" y="10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69" y="129"/>
                  </a:lnTo>
                  <a:lnTo>
                    <a:pt x="87" y="145"/>
                  </a:lnTo>
                  <a:lnTo>
                    <a:pt x="87" y="145"/>
                  </a:lnTo>
                  <a:lnTo>
                    <a:pt x="93" y="147"/>
                  </a:lnTo>
                  <a:lnTo>
                    <a:pt x="97" y="149"/>
                  </a:lnTo>
                  <a:lnTo>
                    <a:pt x="107" y="150"/>
                  </a:lnTo>
                  <a:lnTo>
                    <a:pt x="107" y="150"/>
                  </a:lnTo>
                  <a:lnTo>
                    <a:pt x="126" y="152"/>
                  </a:lnTo>
                  <a:lnTo>
                    <a:pt x="126" y="152"/>
                  </a:lnTo>
                  <a:lnTo>
                    <a:pt x="128" y="143"/>
                  </a:lnTo>
                  <a:lnTo>
                    <a:pt x="131" y="137"/>
                  </a:lnTo>
                  <a:lnTo>
                    <a:pt x="131" y="137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77" name="Kuwait">
              <a:extLst>
                <a:ext uri="{FF2B5EF4-FFF2-40B4-BE49-F238E27FC236}">
                  <a16:creationId xmlns:a16="http://schemas.microsoft.com/office/drawing/2014/main" id="{BEB79222-0488-0545-9F51-DE26415092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9917" y="3566888"/>
              <a:ext cx="42915" cy="44394"/>
            </a:xfrm>
            <a:custGeom>
              <a:avLst/>
              <a:gdLst/>
              <a:ahLst/>
              <a:cxnLst>
                <a:cxn ang="0">
                  <a:pos x="10" y="21"/>
                </a:cxn>
                <a:cxn ang="0">
                  <a:pos x="17" y="28"/>
                </a:cxn>
                <a:cxn ang="0">
                  <a:pos x="29" y="30"/>
                </a:cxn>
                <a:cxn ang="0">
                  <a:pos x="29" y="30"/>
                </a:cxn>
                <a:cxn ang="0">
                  <a:pos x="25" y="17"/>
                </a:cxn>
                <a:cxn ang="0">
                  <a:pos x="22" y="8"/>
                </a:cxn>
                <a:cxn ang="0">
                  <a:pos x="22" y="8"/>
                </a:cxn>
                <a:cxn ang="0">
                  <a:pos x="24" y="7"/>
                </a:cxn>
                <a:cxn ang="0">
                  <a:pos x="24" y="7"/>
                </a:cxn>
                <a:cxn ang="0">
                  <a:pos x="18" y="1"/>
                </a:cxn>
                <a:cxn ang="0">
                  <a:pos x="15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0" y="1"/>
                </a:cxn>
                <a:cxn ang="0">
                  <a:pos x="8" y="3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2" y="11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10" y="21"/>
                </a:cxn>
                <a:cxn ang="0">
                  <a:pos x="10" y="21"/>
                </a:cxn>
              </a:cxnLst>
              <a:rect l="0" t="0" r="r" b="b"/>
              <a:pathLst>
                <a:path w="29" h="30">
                  <a:moveTo>
                    <a:pt x="10" y="21"/>
                  </a:moveTo>
                  <a:lnTo>
                    <a:pt x="17" y="28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25" y="17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4" y="7"/>
                  </a:lnTo>
                  <a:lnTo>
                    <a:pt x="24" y="7"/>
                  </a:lnTo>
                  <a:lnTo>
                    <a:pt x="18" y="1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0" y="1"/>
                  </a:lnTo>
                  <a:lnTo>
                    <a:pt x="8" y="3"/>
                  </a:lnTo>
                  <a:lnTo>
                    <a:pt x="5" y="5"/>
                  </a:lnTo>
                  <a:lnTo>
                    <a:pt x="5" y="5"/>
                  </a:lnTo>
                  <a:lnTo>
                    <a:pt x="2" y="1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0" y="21"/>
                  </a:lnTo>
                  <a:lnTo>
                    <a:pt x="10" y="21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78" name="Yemen">
              <a:extLst>
                <a:ext uri="{FF2B5EF4-FFF2-40B4-BE49-F238E27FC236}">
                  <a16:creationId xmlns:a16="http://schemas.microsoft.com/office/drawing/2014/main" id="{F4E399A0-4348-6440-A4CA-1B726382B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2250" y="3851007"/>
              <a:ext cx="253044" cy="153897"/>
            </a:xfrm>
            <a:custGeom>
              <a:avLst/>
              <a:gdLst/>
              <a:ahLst/>
              <a:cxnLst>
                <a:cxn ang="0">
                  <a:pos x="135" y="4"/>
                </a:cxn>
                <a:cxn ang="0">
                  <a:pos x="117" y="6"/>
                </a:cxn>
                <a:cxn ang="0">
                  <a:pos x="104" y="7"/>
                </a:cxn>
                <a:cxn ang="0">
                  <a:pos x="91" y="15"/>
                </a:cxn>
                <a:cxn ang="0">
                  <a:pos x="78" y="28"/>
                </a:cxn>
                <a:cxn ang="0">
                  <a:pos x="77" y="33"/>
                </a:cxn>
                <a:cxn ang="0">
                  <a:pos x="71" y="34"/>
                </a:cxn>
                <a:cxn ang="0">
                  <a:pos x="68" y="33"/>
                </a:cxn>
                <a:cxn ang="0">
                  <a:pos x="56" y="30"/>
                </a:cxn>
                <a:cxn ang="0">
                  <a:pos x="46" y="28"/>
                </a:cxn>
                <a:cxn ang="0">
                  <a:pos x="37" y="27"/>
                </a:cxn>
                <a:cxn ang="0">
                  <a:pos x="26" y="27"/>
                </a:cxn>
                <a:cxn ang="0">
                  <a:pos x="19" y="25"/>
                </a:cxn>
                <a:cxn ang="0">
                  <a:pos x="14" y="25"/>
                </a:cxn>
                <a:cxn ang="0">
                  <a:pos x="10" y="27"/>
                </a:cxn>
                <a:cxn ang="0">
                  <a:pos x="7" y="31"/>
                </a:cxn>
                <a:cxn ang="0">
                  <a:pos x="7" y="35"/>
                </a:cxn>
                <a:cxn ang="0">
                  <a:pos x="7" y="40"/>
                </a:cxn>
                <a:cxn ang="0">
                  <a:pos x="0" y="44"/>
                </a:cxn>
                <a:cxn ang="0">
                  <a:pos x="2" y="54"/>
                </a:cxn>
                <a:cxn ang="0">
                  <a:pos x="0" y="58"/>
                </a:cxn>
                <a:cxn ang="0">
                  <a:pos x="3" y="72"/>
                </a:cxn>
                <a:cxn ang="0">
                  <a:pos x="6" y="80"/>
                </a:cxn>
                <a:cxn ang="0">
                  <a:pos x="10" y="92"/>
                </a:cxn>
                <a:cxn ang="0">
                  <a:pos x="12" y="102"/>
                </a:cxn>
                <a:cxn ang="0">
                  <a:pos x="16" y="104"/>
                </a:cxn>
                <a:cxn ang="0">
                  <a:pos x="33" y="102"/>
                </a:cxn>
                <a:cxn ang="0">
                  <a:pos x="41" y="99"/>
                </a:cxn>
                <a:cxn ang="0">
                  <a:pos x="51" y="94"/>
                </a:cxn>
                <a:cxn ang="0">
                  <a:pos x="61" y="92"/>
                </a:cxn>
                <a:cxn ang="0">
                  <a:pos x="71" y="89"/>
                </a:cxn>
                <a:cxn ang="0">
                  <a:pos x="78" y="84"/>
                </a:cxn>
                <a:cxn ang="0">
                  <a:pos x="86" y="82"/>
                </a:cxn>
                <a:cxn ang="0">
                  <a:pos x="95" y="82"/>
                </a:cxn>
                <a:cxn ang="0">
                  <a:pos x="101" y="80"/>
                </a:cxn>
                <a:cxn ang="0">
                  <a:pos x="107" y="74"/>
                </a:cxn>
                <a:cxn ang="0">
                  <a:pos x="120" y="68"/>
                </a:cxn>
                <a:cxn ang="0">
                  <a:pos x="141" y="62"/>
                </a:cxn>
                <a:cxn ang="0">
                  <a:pos x="154" y="54"/>
                </a:cxn>
                <a:cxn ang="0">
                  <a:pos x="157" y="45"/>
                </a:cxn>
                <a:cxn ang="0">
                  <a:pos x="159" y="44"/>
                </a:cxn>
                <a:cxn ang="0">
                  <a:pos x="171" y="41"/>
                </a:cxn>
                <a:cxn ang="0">
                  <a:pos x="151" y="0"/>
                </a:cxn>
                <a:cxn ang="0">
                  <a:pos x="135" y="4"/>
                </a:cxn>
              </a:cxnLst>
              <a:rect l="0" t="0" r="r" b="b"/>
              <a:pathLst>
                <a:path w="171" h="104">
                  <a:moveTo>
                    <a:pt x="135" y="4"/>
                  </a:moveTo>
                  <a:lnTo>
                    <a:pt x="135" y="4"/>
                  </a:lnTo>
                  <a:lnTo>
                    <a:pt x="127" y="6"/>
                  </a:lnTo>
                  <a:lnTo>
                    <a:pt x="117" y="6"/>
                  </a:lnTo>
                  <a:lnTo>
                    <a:pt x="108" y="6"/>
                  </a:lnTo>
                  <a:lnTo>
                    <a:pt x="104" y="7"/>
                  </a:lnTo>
                  <a:lnTo>
                    <a:pt x="104" y="7"/>
                  </a:lnTo>
                  <a:lnTo>
                    <a:pt x="91" y="15"/>
                  </a:lnTo>
                  <a:lnTo>
                    <a:pt x="84" y="23"/>
                  </a:lnTo>
                  <a:lnTo>
                    <a:pt x="78" y="28"/>
                  </a:lnTo>
                  <a:lnTo>
                    <a:pt x="78" y="28"/>
                  </a:lnTo>
                  <a:lnTo>
                    <a:pt x="77" y="33"/>
                  </a:lnTo>
                  <a:lnTo>
                    <a:pt x="74" y="34"/>
                  </a:lnTo>
                  <a:lnTo>
                    <a:pt x="71" y="34"/>
                  </a:lnTo>
                  <a:lnTo>
                    <a:pt x="68" y="33"/>
                  </a:lnTo>
                  <a:lnTo>
                    <a:pt x="68" y="33"/>
                  </a:lnTo>
                  <a:lnTo>
                    <a:pt x="63" y="31"/>
                  </a:lnTo>
                  <a:lnTo>
                    <a:pt x="56" y="30"/>
                  </a:lnTo>
                  <a:lnTo>
                    <a:pt x="49" y="30"/>
                  </a:lnTo>
                  <a:lnTo>
                    <a:pt x="46" y="28"/>
                  </a:lnTo>
                  <a:lnTo>
                    <a:pt x="46" y="28"/>
                  </a:lnTo>
                  <a:lnTo>
                    <a:pt x="37" y="27"/>
                  </a:lnTo>
                  <a:lnTo>
                    <a:pt x="26" y="27"/>
                  </a:lnTo>
                  <a:lnTo>
                    <a:pt x="26" y="27"/>
                  </a:lnTo>
                  <a:lnTo>
                    <a:pt x="21" y="27"/>
                  </a:lnTo>
                  <a:lnTo>
                    <a:pt x="19" y="25"/>
                  </a:lnTo>
                  <a:lnTo>
                    <a:pt x="16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0" y="27"/>
                  </a:lnTo>
                  <a:lnTo>
                    <a:pt x="7" y="31"/>
                  </a:lnTo>
                  <a:lnTo>
                    <a:pt x="7" y="31"/>
                  </a:lnTo>
                  <a:lnTo>
                    <a:pt x="7" y="33"/>
                  </a:lnTo>
                  <a:lnTo>
                    <a:pt x="7" y="35"/>
                  </a:lnTo>
                  <a:lnTo>
                    <a:pt x="7" y="40"/>
                  </a:lnTo>
                  <a:lnTo>
                    <a:pt x="7" y="40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2" y="50"/>
                  </a:lnTo>
                  <a:lnTo>
                    <a:pt x="2" y="54"/>
                  </a:lnTo>
                  <a:lnTo>
                    <a:pt x="2" y="54"/>
                  </a:lnTo>
                  <a:lnTo>
                    <a:pt x="0" y="58"/>
                  </a:lnTo>
                  <a:lnTo>
                    <a:pt x="2" y="65"/>
                  </a:lnTo>
                  <a:lnTo>
                    <a:pt x="3" y="72"/>
                  </a:lnTo>
                  <a:lnTo>
                    <a:pt x="6" y="80"/>
                  </a:lnTo>
                  <a:lnTo>
                    <a:pt x="6" y="80"/>
                  </a:lnTo>
                  <a:lnTo>
                    <a:pt x="9" y="85"/>
                  </a:lnTo>
                  <a:lnTo>
                    <a:pt x="10" y="92"/>
                  </a:lnTo>
                  <a:lnTo>
                    <a:pt x="10" y="99"/>
                  </a:lnTo>
                  <a:lnTo>
                    <a:pt x="12" y="102"/>
                  </a:lnTo>
                  <a:lnTo>
                    <a:pt x="12" y="102"/>
                  </a:lnTo>
                  <a:lnTo>
                    <a:pt x="16" y="104"/>
                  </a:lnTo>
                  <a:lnTo>
                    <a:pt x="24" y="104"/>
                  </a:lnTo>
                  <a:lnTo>
                    <a:pt x="33" y="102"/>
                  </a:lnTo>
                  <a:lnTo>
                    <a:pt x="41" y="99"/>
                  </a:lnTo>
                  <a:lnTo>
                    <a:pt x="41" y="99"/>
                  </a:lnTo>
                  <a:lnTo>
                    <a:pt x="47" y="97"/>
                  </a:lnTo>
                  <a:lnTo>
                    <a:pt x="51" y="94"/>
                  </a:lnTo>
                  <a:lnTo>
                    <a:pt x="61" y="92"/>
                  </a:lnTo>
                  <a:lnTo>
                    <a:pt x="61" y="92"/>
                  </a:lnTo>
                  <a:lnTo>
                    <a:pt x="67" y="92"/>
                  </a:lnTo>
                  <a:lnTo>
                    <a:pt x="71" y="89"/>
                  </a:lnTo>
                  <a:lnTo>
                    <a:pt x="78" y="84"/>
                  </a:lnTo>
                  <a:lnTo>
                    <a:pt x="78" y="84"/>
                  </a:lnTo>
                  <a:lnTo>
                    <a:pt x="81" y="82"/>
                  </a:lnTo>
                  <a:lnTo>
                    <a:pt x="86" y="82"/>
                  </a:lnTo>
                  <a:lnTo>
                    <a:pt x="95" y="82"/>
                  </a:lnTo>
                  <a:lnTo>
                    <a:pt x="95" y="82"/>
                  </a:lnTo>
                  <a:lnTo>
                    <a:pt x="98" y="81"/>
                  </a:lnTo>
                  <a:lnTo>
                    <a:pt x="101" y="80"/>
                  </a:lnTo>
                  <a:lnTo>
                    <a:pt x="107" y="74"/>
                  </a:lnTo>
                  <a:lnTo>
                    <a:pt x="107" y="74"/>
                  </a:lnTo>
                  <a:lnTo>
                    <a:pt x="113" y="70"/>
                  </a:lnTo>
                  <a:lnTo>
                    <a:pt x="120" y="68"/>
                  </a:lnTo>
                  <a:lnTo>
                    <a:pt x="141" y="62"/>
                  </a:lnTo>
                  <a:lnTo>
                    <a:pt x="141" y="62"/>
                  </a:lnTo>
                  <a:lnTo>
                    <a:pt x="150" y="58"/>
                  </a:lnTo>
                  <a:lnTo>
                    <a:pt x="154" y="54"/>
                  </a:lnTo>
                  <a:lnTo>
                    <a:pt x="155" y="50"/>
                  </a:lnTo>
                  <a:lnTo>
                    <a:pt x="157" y="45"/>
                  </a:lnTo>
                  <a:lnTo>
                    <a:pt x="157" y="45"/>
                  </a:lnTo>
                  <a:lnTo>
                    <a:pt x="159" y="44"/>
                  </a:lnTo>
                  <a:lnTo>
                    <a:pt x="162" y="43"/>
                  </a:lnTo>
                  <a:lnTo>
                    <a:pt x="171" y="41"/>
                  </a:lnTo>
                  <a:lnTo>
                    <a:pt x="171" y="41"/>
                  </a:lnTo>
                  <a:lnTo>
                    <a:pt x="151" y="0"/>
                  </a:lnTo>
                  <a:lnTo>
                    <a:pt x="151" y="0"/>
                  </a:lnTo>
                  <a:lnTo>
                    <a:pt x="135" y="4"/>
                  </a:lnTo>
                  <a:lnTo>
                    <a:pt x="135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79" name="Oman">
              <a:extLst>
                <a:ext uri="{FF2B5EF4-FFF2-40B4-BE49-F238E27FC236}">
                  <a16:creationId xmlns:a16="http://schemas.microsoft.com/office/drawing/2014/main" id="{5B7EA91E-4A8B-D149-A0FB-E1EF53D9DB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5698" y="3698590"/>
              <a:ext cx="189412" cy="213089"/>
            </a:xfrm>
            <a:custGeom>
              <a:avLst/>
              <a:gdLst/>
              <a:ahLst/>
              <a:cxnLst>
                <a:cxn ang="0">
                  <a:pos x="64" y="16"/>
                </a:cxn>
                <a:cxn ang="0">
                  <a:pos x="48" y="42"/>
                </a:cxn>
                <a:cxn ang="0">
                  <a:pos x="51" y="42"/>
                </a:cxn>
                <a:cxn ang="0">
                  <a:pos x="54" y="43"/>
                </a:cxn>
                <a:cxn ang="0">
                  <a:pos x="60" y="50"/>
                </a:cxn>
                <a:cxn ang="0">
                  <a:pos x="60" y="53"/>
                </a:cxn>
                <a:cxn ang="0">
                  <a:pos x="51" y="82"/>
                </a:cxn>
                <a:cxn ang="0">
                  <a:pos x="48" y="87"/>
                </a:cxn>
                <a:cxn ang="0">
                  <a:pos x="0" y="103"/>
                </a:cxn>
                <a:cxn ang="0">
                  <a:pos x="20" y="144"/>
                </a:cxn>
                <a:cxn ang="0">
                  <a:pos x="24" y="141"/>
                </a:cxn>
                <a:cxn ang="0">
                  <a:pos x="30" y="140"/>
                </a:cxn>
                <a:cxn ang="0">
                  <a:pos x="44" y="138"/>
                </a:cxn>
                <a:cxn ang="0">
                  <a:pos x="50" y="137"/>
                </a:cxn>
                <a:cxn ang="0">
                  <a:pos x="53" y="136"/>
                </a:cxn>
                <a:cxn ang="0">
                  <a:pos x="53" y="128"/>
                </a:cxn>
                <a:cxn ang="0">
                  <a:pos x="55" y="124"/>
                </a:cxn>
                <a:cxn ang="0">
                  <a:pos x="65" y="123"/>
                </a:cxn>
                <a:cxn ang="0">
                  <a:pos x="74" y="121"/>
                </a:cxn>
                <a:cxn ang="0">
                  <a:pos x="75" y="120"/>
                </a:cxn>
                <a:cxn ang="0">
                  <a:pos x="80" y="110"/>
                </a:cxn>
                <a:cxn ang="0">
                  <a:pos x="84" y="107"/>
                </a:cxn>
                <a:cxn ang="0">
                  <a:pos x="94" y="104"/>
                </a:cxn>
                <a:cxn ang="0">
                  <a:pos x="94" y="101"/>
                </a:cxn>
                <a:cxn ang="0">
                  <a:pos x="94" y="90"/>
                </a:cxn>
                <a:cxn ang="0">
                  <a:pos x="98" y="82"/>
                </a:cxn>
                <a:cxn ang="0">
                  <a:pos x="100" y="80"/>
                </a:cxn>
                <a:cxn ang="0">
                  <a:pos x="108" y="77"/>
                </a:cxn>
                <a:cxn ang="0">
                  <a:pos x="112" y="72"/>
                </a:cxn>
                <a:cxn ang="0">
                  <a:pos x="114" y="69"/>
                </a:cxn>
                <a:cxn ang="0">
                  <a:pos x="125" y="53"/>
                </a:cxn>
                <a:cxn ang="0">
                  <a:pos x="128" y="49"/>
                </a:cxn>
                <a:cxn ang="0">
                  <a:pos x="127" y="45"/>
                </a:cxn>
                <a:cxn ang="0">
                  <a:pos x="125" y="45"/>
                </a:cxn>
                <a:cxn ang="0">
                  <a:pos x="117" y="36"/>
                </a:cxn>
                <a:cxn ang="0">
                  <a:pos x="111" y="27"/>
                </a:cxn>
                <a:cxn ang="0">
                  <a:pos x="101" y="25"/>
                </a:cxn>
                <a:cxn ang="0">
                  <a:pos x="88" y="20"/>
                </a:cxn>
                <a:cxn ang="0">
                  <a:pos x="84" y="17"/>
                </a:cxn>
                <a:cxn ang="0">
                  <a:pos x="78" y="10"/>
                </a:cxn>
                <a:cxn ang="0">
                  <a:pos x="70" y="3"/>
                </a:cxn>
              </a:cxnLst>
              <a:rect l="0" t="0" r="r" b="b"/>
              <a:pathLst>
                <a:path w="128" h="144">
                  <a:moveTo>
                    <a:pt x="64" y="3"/>
                  </a:moveTo>
                  <a:lnTo>
                    <a:pt x="64" y="16"/>
                  </a:lnTo>
                  <a:lnTo>
                    <a:pt x="54" y="29"/>
                  </a:lnTo>
                  <a:lnTo>
                    <a:pt x="48" y="42"/>
                  </a:lnTo>
                  <a:lnTo>
                    <a:pt x="48" y="42"/>
                  </a:lnTo>
                  <a:lnTo>
                    <a:pt x="51" y="42"/>
                  </a:lnTo>
                  <a:lnTo>
                    <a:pt x="51" y="42"/>
                  </a:lnTo>
                  <a:lnTo>
                    <a:pt x="54" y="43"/>
                  </a:lnTo>
                  <a:lnTo>
                    <a:pt x="57" y="46"/>
                  </a:lnTo>
                  <a:lnTo>
                    <a:pt x="60" y="50"/>
                  </a:lnTo>
                  <a:lnTo>
                    <a:pt x="60" y="53"/>
                  </a:lnTo>
                  <a:lnTo>
                    <a:pt x="60" y="53"/>
                  </a:lnTo>
                  <a:lnTo>
                    <a:pt x="55" y="70"/>
                  </a:lnTo>
                  <a:lnTo>
                    <a:pt x="51" y="82"/>
                  </a:lnTo>
                  <a:lnTo>
                    <a:pt x="48" y="87"/>
                  </a:lnTo>
                  <a:lnTo>
                    <a:pt x="48" y="87"/>
                  </a:lnTo>
                  <a:lnTo>
                    <a:pt x="31" y="93"/>
                  </a:lnTo>
                  <a:lnTo>
                    <a:pt x="0" y="103"/>
                  </a:lnTo>
                  <a:lnTo>
                    <a:pt x="0" y="103"/>
                  </a:lnTo>
                  <a:lnTo>
                    <a:pt x="20" y="144"/>
                  </a:lnTo>
                  <a:lnTo>
                    <a:pt x="20" y="144"/>
                  </a:lnTo>
                  <a:lnTo>
                    <a:pt x="24" y="141"/>
                  </a:lnTo>
                  <a:lnTo>
                    <a:pt x="24" y="141"/>
                  </a:lnTo>
                  <a:lnTo>
                    <a:pt x="30" y="140"/>
                  </a:lnTo>
                  <a:lnTo>
                    <a:pt x="37" y="138"/>
                  </a:lnTo>
                  <a:lnTo>
                    <a:pt x="44" y="138"/>
                  </a:lnTo>
                  <a:lnTo>
                    <a:pt x="50" y="137"/>
                  </a:lnTo>
                  <a:lnTo>
                    <a:pt x="50" y="137"/>
                  </a:lnTo>
                  <a:lnTo>
                    <a:pt x="51" y="137"/>
                  </a:lnTo>
                  <a:lnTo>
                    <a:pt x="53" y="136"/>
                  </a:lnTo>
                  <a:lnTo>
                    <a:pt x="53" y="133"/>
                  </a:lnTo>
                  <a:lnTo>
                    <a:pt x="53" y="128"/>
                  </a:lnTo>
                  <a:lnTo>
                    <a:pt x="55" y="124"/>
                  </a:lnTo>
                  <a:lnTo>
                    <a:pt x="55" y="124"/>
                  </a:lnTo>
                  <a:lnTo>
                    <a:pt x="61" y="123"/>
                  </a:lnTo>
                  <a:lnTo>
                    <a:pt x="65" y="123"/>
                  </a:lnTo>
                  <a:lnTo>
                    <a:pt x="70" y="123"/>
                  </a:lnTo>
                  <a:lnTo>
                    <a:pt x="74" y="121"/>
                  </a:lnTo>
                  <a:lnTo>
                    <a:pt x="74" y="121"/>
                  </a:lnTo>
                  <a:lnTo>
                    <a:pt x="75" y="120"/>
                  </a:lnTo>
                  <a:lnTo>
                    <a:pt x="78" y="114"/>
                  </a:lnTo>
                  <a:lnTo>
                    <a:pt x="80" y="110"/>
                  </a:lnTo>
                  <a:lnTo>
                    <a:pt x="84" y="107"/>
                  </a:lnTo>
                  <a:lnTo>
                    <a:pt x="84" y="107"/>
                  </a:lnTo>
                  <a:lnTo>
                    <a:pt x="91" y="106"/>
                  </a:lnTo>
                  <a:lnTo>
                    <a:pt x="94" y="104"/>
                  </a:lnTo>
                  <a:lnTo>
                    <a:pt x="94" y="101"/>
                  </a:lnTo>
                  <a:lnTo>
                    <a:pt x="94" y="101"/>
                  </a:lnTo>
                  <a:lnTo>
                    <a:pt x="94" y="97"/>
                  </a:lnTo>
                  <a:lnTo>
                    <a:pt x="94" y="90"/>
                  </a:lnTo>
                  <a:lnTo>
                    <a:pt x="97" y="83"/>
                  </a:lnTo>
                  <a:lnTo>
                    <a:pt x="98" y="82"/>
                  </a:lnTo>
                  <a:lnTo>
                    <a:pt x="100" y="80"/>
                  </a:lnTo>
                  <a:lnTo>
                    <a:pt x="100" y="80"/>
                  </a:lnTo>
                  <a:lnTo>
                    <a:pt x="104" y="79"/>
                  </a:lnTo>
                  <a:lnTo>
                    <a:pt x="108" y="77"/>
                  </a:lnTo>
                  <a:lnTo>
                    <a:pt x="111" y="74"/>
                  </a:lnTo>
                  <a:lnTo>
                    <a:pt x="112" y="72"/>
                  </a:lnTo>
                  <a:lnTo>
                    <a:pt x="112" y="72"/>
                  </a:lnTo>
                  <a:lnTo>
                    <a:pt x="114" y="69"/>
                  </a:lnTo>
                  <a:lnTo>
                    <a:pt x="118" y="63"/>
                  </a:lnTo>
                  <a:lnTo>
                    <a:pt x="125" y="53"/>
                  </a:lnTo>
                  <a:lnTo>
                    <a:pt x="125" y="53"/>
                  </a:lnTo>
                  <a:lnTo>
                    <a:pt x="128" y="49"/>
                  </a:lnTo>
                  <a:lnTo>
                    <a:pt x="128" y="46"/>
                  </a:lnTo>
                  <a:lnTo>
                    <a:pt x="127" y="45"/>
                  </a:lnTo>
                  <a:lnTo>
                    <a:pt x="125" y="45"/>
                  </a:lnTo>
                  <a:lnTo>
                    <a:pt x="125" y="45"/>
                  </a:lnTo>
                  <a:lnTo>
                    <a:pt x="121" y="42"/>
                  </a:lnTo>
                  <a:lnTo>
                    <a:pt x="117" y="36"/>
                  </a:lnTo>
                  <a:lnTo>
                    <a:pt x="111" y="27"/>
                  </a:lnTo>
                  <a:lnTo>
                    <a:pt x="111" y="27"/>
                  </a:lnTo>
                  <a:lnTo>
                    <a:pt x="108" y="25"/>
                  </a:lnTo>
                  <a:lnTo>
                    <a:pt x="101" y="25"/>
                  </a:lnTo>
                  <a:lnTo>
                    <a:pt x="92" y="22"/>
                  </a:lnTo>
                  <a:lnTo>
                    <a:pt x="88" y="20"/>
                  </a:lnTo>
                  <a:lnTo>
                    <a:pt x="84" y="17"/>
                  </a:lnTo>
                  <a:lnTo>
                    <a:pt x="84" y="17"/>
                  </a:lnTo>
                  <a:lnTo>
                    <a:pt x="81" y="13"/>
                  </a:lnTo>
                  <a:lnTo>
                    <a:pt x="78" y="10"/>
                  </a:lnTo>
                  <a:lnTo>
                    <a:pt x="75" y="0"/>
                  </a:lnTo>
                  <a:lnTo>
                    <a:pt x="70" y="3"/>
                  </a:lnTo>
                  <a:lnTo>
                    <a:pt x="64" y="3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80" name="Qatar">
              <a:extLst>
                <a:ext uri="{FF2B5EF4-FFF2-40B4-BE49-F238E27FC236}">
                  <a16:creationId xmlns:a16="http://schemas.microsoft.com/office/drawing/2014/main" id="{2F14B41A-12BA-474F-89FB-B2CDFEF02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4623" y="3676392"/>
              <a:ext cx="25157" cy="36995"/>
            </a:xfrm>
            <a:custGeom>
              <a:avLst/>
              <a:gdLst/>
              <a:ahLst/>
              <a:cxnLst>
                <a:cxn ang="0">
                  <a:pos x="14" y="25"/>
                </a:cxn>
                <a:cxn ang="0">
                  <a:pos x="14" y="25"/>
                </a:cxn>
                <a:cxn ang="0">
                  <a:pos x="14" y="23"/>
                </a:cxn>
                <a:cxn ang="0">
                  <a:pos x="14" y="20"/>
                </a:cxn>
                <a:cxn ang="0">
                  <a:pos x="14" y="20"/>
                </a:cxn>
                <a:cxn ang="0">
                  <a:pos x="15" y="15"/>
                </a:cxn>
                <a:cxn ang="0">
                  <a:pos x="17" y="8"/>
                </a:cxn>
                <a:cxn ang="0">
                  <a:pos x="15" y="3"/>
                </a:cxn>
                <a:cxn ang="0">
                  <a:pos x="14" y="1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7" y="1"/>
                </a:cxn>
                <a:cxn ang="0">
                  <a:pos x="4" y="5"/>
                </a:cxn>
                <a:cxn ang="0">
                  <a:pos x="2" y="11"/>
                </a:cxn>
                <a:cxn ang="0">
                  <a:pos x="1" y="15"/>
                </a:cxn>
                <a:cxn ang="0">
                  <a:pos x="1" y="15"/>
                </a:cxn>
                <a:cxn ang="0">
                  <a:pos x="1" y="15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2" y="21"/>
                </a:cxn>
                <a:cxn ang="0">
                  <a:pos x="7" y="24"/>
                </a:cxn>
                <a:cxn ang="0">
                  <a:pos x="10" y="25"/>
                </a:cxn>
                <a:cxn ang="0">
                  <a:pos x="14" y="25"/>
                </a:cxn>
                <a:cxn ang="0">
                  <a:pos x="14" y="25"/>
                </a:cxn>
              </a:cxnLst>
              <a:rect l="0" t="0" r="r" b="b"/>
              <a:pathLst>
                <a:path w="17" h="25">
                  <a:moveTo>
                    <a:pt x="14" y="25"/>
                  </a:moveTo>
                  <a:lnTo>
                    <a:pt x="14" y="25"/>
                  </a:lnTo>
                  <a:lnTo>
                    <a:pt x="14" y="23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5" y="15"/>
                  </a:lnTo>
                  <a:lnTo>
                    <a:pt x="17" y="8"/>
                  </a:lnTo>
                  <a:lnTo>
                    <a:pt x="15" y="3"/>
                  </a:lnTo>
                  <a:lnTo>
                    <a:pt x="14" y="1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7" y="1"/>
                  </a:lnTo>
                  <a:lnTo>
                    <a:pt x="4" y="5"/>
                  </a:lnTo>
                  <a:lnTo>
                    <a:pt x="2" y="11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2" y="21"/>
                  </a:lnTo>
                  <a:lnTo>
                    <a:pt x="7" y="24"/>
                  </a:lnTo>
                  <a:lnTo>
                    <a:pt x="10" y="25"/>
                  </a:lnTo>
                  <a:lnTo>
                    <a:pt x="14" y="25"/>
                  </a:lnTo>
                  <a:lnTo>
                    <a:pt x="14" y="25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81" name="UAE">
              <a:extLst>
                <a:ext uri="{FF2B5EF4-FFF2-40B4-BE49-F238E27FC236}">
                  <a16:creationId xmlns:a16="http://schemas.microsoft.com/office/drawing/2014/main" id="{53E9D2B0-B1E5-634C-8169-7952696D7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4219" y="3670473"/>
              <a:ext cx="112464" cy="90267"/>
            </a:xfrm>
            <a:custGeom>
              <a:avLst/>
              <a:gdLst/>
              <a:ahLst/>
              <a:cxnLst>
                <a:cxn ang="0">
                  <a:pos x="12" y="56"/>
                </a:cxn>
                <a:cxn ang="0">
                  <a:pos x="12" y="56"/>
                </a:cxn>
                <a:cxn ang="0">
                  <a:pos x="28" y="59"/>
                </a:cxn>
                <a:cxn ang="0">
                  <a:pos x="49" y="61"/>
                </a:cxn>
                <a:cxn ang="0">
                  <a:pos x="55" y="48"/>
                </a:cxn>
                <a:cxn ang="0">
                  <a:pos x="65" y="35"/>
                </a:cxn>
                <a:cxn ang="0">
                  <a:pos x="65" y="22"/>
                </a:cxn>
                <a:cxn ang="0">
                  <a:pos x="71" y="22"/>
                </a:cxn>
                <a:cxn ang="0">
                  <a:pos x="76" y="19"/>
                </a:cxn>
                <a:cxn ang="0">
                  <a:pos x="76" y="19"/>
                </a:cxn>
                <a:cxn ang="0">
                  <a:pos x="73" y="5"/>
                </a:cxn>
                <a:cxn ang="0">
                  <a:pos x="73" y="1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69" y="1"/>
                </a:cxn>
                <a:cxn ang="0">
                  <a:pos x="64" y="7"/>
                </a:cxn>
                <a:cxn ang="0">
                  <a:pos x="58" y="14"/>
                </a:cxn>
                <a:cxn ang="0">
                  <a:pos x="54" y="21"/>
                </a:cxn>
                <a:cxn ang="0">
                  <a:pos x="54" y="21"/>
                </a:cxn>
                <a:cxn ang="0">
                  <a:pos x="48" y="27"/>
                </a:cxn>
                <a:cxn ang="0">
                  <a:pos x="41" y="32"/>
                </a:cxn>
                <a:cxn ang="0">
                  <a:pos x="32" y="35"/>
                </a:cxn>
                <a:cxn ang="0">
                  <a:pos x="22" y="35"/>
                </a:cxn>
                <a:cxn ang="0">
                  <a:pos x="22" y="35"/>
                </a:cxn>
                <a:cxn ang="0">
                  <a:pos x="15" y="35"/>
                </a:cxn>
                <a:cxn ang="0">
                  <a:pos x="9" y="36"/>
                </a:cxn>
                <a:cxn ang="0">
                  <a:pos x="4" y="39"/>
                </a:cxn>
                <a:cxn ang="0">
                  <a:pos x="4" y="39"/>
                </a:cxn>
                <a:cxn ang="0">
                  <a:pos x="2" y="41"/>
                </a:cxn>
                <a:cxn ang="0">
                  <a:pos x="0" y="39"/>
                </a:cxn>
                <a:cxn ang="0">
                  <a:pos x="0" y="39"/>
                </a:cxn>
                <a:cxn ang="0">
                  <a:pos x="2" y="45"/>
                </a:cxn>
                <a:cxn ang="0">
                  <a:pos x="7" y="51"/>
                </a:cxn>
                <a:cxn ang="0">
                  <a:pos x="12" y="56"/>
                </a:cxn>
                <a:cxn ang="0">
                  <a:pos x="12" y="56"/>
                </a:cxn>
              </a:cxnLst>
              <a:rect l="0" t="0" r="r" b="b"/>
              <a:pathLst>
                <a:path w="76" h="61">
                  <a:moveTo>
                    <a:pt x="12" y="56"/>
                  </a:moveTo>
                  <a:lnTo>
                    <a:pt x="12" y="56"/>
                  </a:lnTo>
                  <a:lnTo>
                    <a:pt x="28" y="59"/>
                  </a:lnTo>
                  <a:lnTo>
                    <a:pt x="49" y="61"/>
                  </a:lnTo>
                  <a:lnTo>
                    <a:pt x="55" y="48"/>
                  </a:lnTo>
                  <a:lnTo>
                    <a:pt x="65" y="35"/>
                  </a:lnTo>
                  <a:lnTo>
                    <a:pt x="65" y="22"/>
                  </a:lnTo>
                  <a:lnTo>
                    <a:pt x="71" y="22"/>
                  </a:lnTo>
                  <a:lnTo>
                    <a:pt x="76" y="19"/>
                  </a:lnTo>
                  <a:lnTo>
                    <a:pt x="76" y="19"/>
                  </a:lnTo>
                  <a:lnTo>
                    <a:pt x="73" y="5"/>
                  </a:lnTo>
                  <a:lnTo>
                    <a:pt x="73" y="1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69" y="1"/>
                  </a:lnTo>
                  <a:lnTo>
                    <a:pt x="64" y="7"/>
                  </a:lnTo>
                  <a:lnTo>
                    <a:pt x="58" y="14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48" y="27"/>
                  </a:lnTo>
                  <a:lnTo>
                    <a:pt x="41" y="32"/>
                  </a:lnTo>
                  <a:lnTo>
                    <a:pt x="32" y="35"/>
                  </a:lnTo>
                  <a:lnTo>
                    <a:pt x="22" y="35"/>
                  </a:lnTo>
                  <a:lnTo>
                    <a:pt x="22" y="35"/>
                  </a:lnTo>
                  <a:lnTo>
                    <a:pt x="15" y="35"/>
                  </a:lnTo>
                  <a:lnTo>
                    <a:pt x="9" y="36"/>
                  </a:lnTo>
                  <a:lnTo>
                    <a:pt x="4" y="39"/>
                  </a:lnTo>
                  <a:lnTo>
                    <a:pt x="4" y="39"/>
                  </a:lnTo>
                  <a:lnTo>
                    <a:pt x="2" y="41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2" y="45"/>
                  </a:lnTo>
                  <a:lnTo>
                    <a:pt x="7" y="51"/>
                  </a:lnTo>
                  <a:lnTo>
                    <a:pt x="12" y="56"/>
                  </a:lnTo>
                  <a:lnTo>
                    <a:pt x="12" y="5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82" name="West Bank">
              <a:extLst>
                <a:ext uri="{FF2B5EF4-FFF2-40B4-BE49-F238E27FC236}">
                  <a16:creationId xmlns:a16="http://schemas.microsoft.com/office/drawing/2014/main" id="{2EF1D6FD-01D3-6C41-996D-3DC6A73EE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1718" y="3503258"/>
              <a:ext cx="11838" cy="3107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3" y="2"/>
                </a:cxn>
                <a:cxn ang="0">
                  <a:pos x="1" y="6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1" y="16"/>
                </a:cxn>
                <a:cxn ang="0">
                  <a:pos x="7" y="21"/>
                </a:cxn>
                <a:cxn ang="0">
                  <a:pos x="7" y="21"/>
                </a:cxn>
                <a:cxn ang="0">
                  <a:pos x="8" y="3"/>
                </a:cxn>
                <a:cxn ang="0">
                  <a:pos x="8" y="3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8" h="21">
                  <a:moveTo>
                    <a:pt x="4" y="0"/>
                  </a:moveTo>
                  <a:lnTo>
                    <a:pt x="4" y="0"/>
                  </a:lnTo>
                  <a:lnTo>
                    <a:pt x="3" y="2"/>
                  </a:lnTo>
                  <a:lnTo>
                    <a:pt x="1" y="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83" name="Israel">
              <a:extLst>
                <a:ext uri="{FF2B5EF4-FFF2-40B4-BE49-F238E27FC236}">
                  <a16:creationId xmlns:a16="http://schemas.microsoft.com/office/drawing/2014/main" id="{862B9BD7-0568-1040-813D-39455DDB6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2480" y="3482541"/>
              <a:ext cx="34036" cy="99146"/>
            </a:xfrm>
            <a:custGeom>
              <a:avLst/>
              <a:gdLst/>
              <a:ahLst/>
              <a:cxnLst>
                <a:cxn ang="0">
                  <a:pos x="10" y="65"/>
                </a:cxn>
                <a:cxn ang="0">
                  <a:pos x="10" y="65"/>
                </a:cxn>
                <a:cxn ang="0">
                  <a:pos x="13" y="67"/>
                </a:cxn>
                <a:cxn ang="0">
                  <a:pos x="13" y="67"/>
                </a:cxn>
                <a:cxn ang="0">
                  <a:pos x="14" y="53"/>
                </a:cxn>
                <a:cxn ang="0">
                  <a:pos x="17" y="44"/>
                </a:cxn>
                <a:cxn ang="0">
                  <a:pos x="17" y="44"/>
                </a:cxn>
                <a:cxn ang="0">
                  <a:pos x="18" y="40"/>
                </a:cxn>
                <a:cxn ang="0">
                  <a:pos x="20" y="35"/>
                </a:cxn>
                <a:cxn ang="0">
                  <a:pos x="20" y="35"/>
                </a:cxn>
                <a:cxn ang="0">
                  <a:pos x="14" y="30"/>
                </a:cxn>
                <a:cxn ang="0">
                  <a:pos x="13" y="26"/>
                </a:cxn>
                <a:cxn ang="0">
                  <a:pos x="13" y="26"/>
                </a:cxn>
                <a:cxn ang="0">
                  <a:pos x="14" y="20"/>
                </a:cxn>
                <a:cxn ang="0">
                  <a:pos x="16" y="16"/>
                </a:cxn>
                <a:cxn ang="0">
                  <a:pos x="17" y="14"/>
                </a:cxn>
                <a:cxn ang="0">
                  <a:pos x="17" y="14"/>
                </a:cxn>
                <a:cxn ang="0">
                  <a:pos x="21" y="14"/>
                </a:cxn>
                <a:cxn ang="0">
                  <a:pos x="21" y="14"/>
                </a:cxn>
                <a:cxn ang="0">
                  <a:pos x="23" y="3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3" y="7"/>
                </a:cxn>
                <a:cxn ang="0">
                  <a:pos x="13" y="7"/>
                </a:cxn>
                <a:cxn ang="0">
                  <a:pos x="10" y="14"/>
                </a:cxn>
                <a:cxn ang="0">
                  <a:pos x="7" y="23"/>
                </a:cxn>
                <a:cxn ang="0">
                  <a:pos x="0" y="35"/>
                </a:cxn>
                <a:cxn ang="0">
                  <a:pos x="11" y="64"/>
                </a:cxn>
                <a:cxn ang="0">
                  <a:pos x="10" y="65"/>
                </a:cxn>
              </a:cxnLst>
              <a:rect l="0" t="0" r="r" b="b"/>
              <a:pathLst>
                <a:path w="23" h="67">
                  <a:moveTo>
                    <a:pt x="10" y="65"/>
                  </a:moveTo>
                  <a:lnTo>
                    <a:pt x="10" y="65"/>
                  </a:lnTo>
                  <a:lnTo>
                    <a:pt x="13" y="67"/>
                  </a:lnTo>
                  <a:lnTo>
                    <a:pt x="13" y="67"/>
                  </a:lnTo>
                  <a:lnTo>
                    <a:pt x="14" y="53"/>
                  </a:lnTo>
                  <a:lnTo>
                    <a:pt x="17" y="44"/>
                  </a:lnTo>
                  <a:lnTo>
                    <a:pt x="17" y="44"/>
                  </a:lnTo>
                  <a:lnTo>
                    <a:pt x="18" y="40"/>
                  </a:lnTo>
                  <a:lnTo>
                    <a:pt x="20" y="35"/>
                  </a:lnTo>
                  <a:lnTo>
                    <a:pt x="20" y="35"/>
                  </a:lnTo>
                  <a:lnTo>
                    <a:pt x="14" y="30"/>
                  </a:lnTo>
                  <a:lnTo>
                    <a:pt x="13" y="26"/>
                  </a:lnTo>
                  <a:lnTo>
                    <a:pt x="13" y="26"/>
                  </a:lnTo>
                  <a:lnTo>
                    <a:pt x="14" y="20"/>
                  </a:lnTo>
                  <a:lnTo>
                    <a:pt x="16" y="16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3" y="3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0" y="14"/>
                  </a:lnTo>
                  <a:lnTo>
                    <a:pt x="7" y="23"/>
                  </a:lnTo>
                  <a:lnTo>
                    <a:pt x="0" y="35"/>
                  </a:lnTo>
                  <a:lnTo>
                    <a:pt x="11" y="64"/>
                  </a:lnTo>
                  <a:lnTo>
                    <a:pt x="10" y="65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84" name="Jordan">
              <a:extLst>
                <a:ext uri="{FF2B5EF4-FFF2-40B4-BE49-F238E27FC236}">
                  <a16:creationId xmlns:a16="http://schemas.microsoft.com/office/drawing/2014/main" id="{CB14BA8E-54B2-4E4E-B8FA-B7F30B14D1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1718" y="3479582"/>
              <a:ext cx="99146" cy="109504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62" y="0"/>
                </a:cxn>
                <a:cxn ang="0">
                  <a:pos x="41" y="10"/>
                </a:cxn>
                <a:cxn ang="0">
                  <a:pos x="41" y="10"/>
                </a:cxn>
                <a:cxn ang="0">
                  <a:pos x="37" y="12"/>
                </a:cxn>
                <a:cxn ang="0">
                  <a:pos x="33" y="15"/>
                </a:cxn>
                <a:cxn ang="0">
                  <a:pos x="27" y="19"/>
                </a:cxn>
                <a:cxn ang="0">
                  <a:pos x="11" y="10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8" y="19"/>
                </a:cxn>
                <a:cxn ang="0">
                  <a:pos x="8" y="19"/>
                </a:cxn>
                <a:cxn ang="0">
                  <a:pos x="7" y="32"/>
                </a:cxn>
                <a:cxn ang="0">
                  <a:pos x="5" y="40"/>
                </a:cxn>
                <a:cxn ang="0">
                  <a:pos x="4" y="46"/>
                </a:cxn>
                <a:cxn ang="0">
                  <a:pos x="4" y="46"/>
                </a:cxn>
                <a:cxn ang="0">
                  <a:pos x="1" y="55"/>
                </a:cxn>
                <a:cxn ang="0">
                  <a:pos x="0" y="69"/>
                </a:cxn>
                <a:cxn ang="0">
                  <a:pos x="0" y="69"/>
                </a:cxn>
                <a:cxn ang="0">
                  <a:pos x="7" y="73"/>
                </a:cxn>
                <a:cxn ang="0">
                  <a:pos x="14" y="74"/>
                </a:cxn>
                <a:cxn ang="0">
                  <a:pos x="14" y="74"/>
                </a:cxn>
                <a:cxn ang="0">
                  <a:pos x="18" y="74"/>
                </a:cxn>
                <a:cxn ang="0">
                  <a:pos x="23" y="72"/>
                </a:cxn>
                <a:cxn ang="0">
                  <a:pos x="25" y="69"/>
                </a:cxn>
                <a:cxn ang="0">
                  <a:pos x="27" y="66"/>
                </a:cxn>
                <a:cxn ang="0">
                  <a:pos x="27" y="66"/>
                </a:cxn>
                <a:cxn ang="0">
                  <a:pos x="27" y="63"/>
                </a:cxn>
                <a:cxn ang="0">
                  <a:pos x="30" y="62"/>
                </a:cxn>
                <a:cxn ang="0">
                  <a:pos x="37" y="60"/>
                </a:cxn>
                <a:cxn ang="0">
                  <a:pos x="37" y="60"/>
                </a:cxn>
                <a:cxn ang="0">
                  <a:pos x="40" y="60"/>
                </a:cxn>
                <a:cxn ang="0">
                  <a:pos x="41" y="57"/>
                </a:cxn>
                <a:cxn ang="0">
                  <a:pos x="44" y="56"/>
                </a:cxn>
                <a:cxn ang="0">
                  <a:pos x="45" y="53"/>
                </a:cxn>
                <a:cxn ang="0">
                  <a:pos x="45" y="53"/>
                </a:cxn>
                <a:cxn ang="0">
                  <a:pos x="47" y="52"/>
                </a:cxn>
                <a:cxn ang="0">
                  <a:pos x="45" y="50"/>
                </a:cxn>
                <a:cxn ang="0">
                  <a:pos x="42" y="46"/>
                </a:cxn>
                <a:cxn ang="0">
                  <a:pos x="38" y="42"/>
                </a:cxn>
                <a:cxn ang="0">
                  <a:pos x="34" y="39"/>
                </a:cxn>
                <a:cxn ang="0">
                  <a:pos x="34" y="39"/>
                </a:cxn>
                <a:cxn ang="0">
                  <a:pos x="33" y="39"/>
                </a:cxn>
                <a:cxn ang="0">
                  <a:pos x="33" y="37"/>
                </a:cxn>
                <a:cxn ang="0">
                  <a:pos x="35" y="35"/>
                </a:cxn>
                <a:cxn ang="0">
                  <a:pos x="41" y="30"/>
                </a:cxn>
                <a:cxn ang="0">
                  <a:pos x="50" y="29"/>
                </a:cxn>
                <a:cxn ang="0">
                  <a:pos x="50" y="29"/>
                </a:cxn>
                <a:cxn ang="0">
                  <a:pos x="57" y="28"/>
                </a:cxn>
                <a:cxn ang="0">
                  <a:pos x="60" y="26"/>
                </a:cxn>
                <a:cxn ang="0">
                  <a:pos x="62" y="25"/>
                </a:cxn>
                <a:cxn ang="0">
                  <a:pos x="67" y="25"/>
                </a:cxn>
                <a:cxn ang="0">
                  <a:pos x="67" y="25"/>
                </a:cxn>
                <a:cxn ang="0">
                  <a:pos x="67" y="25"/>
                </a:cxn>
                <a:cxn ang="0">
                  <a:pos x="67" y="25"/>
                </a:cxn>
                <a:cxn ang="0">
                  <a:pos x="64" y="9"/>
                </a:cxn>
                <a:cxn ang="0">
                  <a:pos x="64" y="9"/>
                </a:cxn>
                <a:cxn ang="0">
                  <a:pos x="62" y="0"/>
                </a:cxn>
                <a:cxn ang="0">
                  <a:pos x="62" y="0"/>
                </a:cxn>
              </a:cxnLst>
              <a:rect l="0" t="0" r="r" b="b"/>
              <a:pathLst>
                <a:path w="67" h="74">
                  <a:moveTo>
                    <a:pt x="62" y="0"/>
                  </a:moveTo>
                  <a:lnTo>
                    <a:pt x="62" y="0"/>
                  </a:lnTo>
                  <a:lnTo>
                    <a:pt x="41" y="10"/>
                  </a:lnTo>
                  <a:lnTo>
                    <a:pt x="41" y="10"/>
                  </a:lnTo>
                  <a:lnTo>
                    <a:pt x="37" y="12"/>
                  </a:lnTo>
                  <a:lnTo>
                    <a:pt x="33" y="15"/>
                  </a:lnTo>
                  <a:lnTo>
                    <a:pt x="27" y="19"/>
                  </a:lnTo>
                  <a:lnTo>
                    <a:pt x="11" y="10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7" y="32"/>
                  </a:lnTo>
                  <a:lnTo>
                    <a:pt x="5" y="40"/>
                  </a:lnTo>
                  <a:lnTo>
                    <a:pt x="4" y="46"/>
                  </a:lnTo>
                  <a:lnTo>
                    <a:pt x="4" y="46"/>
                  </a:lnTo>
                  <a:lnTo>
                    <a:pt x="1" y="55"/>
                  </a:lnTo>
                  <a:lnTo>
                    <a:pt x="0" y="69"/>
                  </a:lnTo>
                  <a:lnTo>
                    <a:pt x="0" y="69"/>
                  </a:lnTo>
                  <a:lnTo>
                    <a:pt x="7" y="73"/>
                  </a:lnTo>
                  <a:lnTo>
                    <a:pt x="14" y="74"/>
                  </a:lnTo>
                  <a:lnTo>
                    <a:pt x="14" y="74"/>
                  </a:lnTo>
                  <a:lnTo>
                    <a:pt x="18" y="74"/>
                  </a:lnTo>
                  <a:lnTo>
                    <a:pt x="23" y="72"/>
                  </a:lnTo>
                  <a:lnTo>
                    <a:pt x="25" y="69"/>
                  </a:lnTo>
                  <a:lnTo>
                    <a:pt x="27" y="66"/>
                  </a:lnTo>
                  <a:lnTo>
                    <a:pt x="27" y="66"/>
                  </a:lnTo>
                  <a:lnTo>
                    <a:pt x="27" y="63"/>
                  </a:lnTo>
                  <a:lnTo>
                    <a:pt x="30" y="62"/>
                  </a:lnTo>
                  <a:lnTo>
                    <a:pt x="37" y="60"/>
                  </a:lnTo>
                  <a:lnTo>
                    <a:pt x="37" y="60"/>
                  </a:lnTo>
                  <a:lnTo>
                    <a:pt x="40" y="60"/>
                  </a:lnTo>
                  <a:lnTo>
                    <a:pt x="41" y="57"/>
                  </a:lnTo>
                  <a:lnTo>
                    <a:pt x="44" y="56"/>
                  </a:lnTo>
                  <a:lnTo>
                    <a:pt x="45" y="53"/>
                  </a:lnTo>
                  <a:lnTo>
                    <a:pt x="45" y="53"/>
                  </a:lnTo>
                  <a:lnTo>
                    <a:pt x="47" y="52"/>
                  </a:lnTo>
                  <a:lnTo>
                    <a:pt x="45" y="50"/>
                  </a:lnTo>
                  <a:lnTo>
                    <a:pt x="42" y="46"/>
                  </a:lnTo>
                  <a:lnTo>
                    <a:pt x="38" y="42"/>
                  </a:lnTo>
                  <a:lnTo>
                    <a:pt x="34" y="39"/>
                  </a:lnTo>
                  <a:lnTo>
                    <a:pt x="34" y="39"/>
                  </a:lnTo>
                  <a:lnTo>
                    <a:pt x="33" y="39"/>
                  </a:lnTo>
                  <a:lnTo>
                    <a:pt x="33" y="37"/>
                  </a:lnTo>
                  <a:lnTo>
                    <a:pt x="35" y="35"/>
                  </a:lnTo>
                  <a:lnTo>
                    <a:pt x="41" y="30"/>
                  </a:lnTo>
                  <a:lnTo>
                    <a:pt x="50" y="29"/>
                  </a:lnTo>
                  <a:lnTo>
                    <a:pt x="50" y="29"/>
                  </a:lnTo>
                  <a:lnTo>
                    <a:pt x="57" y="28"/>
                  </a:lnTo>
                  <a:lnTo>
                    <a:pt x="60" y="26"/>
                  </a:lnTo>
                  <a:lnTo>
                    <a:pt x="62" y="25"/>
                  </a:lnTo>
                  <a:lnTo>
                    <a:pt x="67" y="25"/>
                  </a:lnTo>
                  <a:lnTo>
                    <a:pt x="67" y="25"/>
                  </a:lnTo>
                  <a:lnTo>
                    <a:pt x="67" y="25"/>
                  </a:lnTo>
                  <a:lnTo>
                    <a:pt x="67" y="25"/>
                  </a:lnTo>
                  <a:lnTo>
                    <a:pt x="64" y="9"/>
                  </a:lnTo>
                  <a:lnTo>
                    <a:pt x="64" y="9"/>
                  </a:lnTo>
                  <a:lnTo>
                    <a:pt x="62" y="0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85" name="Lebanon">
              <a:extLst>
                <a:ext uri="{FF2B5EF4-FFF2-40B4-BE49-F238E27FC236}">
                  <a16:creationId xmlns:a16="http://schemas.microsoft.com/office/drawing/2014/main" id="{BFB32B4F-80DD-C244-848C-494A1470D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3197" y="3442586"/>
              <a:ext cx="34036" cy="44394"/>
            </a:xfrm>
            <a:custGeom>
              <a:avLst/>
              <a:gdLst/>
              <a:ahLst/>
              <a:cxnLst>
                <a:cxn ang="0">
                  <a:pos x="20" y="13"/>
                </a:cxn>
                <a:cxn ang="0">
                  <a:pos x="20" y="13"/>
                </a:cxn>
                <a:cxn ang="0">
                  <a:pos x="23" y="10"/>
                </a:cxn>
                <a:cxn ang="0">
                  <a:pos x="23" y="6"/>
                </a:cxn>
                <a:cxn ang="0">
                  <a:pos x="22" y="4"/>
                </a:cxn>
                <a:cxn ang="0">
                  <a:pos x="20" y="1"/>
                </a:cxn>
                <a:cxn ang="0">
                  <a:pos x="17" y="1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3"/>
                </a:cxn>
                <a:cxn ang="0">
                  <a:pos x="13" y="3"/>
                </a:cxn>
                <a:cxn ang="0">
                  <a:pos x="12" y="7"/>
                </a:cxn>
                <a:cxn ang="0">
                  <a:pos x="9" y="13"/>
                </a:cxn>
                <a:cxn ang="0">
                  <a:pos x="0" y="27"/>
                </a:cxn>
                <a:cxn ang="0">
                  <a:pos x="9" y="30"/>
                </a:cxn>
                <a:cxn ang="0">
                  <a:pos x="9" y="30"/>
                </a:cxn>
                <a:cxn ang="0">
                  <a:pos x="16" y="20"/>
                </a:cxn>
                <a:cxn ang="0">
                  <a:pos x="20" y="13"/>
                </a:cxn>
                <a:cxn ang="0">
                  <a:pos x="20" y="13"/>
                </a:cxn>
              </a:cxnLst>
              <a:rect l="0" t="0" r="r" b="b"/>
              <a:pathLst>
                <a:path w="23" h="30">
                  <a:moveTo>
                    <a:pt x="20" y="13"/>
                  </a:moveTo>
                  <a:lnTo>
                    <a:pt x="20" y="13"/>
                  </a:lnTo>
                  <a:lnTo>
                    <a:pt x="23" y="10"/>
                  </a:lnTo>
                  <a:lnTo>
                    <a:pt x="23" y="6"/>
                  </a:lnTo>
                  <a:lnTo>
                    <a:pt x="22" y="4"/>
                  </a:lnTo>
                  <a:lnTo>
                    <a:pt x="20" y="1"/>
                  </a:lnTo>
                  <a:lnTo>
                    <a:pt x="17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2" y="7"/>
                  </a:lnTo>
                  <a:lnTo>
                    <a:pt x="9" y="13"/>
                  </a:lnTo>
                  <a:lnTo>
                    <a:pt x="0" y="27"/>
                  </a:lnTo>
                  <a:lnTo>
                    <a:pt x="9" y="30"/>
                  </a:lnTo>
                  <a:lnTo>
                    <a:pt x="9" y="30"/>
                  </a:lnTo>
                  <a:lnTo>
                    <a:pt x="16" y="20"/>
                  </a:lnTo>
                  <a:lnTo>
                    <a:pt x="20" y="13"/>
                  </a:lnTo>
                  <a:lnTo>
                    <a:pt x="20" y="13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86" name="Syria">
              <a:extLst>
                <a:ext uri="{FF2B5EF4-FFF2-40B4-BE49-F238E27FC236}">
                  <a16:creationId xmlns:a16="http://schemas.microsoft.com/office/drawing/2014/main" id="{06E72F1B-365A-8F49-9741-B579F82B8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6515" y="3377476"/>
              <a:ext cx="161297" cy="130221"/>
            </a:xfrm>
            <a:custGeom>
              <a:avLst/>
              <a:gdLst/>
              <a:ahLst/>
              <a:cxnLst>
                <a:cxn ang="0">
                  <a:pos x="11" y="57"/>
                </a:cxn>
                <a:cxn ang="0">
                  <a:pos x="0" y="74"/>
                </a:cxn>
                <a:cxn ang="0">
                  <a:pos x="1" y="79"/>
                </a:cxn>
                <a:cxn ang="0">
                  <a:pos x="17" y="88"/>
                </a:cxn>
                <a:cxn ang="0">
                  <a:pos x="27" y="81"/>
                </a:cxn>
                <a:cxn ang="0">
                  <a:pos x="31" y="79"/>
                </a:cxn>
                <a:cxn ang="0">
                  <a:pos x="61" y="65"/>
                </a:cxn>
                <a:cxn ang="0">
                  <a:pos x="87" y="51"/>
                </a:cxn>
                <a:cxn ang="0">
                  <a:pos x="89" y="44"/>
                </a:cxn>
                <a:cxn ang="0">
                  <a:pos x="91" y="42"/>
                </a:cxn>
                <a:cxn ang="0">
                  <a:pos x="91" y="32"/>
                </a:cxn>
                <a:cxn ang="0">
                  <a:pos x="91" y="30"/>
                </a:cxn>
                <a:cxn ang="0">
                  <a:pos x="91" y="24"/>
                </a:cxn>
                <a:cxn ang="0">
                  <a:pos x="91" y="15"/>
                </a:cxn>
                <a:cxn ang="0">
                  <a:pos x="92" y="13"/>
                </a:cxn>
                <a:cxn ang="0">
                  <a:pos x="101" y="8"/>
                </a:cxn>
                <a:cxn ang="0">
                  <a:pos x="104" y="0"/>
                </a:cxn>
                <a:cxn ang="0">
                  <a:pos x="98" y="1"/>
                </a:cxn>
                <a:cxn ang="0">
                  <a:pos x="85" y="3"/>
                </a:cxn>
                <a:cxn ang="0">
                  <a:pos x="79" y="3"/>
                </a:cxn>
                <a:cxn ang="0">
                  <a:pos x="71" y="7"/>
                </a:cxn>
                <a:cxn ang="0">
                  <a:pos x="64" y="8"/>
                </a:cxn>
                <a:cxn ang="0">
                  <a:pos x="48" y="10"/>
                </a:cxn>
                <a:cxn ang="0">
                  <a:pos x="45" y="8"/>
                </a:cxn>
                <a:cxn ang="0">
                  <a:pos x="42" y="7"/>
                </a:cxn>
                <a:cxn ang="0">
                  <a:pos x="35" y="10"/>
                </a:cxn>
                <a:cxn ang="0">
                  <a:pos x="27" y="11"/>
                </a:cxn>
                <a:cxn ang="0">
                  <a:pos x="21" y="10"/>
                </a:cxn>
                <a:cxn ang="0">
                  <a:pos x="18" y="8"/>
                </a:cxn>
                <a:cxn ang="0">
                  <a:pos x="15" y="14"/>
                </a:cxn>
                <a:cxn ang="0">
                  <a:pos x="14" y="17"/>
                </a:cxn>
                <a:cxn ang="0">
                  <a:pos x="11" y="23"/>
                </a:cxn>
                <a:cxn ang="0">
                  <a:pos x="5" y="24"/>
                </a:cxn>
                <a:cxn ang="0">
                  <a:pos x="4" y="31"/>
                </a:cxn>
                <a:cxn ang="0">
                  <a:pos x="5" y="32"/>
                </a:cxn>
                <a:cxn ang="0">
                  <a:pos x="5" y="38"/>
                </a:cxn>
                <a:cxn ang="0">
                  <a:pos x="4" y="44"/>
                </a:cxn>
                <a:cxn ang="0">
                  <a:pos x="11" y="45"/>
                </a:cxn>
                <a:cxn ang="0">
                  <a:pos x="14" y="50"/>
                </a:cxn>
                <a:cxn ang="0">
                  <a:pos x="11" y="57"/>
                </a:cxn>
              </a:cxnLst>
              <a:rect l="0" t="0" r="r" b="b"/>
              <a:pathLst>
                <a:path w="109" h="88">
                  <a:moveTo>
                    <a:pt x="11" y="57"/>
                  </a:moveTo>
                  <a:lnTo>
                    <a:pt x="11" y="57"/>
                  </a:lnTo>
                  <a:lnTo>
                    <a:pt x="7" y="6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1" y="79"/>
                  </a:lnTo>
                  <a:lnTo>
                    <a:pt x="17" y="88"/>
                  </a:lnTo>
                  <a:lnTo>
                    <a:pt x="17" y="88"/>
                  </a:lnTo>
                  <a:lnTo>
                    <a:pt x="23" y="84"/>
                  </a:lnTo>
                  <a:lnTo>
                    <a:pt x="27" y="81"/>
                  </a:lnTo>
                  <a:lnTo>
                    <a:pt x="31" y="79"/>
                  </a:lnTo>
                  <a:lnTo>
                    <a:pt x="31" y="79"/>
                  </a:lnTo>
                  <a:lnTo>
                    <a:pt x="42" y="75"/>
                  </a:lnTo>
                  <a:lnTo>
                    <a:pt x="61" y="65"/>
                  </a:lnTo>
                  <a:lnTo>
                    <a:pt x="87" y="51"/>
                  </a:lnTo>
                  <a:lnTo>
                    <a:pt x="87" y="51"/>
                  </a:lnTo>
                  <a:lnTo>
                    <a:pt x="88" y="48"/>
                  </a:lnTo>
                  <a:lnTo>
                    <a:pt x="89" y="44"/>
                  </a:lnTo>
                  <a:lnTo>
                    <a:pt x="91" y="42"/>
                  </a:lnTo>
                  <a:lnTo>
                    <a:pt x="91" y="42"/>
                  </a:lnTo>
                  <a:lnTo>
                    <a:pt x="89" y="35"/>
                  </a:lnTo>
                  <a:lnTo>
                    <a:pt x="91" y="32"/>
                  </a:lnTo>
                  <a:lnTo>
                    <a:pt x="91" y="30"/>
                  </a:lnTo>
                  <a:lnTo>
                    <a:pt x="91" y="30"/>
                  </a:lnTo>
                  <a:lnTo>
                    <a:pt x="92" y="27"/>
                  </a:lnTo>
                  <a:lnTo>
                    <a:pt x="91" y="24"/>
                  </a:lnTo>
                  <a:lnTo>
                    <a:pt x="89" y="20"/>
                  </a:lnTo>
                  <a:lnTo>
                    <a:pt x="91" y="15"/>
                  </a:lnTo>
                  <a:lnTo>
                    <a:pt x="91" y="15"/>
                  </a:lnTo>
                  <a:lnTo>
                    <a:pt x="92" y="13"/>
                  </a:lnTo>
                  <a:lnTo>
                    <a:pt x="96" y="10"/>
                  </a:lnTo>
                  <a:lnTo>
                    <a:pt x="101" y="8"/>
                  </a:lnTo>
                  <a:lnTo>
                    <a:pt x="109" y="1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98" y="1"/>
                  </a:lnTo>
                  <a:lnTo>
                    <a:pt x="92" y="1"/>
                  </a:lnTo>
                  <a:lnTo>
                    <a:pt x="85" y="3"/>
                  </a:lnTo>
                  <a:lnTo>
                    <a:pt x="85" y="3"/>
                  </a:lnTo>
                  <a:lnTo>
                    <a:pt x="79" y="3"/>
                  </a:lnTo>
                  <a:lnTo>
                    <a:pt x="75" y="5"/>
                  </a:lnTo>
                  <a:lnTo>
                    <a:pt x="71" y="7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52" y="10"/>
                  </a:lnTo>
                  <a:lnTo>
                    <a:pt x="48" y="10"/>
                  </a:lnTo>
                  <a:lnTo>
                    <a:pt x="45" y="8"/>
                  </a:lnTo>
                  <a:lnTo>
                    <a:pt x="45" y="8"/>
                  </a:lnTo>
                  <a:lnTo>
                    <a:pt x="44" y="7"/>
                  </a:lnTo>
                  <a:lnTo>
                    <a:pt x="42" y="7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1" y="11"/>
                  </a:lnTo>
                  <a:lnTo>
                    <a:pt x="27" y="11"/>
                  </a:lnTo>
                  <a:lnTo>
                    <a:pt x="24" y="11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18" y="8"/>
                  </a:lnTo>
                  <a:lnTo>
                    <a:pt x="17" y="10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4" y="17"/>
                  </a:lnTo>
                  <a:lnTo>
                    <a:pt x="14" y="20"/>
                  </a:lnTo>
                  <a:lnTo>
                    <a:pt x="11" y="23"/>
                  </a:lnTo>
                  <a:lnTo>
                    <a:pt x="5" y="24"/>
                  </a:lnTo>
                  <a:lnTo>
                    <a:pt x="5" y="24"/>
                  </a:lnTo>
                  <a:lnTo>
                    <a:pt x="4" y="28"/>
                  </a:lnTo>
                  <a:lnTo>
                    <a:pt x="4" y="31"/>
                  </a:lnTo>
                  <a:lnTo>
                    <a:pt x="5" y="32"/>
                  </a:lnTo>
                  <a:lnTo>
                    <a:pt x="5" y="32"/>
                  </a:lnTo>
                  <a:lnTo>
                    <a:pt x="7" y="35"/>
                  </a:lnTo>
                  <a:lnTo>
                    <a:pt x="5" y="38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8" y="45"/>
                  </a:lnTo>
                  <a:lnTo>
                    <a:pt x="11" y="45"/>
                  </a:lnTo>
                  <a:lnTo>
                    <a:pt x="13" y="48"/>
                  </a:lnTo>
                  <a:lnTo>
                    <a:pt x="14" y="50"/>
                  </a:lnTo>
                  <a:lnTo>
                    <a:pt x="14" y="54"/>
                  </a:lnTo>
                  <a:lnTo>
                    <a:pt x="11" y="57"/>
                  </a:lnTo>
                  <a:lnTo>
                    <a:pt x="11" y="57"/>
                  </a:lnTo>
                  <a:close/>
                </a:path>
              </a:pathLst>
            </a:custGeom>
            <a:solidFill>
              <a:schemeClr val="tx2">
                <a:alpha val="0"/>
              </a:schemeClr>
            </a:solidFill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</p:grpSp>
      <p:grpSp>
        <p:nvGrpSpPr>
          <p:cNvPr id="287" name="Asia" descr="Map of Asia.">
            <a:extLst>
              <a:ext uri="{FF2B5EF4-FFF2-40B4-BE49-F238E27FC236}">
                <a16:creationId xmlns:a16="http://schemas.microsoft.com/office/drawing/2014/main" id="{1EB88279-DB4A-E44C-8E1A-53EDC497BCED}"/>
              </a:ext>
            </a:extLst>
          </p:cNvPr>
          <p:cNvGrpSpPr/>
          <p:nvPr/>
        </p:nvGrpSpPr>
        <p:grpSpPr>
          <a:xfrm>
            <a:off x="7152450" y="3034082"/>
            <a:ext cx="2216715" cy="1682513"/>
            <a:chOff x="5943760" y="2896547"/>
            <a:chExt cx="2216715" cy="1682513"/>
          </a:xfrm>
          <a:solidFill>
            <a:schemeClr val="bg1">
              <a:lumMod val="75000"/>
            </a:schemeClr>
          </a:solidFill>
        </p:grpSpPr>
        <p:sp>
          <p:nvSpPr>
            <p:cNvPr id="288" name="China (Aksai Chin)">
              <a:extLst>
                <a:ext uri="{FF2B5EF4-FFF2-40B4-BE49-F238E27FC236}">
                  <a16:creationId xmlns:a16="http://schemas.microsoft.com/office/drawing/2014/main" id="{C58618A6-2B3D-0B40-9B31-50ED8168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4607" y="3417430"/>
              <a:ext cx="54753" cy="50312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9" y="0"/>
                </a:cxn>
                <a:cxn ang="0">
                  <a:pos x="13" y="0"/>
                </a:cxn>
                <a:cxn ang="0">
                  <a:pos x="7" y="3"/>
                </a:cxn>
                <a:cxn ang="0">
                  <a:pos x="3" y="5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3" y="14"/>
                </a:cxn>
                <a:cxn ang="0">
                  <a:pos x="3" y="14"/>
                </a:cxn>
                <a:cxn ang="0">
                  <a:pos x="5" y="17"/>
                </a:cxn>
                <a:cxn ang="0">
                  <a:pos x="6" y="20"/>
                </a:cxn>
                <a:cxn ang="0">
                  <a:pos x="13" y="25"/>
                </a:cxn>
                <a:cxn ang="0">
                  <a:pos x="13" y="25"/>
                </a:cxn>
                <a:cxn ang="0">
                  <a:pos x="15" y="27"/>
                </a:cxn>
                <a:cxn ang="0">
                  <a:pos x="15" y="28"/>
                </a:cxn>
                <a:cxn ang="0">
                  <a:pos x="15" y="34"/>
                </a:cxn>
                <a:cxn ang="0">
                  <a:pos x="15" y="34"/>
                </a:cxn>
                <a:cxn ang="0">
                  <a:pos x="22" y="34"/>
                </a:cxn>
                <a:cxn ang="0">
                  <a:pos x="22" y="34"/>
                </a:cxn>
                <a:cxn ang="0">
                  <a:pos x="26" y="31"/>
                </a:cxn>
                <a:cxn ang="0">
                  <a:pos x="30" y="25"/>
                </a:cxn>
                <a:cxn ang="0">
                  <a:pos x="37" y="14"/>
                </a:cxn>
                <a:cxn ang="0">
                  <a:pos x="37" y="14"/>
                </a:cxn>
                <a:cxn ang="0">
                  <a:pos x="37" y="13"/>
                </a:cxn>
                <a:cxn ang="0">
                  <a:pos x="36" y="11"/>
                </a:cxn>
                <a:cxn ang="0">
                  <a:pos x="30" y="5"/>
                </a:cxn>
                <a:cxn ang="0">
                  <a:pos x="24" y="1"/>
                </a:cxn>
                <a:cxn ang="0">
                  <a:pos x="19" y="0"/>
                </a:cxn>
                <a:cxn ang="0">
                  <a:pos x="19" y="0"/>
                </a:cxn>
              </a:cxnLst>
              <a:rect l="0" t="0" r="r" b="b"/>
              <a:pathLst>
                <a:path w="37" h="34">
                  <a:moveTo>
                    <a:pt x="19" y="0"/>
                  </a:moveTo>
                  <a:lnTo>
                    <a:pt x="19" y="0"/>
                  </a:lnTo>
                  <a:lnTo>
                    <a:pt x="13" y="0"/>
                  </a:lnTo>
                  <a:lnTo>
                    <a:pt x="7" y="3"/>
                  </a:lnTo>
                  <a:lnTo>
                    <a:pt x="3" y="5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5" y="17"/>
                  </a:lnTo>
                  <a:lnTo>
                    <a:pt x="6" y="20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5" y="27"/>
                  </a:lnTo>
                  <a:lnTo>
                    <a:pt x="15" y="28"/>
                  </a:lnTo>
                  <a:lnTo>
                    <a:pt x="15" y="34"/>
                  </a:lnTo>
                  <a:lnTo>
                    <a:pt x="15" y="34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6" y="31"/>
                  </a:lnTo>
                  <a:lnTo>
                    <a:pt x="30" y="25"/>
                  </a:lnTo>
                  <a:lnTo>
                    <a:pt x="37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6" y="11"/>
                  </a:lnTo>
                  <a:lnTo>
                    <a:pt x="30" y="5"/>
                  </a:lnTo>
                  <a:lnTo>
                    <a:pt x="24" y="1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89" name="Indonesia">
              <a:extLst>
                <a:ext uri="{FF2B5EF4-FFF2-40B4-BE49-F238E27FC236}">
                  <a16:creationId xmlns:a16="http://schemas.microsoft.com/office/drawing/2014/main" id="{88157D79-F2D6-494C-A098-F5FCEE6061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57870" y="4180999"/>
              <a:ext cx="1086162" cy="383264"/>
            </a:xfrm>
            <a:custGeom>
              <a:avLst/>
              <a:gdLst/>
              <a:ahLst/>
              <a:cxnLst>
                <a:cxn ang="0">
                  <a:pos x="397" y="182"/>
                </a:cxn>
                <a:cxn ang="0">
                  <a:pos x="406" y="138"/>
                </a:cxn>
                <a:cxn ang="0">
                  <a:pos x="418" y="167"/>
                </a:cxn>
                <a:cxn ang="0">
                  <a:pos x="431" y="135"/>
                </a:cxn>
                <a:cxn ang="0">
                  <a:pos x="448" y="103"/>
                </a:cxn>
                <a:cxn ang="0">
                  <a:pos x="396" y="103"/>
                </a:cxn>
                <a:cxn ang="0">
                  <a:pos x="461" y="84"/>
                </a:cxn>
                <a:cxn ang="0">
                  <a:pos x="420" y="71"/>
                </a:cxn>
                <a:cxn ang="0">
                  <a:pos x="389" y="103"/>
                </a:cxn>
                <a:cxn ang="0">
                  <a:pos x="169" y="162"/>
                </a:cxn>
                <a:cxn ang="0">
                  <a:pos x="181" y="134"/>
                </a:cxn>
                <a:cxn ang="0">
                  <a:pos x="167" y="127"/>
                </a:cxn>
                <a:cxn ang="0">
                  <a:pos x="151" y="123"/>
                </a:cxn>
                <a:cxn ang="0">
                  <a:pos x="132" y="97"/>
                </a:cxn>
                <a:cxn ang="0">
                  <a:pos x="115" y="74"/>
                </a:cxn>
                <a:cxn ang="0">
                  <a:pos x="86" y="57"/>
                </a:cxn>
                <a:cxn ang="0">
                  <a:pos x="41" y="13"/>
                </a:cxn>
                <a:cxn ang="0">
                  <a:pos x="6" y="19"/>
                </a:cxn>
                <a:cxn ang="0">
                  <a:pos x="57" y="81"/>
                </a:cxn>
                <a:cxn ang="0">
                  <a:pos x="110" y="152"/>
                </a:cxn>
                <a:cxn ang="0">
                  <a:pos x="154" y="184"/>
                </a:cxn>
                <a:cxn ang="0">
                  <a:pos x="537" y="74"/>
                </a:cxn>
                <a:cxn ang="0">
                  <a:pos x="517" y="64"/>
                </a:cxn>
                <a:cxn ang="0">
                  <a:pos x="528" y="86"/>
                </a:cxn>
                <a:cxn ang="0">
                  <a:pos x="502" y="142"/>
                </a:cxn>
                <a:cxn ang="0">
                  <a:pos x="421" y="228"/>
                </a:cxn>
                <a:cxn ang="0">
                  <a:pos x="443" y="232"/>
                </a:cxn>
                <a:cxn ang="0">
                  <a:pos x="525" y="144"/>
                </a:cxn>
                <a:cxn ang="0">
                  <a:pos x="568" y="148"/>
                </a:cxn>
                <a:cxn ang="0">
                  <a:pos x="276" y="214"/>
                </a:cxn>
                <a:cxn ang="0">
                  <a:pos x="245" y="199"/>
                </a:cxn>
                <a:cxn ang="0">
                  <a:pos x="174" y="188"/>
                </a:cxn>
                <a:cxn ang="0">
                  <a:pos x="181" y="211"/>
                </a:cxn>
                <a:cxn ang="0">
                  <a:pos x="246" y="225"/>
                </a:cxn>
                <a:cxn ang="0">
                  <a:pos x="310" y="231"/>
                </a:cxn>
                <a:cxn ang="0">
                  <a:pos x="677" y="117"/>
                </a:cxn>
                <a:cxn ang="0">
                  <a:pos x="636" y="145"/>
                </a:cxn>
                <a:cxn ang="0">
                  <a:pos x="586" y="101"/>
                </a:cxn>
                <a:cxn ang="0">
                  <a:pos x="586" y="120"/>
                </a:cxn>
                <a:cxn ang="0">
                  <a:pos x="606" y="134"/>
                </a:cxn>
                <a:cxn ang="0">
                  <a:pos x="606" y="158"/>
                </a:cxn>
                <a:cxn ang="0">
                  <a:pos x="642" y="165"/>
                </a:cxn>
                <a:cxn ang="0">
                  <a:pos x="702" y="211"/>
                </a:cxn>
                <a:cxn ang="0">
                  <a:pos x="717" y="224"/>
                </a:cxn>
                <a:cxn ang="0">
                  <a:pos x="470" y="239"/>
                </a:cxn>
                <a:cxn ang="0">
                  <a:pos x="454" y="259"/>
                </a:cxn>
                <a:cxn ang="0">
                  <a:pos x="474" y="236"/>
                </a:cxn>
                <a:cxn ang="0">
                  <a:pos x="377" y="76"/>
                </a:cxn>
                <a:cxn ang="0">
                  <a:pos x="353" y="37"/>
                </a:cxn>
                <a:cxn ang="0">
                  <a:pos x="343" y="22"/>
                </a:cxn>
                <a:cxn ang="0">
                  <a:pos x="316" y="50"/>
                </a:cxn>
                <a:cxn ang="0">
                  <a:pos x="282" y="67"/>
                </a:cxn>
                <a:cxn ang="0">
                  <a:pos x="235" y="71"/>
                </a:cxn>
                <a:cxn ang="0">
                  <a:pos x="215" y="81"/>
                </a:cxn>
                <a:cxn ang="0">
                  <a:pos x="242" y="135"/>
                </a:cxn>
                <a:cxn ang="0">
                  <a:pos x="286" y="145"/>
                </a:cxn>
                <a:cxn ang="0">
                  <a:pos x="336" y="134"/>
                </a:cxn>
                <a:cxn ang="0">
                  <a:pos x="406" y="259"/>
                </a:cxn>
                <a:cxn ang="0">
                  <a:pos x="347" y="228"/>
                </a:cxn>
                <a:cxn ang="0">
                  <a:pos x="356" y="239"/>
                </a:cxn>
                <a:cxn ang="0">
                  <a:pos x="354" y="225"/>
                </a:cxn>
              </a:cxnLst>
              <a:rect l="0" t="0" r="r" b="b"/>
              <a:pathLst>
                <a:path w="734" h="259">
                  <a:moveTo>
                    <a:pt x="386" y="150"/>
                  </a:moveTo>
                  <a:lnTo>
                    <a:pt x="386" y="150"/>
                  </a:lnTo>
                  <a:lnTo>
                    <a:pt x="387" y="150"/>
                  </a:lnTo>
                  <a:lnTo>
                    <a:pt x="390" y="151"/>
                  </a:lnTo>
                  <a:lnTo>
                    <a:pt x="391" y="155"/>
                  </a:lnTo>
                  <a:lnTo>
                    <a:pt x="391" y="161"/>
                  </a:lnTo>
                  <a:lnTo>
                    <a:pt x="390" y="167"/>
                  </a:lnTo>
                  <a:lnTo>
                    <a:pt x="390" y="167"/>
                  </a:lnTo>
                  <a:lnTo>
                    <a:pt x="389" y="179"/>
                  </a:lnTo>
                  <a:lnTo>
                    <a:pt x="389" y="184"/>
                  </a:lnTo>
                  <a:lnTo>
                    <a:pt x="390" y="185"/>
                  </a:lnTo>
                  <a:lnTo>
                    <a:pt x="393" y="185"/>
                  </a:lnTo>
                  <a:lnTo>
                    <a:pt x="393" y="185"/>
                  </a:lnTo>
                  <a:lnTo>
                    <a:pt x="397" y="182"/>
                  </a:lnTo>
                  <a:lnTo>
                    <a:pt x="400" y="178"/>
                  </a:lnTo>
                  <a:lnTo>
                    <a:pt x="401" y="172"/>
                  </a:lnTo>
                  <a:lnTo>
                    <a:pt x="401" y="171"/>
                  </a:lnTo>
                  <a:lnTo>
                    <a:pt x="400" y="169"/>
                  </a:lnTo>
                  <a:lnTo>
                    <a:pt x="400" y="169"/>
                  </a:lnTo>
                  <a:lnTo>
                    <a:pt x="399" y="168"/>
                  </a:lnTo>
                  <a:lnTo>
                    <a:pt x="399" y="164"/>
                  </a:lnTo>
                  <a:lnTo>
                    <a:pt x="397" y="155"/>
                  </a:lnTo>
                  <a:lnTo>
                    <a:pt x="397" y="147"/>
                  </a:lnTo>
                  <a:lnTo>
                    <a:pt x="399" y="140"/>
                  </a:lnTo>
                  <a:lnTo>
                    <a:pt x="399" y="140"/>
                  </a:lnTo>
                  <a:lnTo>
                    <a:pt x="400" y="138"/>
                  </a:lnTo>
                  <a:lnTo>
                    <a:pt x="401" y="138"/>
                  </a:lnTo>
                  <a:lnTo>
                    <a:pt x="406" y="138"/>
                  </a:lnTo>
                  <a:lnTo>
                    <a:pt x="408" y="140"/>
                  </a:lnTo>
                  <a:lnTo>
                    <a:pt x="408" y="141"/>
                  </a:lnTo>
                  <a:lnTo>
                    <a:pt x="410" y="144"/>
                  </a:lnTo>
                  <a:lnTo>
                    <a:pt x="408" y="147"/>
                  </a:lnTo>
                  <a:lnTo>
                    <a:pt x="408" y="147"/>
                  </a:lnTo>
                  <a:lnTo>
                    <a:pt x="408" y="150"/>
                  </a:lnTo>
                  <a:lnTo>
                    <a:pt x="408" y="151"/>
                  </a:lnTo>
                  <a:lnTo>
                    <a:pt x="411" y="154"/>
                  </a:lnTo>
                  <a:lnTo>
                    <a:pt x="416" y="158"/>
                  </a:lnTo>
                  <a:lnTo>
                    <a:pt x="416" y="160"/>
                  </a:lnTo>
                  <a:lnTo>
                    <a:pt x="417" y="162"/>
                  </a:lnTo>
                  <a:lnTo>
                    <a:pt x="417" y="162"/>
                  </a:lnTo>
                  <a:lnTo>
                    <a:pt x="417" y="165"/>
                  </a:lnTo>
                  <a:lnTo>
                    <a:pt x="418" y="167"/>
                  </a:lnTo>
                  <a:lnTo>
                    <a:pt x="420" y="168"/>
                  </a:lnTo>
                  <a:lnTo>
                    <a:pt x="421" y="168"/>
                  </a:lnTo>
                  <a:lnTo>
                    <a:pt x="431" y="165"/>
                  </a:lnTo>
                  <a:lnTo>
                    <a:pt x="431" y="165"/>
                  </a:lnTo>
                  <a:lnTo>
                    <a:pt x="436" y="162"/>
                  </a:lnTo>
                  <a:lnTo>
                    <a:pt x="437" y="160"/>
                  </a:lnTo>
                  <a:lnTo>
                    <a:pt x="436" y="157"/>
                  </a:lnTo>
                  <a:lnTo>
                    <a:pt x="433" y="152"/>
                  </a:lnTo>
                  <a:lnTo>
                    <a:pt x="433" y="152"/>
                  </a:lnTo>
                  <a:lnTo>
                    <a:pt x="431" y="150"/>
                  </a:lnTo>
                  <a:lnTo>
                    <a:pt x="431" y="148"/>
                  </a:lnTo>
                  <a:lnTo>
                    <a:pt x="431" y="142"/>
                  </a:lnTo>
                  <a:lnTo>
                    <a:pt x="431" y="138"/>
                  </a:lnTo>
                  <a:lnTo>
                    <a:pt x="431" y="135"/>
                  </a:lnTo>
                  <a:lnTo>
                    <a:pt x="430" y="134"/>
                  </a:lnTo>
                  <a:lnTo>
                    <a:pt x="430" y="134"/>
                  </a:lnTo>
                  <a:lnTo>
                    <a:pt x="424" y="130"/>
                  </a:lnTo>
                  <a:lnTo>
                    <a:pt x="421" y="125"/>
                  </a:lnTo>
                  <a:lnTo>
                    <a:pt x="421" y="123"/>
                  </a:lnTo>
                  <a:lnTo>
                    <a:pt x="421" y="121"/>
                  </a:lnTo>
                  <a:lnTo>
                    <a:pt x="424" y="121"/>
                  </a:lnTo>
                  <a:lnTo>
                    <a:pt x="424" y="121"/>
                  </a:lnTo>
                  <a:lnTo>
                    <a:pt x="431" y="118"/>
                  </a:lnTo>
                  <a:lnTo>
                    <a:pt x="440" y="113"/>
                  </a:lnTo>
                  <a:lnTo>
                    <a:pt x="447" y="107"/>
                  </a:lnTo>
                  <a:lnTo>
                    <a:pt x="448" y="105"/>
                  </a:lnTo>
                  <a:lnTo>
                    <a:pt x="448" y="103"/>
                  </a:lnTo>
                  <a:lnTo>
                    <a:pt x="448" y="103"/>
                  </a:lnTo>
                  <a:lnTo>
                    <a:pt x="445" y="101"/>
                  </a:lnTo>
                  <a:lnTo>
                    <a:pt x="443" y="101"/>
                  </a:lnTo>
                  <a:lnTo>
                    <a:pt x="431" y="103"/>
                  </a:lnTo>
                  <a:lnTo>
                    <a:pt x="421" y="107"/>
                  </a:lnTo>
                  <a:lnTo>
                    <a:pt x="417" y="110"/>
                  </a:lnTo>
                  <a:lnTo>
                    <a:pt x="416" y="113"/>
                  </a:lnTo>
                  <a:lnTo>
                    <a:pt x="416" y="113"/>
                  </a:lnTo>
                  <a:lnTo>
                    <a:pt x="414" y="115"/>
                  </a:lnTo>
                  <a:lnTo>
                    <a:pt x="411" y="115"/>
                  </a:lnTo>
                  <a:lnTo>
                    <a:pt x="407" y="115"/>
                  </a:lnTo>
                  <a:lnTo>
                    <a:pt x="404" y="114"/>
                  </a:lnTo>
                  <a:lnTo>
                    <a:pt x="400" y="111"/>
                  </a:lnTo>
                  <a:lnTo>
                    <a:pt x="397" y="107"/>
                  </a:lnTo>
                  <a:lnTo>
                    <a:pt x="396" y="103"/>
                  </a:lnTo>
                  <a:lnTo>
                    <a:pt x="396" y="97"/>
                  </a:lnTo>
                  <a:lnTo>
                    <a:pt x="396" y="97"/>
                  </a:lnTo>
                  <a:lnTo>
                    <a:pt x="399" y="91"/>
                  </a:lnTo>
                  <a:lnTo>
                    <a:pt x="403" y="88"/>
                  </a:lnTo>
                  <a:lnTo>
                    <a:pt x="410" y="86"/>
                  </a:lnTo>
                  <a:lnTo>
                    <a:pt x="418" y="83"/>
                  </a:lnTo>
                  <a:lnTo>
                    <a:pt x="427" y="83"/>
                  </a:lnTo>
                  <a:lnTo>
                    <a:pt x="436" y="83"/>
                  </a:lnTo>
                  <a:lnTo>
                    <a:pt x="443" y="83"/>
                  </a:lnTo>
                  <a:lnTo>
                    <a:pt x="448" y="86"/>
                  </a:lnTo>
                  <a:lnTo>
                    <a:pt x="448" y="86"/>
                  </a:lnTo>
                  <a:lnTo>
                    <a:pt x="453" y="86"/>
                  </a:lnTo>
                  <a:lnTo>
                    <a:pt x="457" y="86"/>
                  </a:lnTo>
                  <a:lnTo>
                    <a:pt x="461" y="84"/>
                  </a:lnTo>
                  <a:lnTo>
                    <a:pt x="465" y="81"/>
                  </a:lnTo>
                  <a:lnTo>
                    <a:pt x="472" y="76"/>
                  </a:lnTo>
                  <a:lnTo>
                    <a:pt x="477" y="68"/>
                  </a:lnTo>
                  <a:lnTo>
                    <a:pt x="477" y="68"/>
                  </a:lnTo>
                  <a:lnTo>
                    <a:pt x="477" y="66"/>
                  </a:lnTo>
                  <a:lnTo>
                    <a:pt x="477" y="66"/>
                  </a:lnTo>
                  <a:lnTo>
                    <a:pt x="472" y="67"/>
                  </a:lnTo>
                  <a:lnTo>
                    <a:pt x="460" y="76"/>
                  </a:lnTo>
                  <a:lnTo>
                    <a:pt x="460" y="76"/>
                  </a:lnTo>
                  <a:lnTo>
                    <a:pt x="455" y="77"/>
                  </a:lnTo>
                  <a:lnTo>
                    <a:pt x="451" y="77"/>
                  </a:lnTo>
                  <a:lnTo>
                    <a:pt x="440" y="76"/>
                  </a:lnTo>
                  <a:lnTo>
                    <a:pt x="428" y="74"/>
                  </a:lnTo>
                  <a:lnTo>
                    <a:pt x="420" y="71"/>
                  </a:lnTo>
                  <a:lnTo>
                    <a:pt x="420" y="71"/>
                  </a:lnTo>
                  <a:lnTo>
                    <a:pt x="416" y="70"/>
                  </a:lnTo>
                  <a:lnTo>
                    <a:pt x="413" y="70"/>
                  </a:lnTo>
                  <a:lnTo>
                    <a:pt x="408" y="73"/>
                  </a:lnTo>
                  <a:lnTo>
                    <a:pt x="406" y="77"/>
                  </a:lnTo>
                  <a:lnTo>
                    <a:pt x="403" y="78"/>
                  </a:lnTo>
                  <a:lnTo>
                    <a:pt x="400" y="78"/>
                  </a:lnTo>
                  <a:lnTo>
                    <a:pt x="400" y="78"/>
                  </a:lnTo>
                  <a:lnTo>
                    <a:pt x="397" y="80"/>
                  </a:lnTo>
                  <a:lnTo>
                    <a:pt x="394" y="83"/>
                  </a:lnTo>
                  <a:lnTo>
                    <a:pt x="393" y="90"/>
                  </a:lnTo>
                  <a:lnTo>
                    <a:pt x="390" y="98"/>
                  </a:lnTo>
                  <a:lnTo>
                    <a:pt x="390" y="101"/>
                  </a:lnTo>
                  <a:lnTo>
                    <a:pt x="389" y="103"/>
                  </a:lnTo>
                  <a:lnTo>
                    <a:pt x="389" y="103"/>
                  </a:lnTo>
                  <a:lnTo>
                    <a:pt x="386" y="107"/>
                  </a:lnTo>
                  <a:lnTo>
                    <a:pt x="383" y="114"/>
                  </a:lnTo>
                  <a:lnTo>
                    <a:pt x="380" y="123"/>
                  </a:lnTo>
                  <a:lnTo>
                    <a:pt x="376" y="134"/>
                  </a:lnTo>
                  <a:lnTo>
                    <a:pt x="376" y="134"/>
                  </a:lnTo>
                  <a:lnTo>
                    <a:pt x="373" y="138"/>
                  </a:lnTo>
                  <a:lnTo>
                    <a:pt x="373" y="141"/>
                  </a:lnTo>
                  <a:lnTo>
                    <a:pt x="373" y="144"/>
                  </a:lnTo>
                  <a:lnTo>
                    <a:pt x="374" y="147"/>
                  </a:lnTo>
                  <a:lnTo>
                    <a:pt x="380" y="148"/>
                  </a:lnTo>
                  <a:lnTo>
                    <a:pt x="386" y="150"/>
                  </a:lnTo>
                  <a:lnTo>
                    <a:pt x="386" y="150"/>
                  </a:lnTo>
                  <a:close/>
                  <a:moveTo>
                    <a:pt x="169" y="162"/>
                  </a:moveTo>
                  <a:lnTo>
                    <a:pt x="169" y="162"/>
                  </a:lnTo>
                  <a:lnTo>
                    <a:pt x="169" y="157"/>
                  </a:lnTo>
                  <a:lnTo>
                    <a:pt x="169" y="152"/>
                  </a:lnTo>
                  <a:lnTo>
                    <a:pt x="171" y="145"/>
                  </a:lnTo>
                  <a:lnTo>
                    <a:pt x="171" y="145"/>
                  </a:lnTo>
                  <a:lnTo>
                    <a:pt x="171" y="142"/>
                  </a:lnTo>
                  <a:lnTo>
                    <a:pt x="172" y="141"/>
                  </a:lnTo>
                  <a:lnTo>
                    <a:pt x="175" y="141"/>
                  </a:lnTo>
                  <a:lnTo>
                    <a:pt x="178" y="141"/>
                  </a:lnTo>
                  <a:lnTo>
                    <a:pt x="178" y="141"/>
                  </a:lnTo>
                  <a:lnTo>
                    <a:pt x="179" y="141"/>
                  </a:lnTo>
                  <a:lnTo>
                    <a:pt x="179" y="141"/>
                  </a:lnTo>
                  <a:lnTo>
                    <a:pt x="181" y="137"/>
                  </a:lnTo>
                  <a:lnTo>
                    <a:pt x="181" y="134"/>
                  </a:lnTo>
                  <a:lnTo>
                    <a:pt x="178" y="131"/>
                  </a:lnTo>
                  <a:lnTo>
                    <a:pt x="178" y="131"/>
                  </a:lnTo>
                  <a:lnTo>
                    <a:pt x="177" y="130"/>
                  </a:lnTo>
                  <a:lnTo>
                    <a:pt x="174" y="125"/>
                  </a:lnTo>
                  <a:lnTo>
                    <a:pt x="169" y="121"/>
                  </a:lnTo>
                  <a:lnTo>
                    <a:pt x="168" y="120"/>
                  </a:lnTo>
                  <a:lnTo>
                    <a:pt x="165" y="118"/>
                  </a:lnTo>
                  <a:lnTo>
                    <a:pt x="165" y="118"/>
                  </a:lnTo>
                  <a:lnTo>
                    <a:pt x="161" y="120"/>
                  </a:lnTo>
                  <a:lnTo>
                    <a:pt x="160" y="123"/>
                  </a:lnTo>
                  <a:lnTo>
                    <a:pt x="161" y="124"/>
                  </a:lnTo>
                  <a:lnTo>
                    <a:pt x="164" y="125"/>
                  </a:lnTo>
                  <a:lnTo>
                    <a:pt x="164" y="125"/>
                  </a:lnTo>
                  <a:lnTo>
                    <a:pt x="167" y="127"/>
                  </a:lnTo>
                  <a:lnTo>
                    <a:pt x="168" y="128"/>
                  </a:lnTo>
                  <a:lnTo>
                    <a:pt x="169" y="131"/>
                  </a:lnTo>
                  <a:lnTo>
                    <a:pt x="169" y="134"/>
                  </a:lnTo>
                  <a:lnTo>
                    <a:pt x="169" y="134"/>
                  </a:lnTo>
                  <a:lnTo>
                    <a:pt x="168" y="134"/>
                  </a:lnTo>
                  <a:lnTo>
                    <a:pt x="167" y="132"/>
                  </a:lnTo>
                  <a:lnTo>
                    <a:pt x="164" y="131"/>
                  </a:lnTo>
                  <a:lnTo>
                    <a:pt x="160" y="131"/>
                  </a:lnTo>
                  <a:lnTo>
                    <a:pt x="160" y="131"/>
                  </a:lnTo>
                  <a:lnTo>
                    <a:pt x="157" y="130"/>
                  </a:lnTo>
                  <a:lnTo>
                    <a:pt x="157" y="130"/>
                  </a:lnTo>
                  <a:lnTo>
                    <a:pt x="155" y="127"/>
                  </a:lnTo>
                  <a:lnTo>
                    <a:pt x="154" y="124"/>
                  </a:lnTo>
                  <a:lnTo>
                    <a:pt x="151" y="123"/>
                  </a:lnTo>
                  <a:lnTo>
                    <a:pt x="150" y="123"/>
                  </a:lnTo>
                  <a:lnTo>
                    <a:pt x="150" y="123"/>
                  </a:lnTo>
                  <a:lnTo>
                    <a:pt x="147" y="121"/>
                  </a:lnTo>
                  <a:lnTo>
                    <a:pt x="145" y="120"/>
                  </a:lnTo>
                  <a:lnTo>
                    <a:pt x="142" y="114"/>
                  </a:lnTo>
                  <a:lnTo>
                    <a:pt x="140" y="110"/>
                  </a:lnTo>
                  <a:lnTo>
                    <a:pt x="138" y="108"/>
                  </a:lnTo>
                  <a:lnTo>
                    <a:pt x="135" y="108"/>
                  </a:lnTo>
                  <a:lnTo>
                    <a:pt x="135" y="108"/>
                  </a:lnTo>
                  <a:lnTo>
                    <a:pt x="131" y="107"/>
                  </a:lnTo>
                  <a:lnTo>
                    <a:pt x="128" y="104"/>
                  </a:lnTo>
                  <a:lnTo>
                    <a:pt x="130" y="100"/>
                  </a:lnTo>
                  <a:lnTo>
                    <a:pt x="132" y="97"/>
                  </a:lnTo>
                  <a:lnTo>
                    <a:pt x="132" y="97"/>
                  </a:lnTo>
                  <a:lnTo>
                    <a:pt x="132" y="94"/>
                  </a:lnTo>
                  <a:lnTo>
                    <a:pt x="132" y="93"/>
                  </a:lnTo>
                  <a:lnTo>
                    <a:pt x="130" y="90"/>
                  </a:lnTo>
                  <a:lnTo>
                    <a:pt x="125" y="86"/>
                  </a:lnTo>
                  <a:lnTo>
                    <a:pt x="124" y="84"/>
                  </a:lnTo>
                  <a:lnTo>
                    <a:pt x="124" y="81"/>
                  </a:lnTo>
                  <a:lnTo>
                    <a:pt x="124" y="81"/>
                  </a:lnTo>
                  <a:lnTo>
                    <a:pt x="124" y="80"/>
                  </a:lnTo>
                  <a:lnTo>
                    <a:pt x="123" y="78"/>
                  </a:lnTo>
                  <a:lnTo>
                    <a:pt x="120" y="78"/>
                  </a:lnTo>
                  <a:lnTo>
                    <a:pt x="117" y="77"/>
                  </a:lnTo>
                  <a:lnTo>
                    <a:pt x="115" y="76"/>
                  </a:lnTo>
                  <a:lnTo>
                    <a:pt x="115" y="74"/>
                  </a:lnTo>
                  <a:lnTo>
                    <a:pt x="115" y="74"/>
                  </a:lnTo>
                  <a:lnTo>
                    <a:pt x="114" y="73"/>
                  </a:lnTo>
                  <a:lnTo>
                    <a:pt x="113" y="71"/>
                  </a:lnTo>
                  <a:lnTo>
                    <a:pt x="110" y="70"/>
                  </a:lnTo>
                  <a:lnTo>
                    <a:pt x="107" y="67"/>
                  </a:lnTo>
                  <a:lnTo>
                    <a:pt x="107" y="67"/>
                  </a:lnTo>
                  <a:lnTo>
                    <a:pt x="104" y="64"/>
                  </a:lnTo>
                  <a:lnTo>
                    <a:pt x="103" y="64"/>
                  </a:lnTo>
                  <a:lnTo>
                    <a:pt x="100" y="63"/>
                  </a:lnTo>
                  <a:lnTo>
                    <a:pt x="97" y="61"/>
                  </a:lnTo>
                  <a:lnTo>
                    <a:pt x="97" y="61"/>
                  </a:lnTo>
                  <a:lnTo>
                    <a:pt x="94" y="59"/>
                  </a:lnTo>
                  <a:lnTo>
                    <a:pt x="91" y="57"/>
                  </a:lnTo>
                  <a:lnTo>
                    <a:pt x="87" y="56"/>
                  </a:lnTo>
                  <a:lnTo>
                    <a:pt x="86" y="57"/>
                  </a:lnTo>
                  <a:lnTo>
                    <a:pt x="86" y="57"/>
                  </a:lnTo>
                  <a:lnTo>
                    <a:pt x="81" y="56"/>
                  </a:lnTo>
                  <a:lnTo>
                    <a:pt x="78" y="53"/>
                  </a:lnTo>
                  <a:lnTo>
                    <a:pt x="74" y="49"/>
                  </a:lnTo>
                  <a:lnTo>
                    <a:pt x="71" y="43"/>
                  </a:lnTo>
                  <a:lnTo>
                    <a:pt x="71" y="43"/>
                  </a:lnTo>
                  <a:lnTo>
                    <a:pt x="70" y="40"/>
                  </a:lnTo>
                  <a:lnTo>
                    <a:pt x="66" y="37"/>
                  </a:lnTo>
                  <a:lnTo>
                    <a:pt x="57" y="31"/>
                  </a:lnTo>
                  <a:lnTo>
                    <a:pt x="49" y="24"/>
                  </a:lnTo>
                  <a:lnTo>
                    <a:pt x="46" y="22"/>
                  </a:lnTo>
                  <a:lnTo>
                    <a:pt x="44" y="19"/>
                  </a:lnTo>
                  <a:lnTo>
                    <a:pt x="44" y="19"/>
                  </a:lnTo>
                  <a:lnTo>
                    <a:pt x="41" y="13"/>
                  </a:lnTo>
                  <a:lnTo>
                    <a:pt x="36" y="10"/>
                  </a:lnTo>
                  <a:lnTo>
                    <a:pt x="30" y="9"/>
                  </a:lnTo>
                  <a:lnTo>
                    <a:pt x="22" y="7"/>
                  </a:lnTo>
                  <a:lnTo>
                    <a:pt x="22" y="7"/>
                  </a:lnTo>
                  <a:lnTo>
                    <a:pt x="16" y="7"/>
                  </a:lnTo>
                  <a:lnTo>
                    <a:pt x="13" y="6"/>
                  </a:lnTo>
                  <a:lnTo>
                    <a:pt x="7" y="3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9"/>
                  </a:lnTo>
                  <a:lnTo>
                    <a:pt x="6" y="19"/>
                  </a:lnTo>
                  <a:lnTo>
                    <a:pt x="14" y="27"/>
                  </a:lnTo>
                  <a:lnTo>
                    <a:pt x="22" y="33"/>
                  </a:lnTo>
                  <a:lnTo>
                    <a:pt x="22" y="33"/>
                  </a:lnTo>
                  <a:lnTo>
                    <a:pt x="24" y="34"/>
                  </a:lnTo>
                  <a:lnTo>
                    <a:pt x="27" y="37"/>
                  </a:lnTo>
                  <a:lnTo>
                    <a:pt x="31" y="46"/>
                  </a:lnTo>
                  <a:lnTo>
                    <a:pt x="37" y="51"/>
                  </a:lnTo>
                  <a:lnTo>
                    <a:pt x="40" y="54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7" y="57"/>
                  </a:lnTo>
                  <a:lnTo>
                    <a:pt x="50" y="60"/>
                  </a:lnTo>
                  <a:lnTo>
                    <a:pt x="53" y="71"/>
                  </a:lnTo>
                  <a:lnTo>
                    <a:pt x="57" y="81"/>
                  </a:lnTo>
                  <a:lnTo>
                    <a:pt x="59" y="86"/>
                  </a:lnTo>
                  <a:lnTo>
                    <a:pt x="61" y="87"/>
                  </a:lnTo>
                  <a:lnTo>
                    <a:pt x="61" y="87"/>
                  </a:lnTo>
                  <a:lnTo>
                    <a:pt x="64" y="88"/>
                  </a:lnTo>
                  <a:lnTo>
                    <a:pt x="67" y="93"/>
                  </a:lnTo>
                  <a:lnTo>
                    <a:pt x="76" y="101"/>
                  </a:lnTo>
                  <a:lnTo>
                    <a:pt x="81" y="114"/>
                  </a:lnTo>
                  <a:lnTo>
                    <a:pt x="86" y="124"/>
                  </a:lnTo>
                  <a:lnTo>
                    <a:pt x="86" y="124"/>
                  </a:lnTo>
                  <a:lnTo>
                    <a:pt x="87" y="128"/>
                  </a:lnTo>
                  <a:lnTo>
                    <a:pt x="90" y="132"/>
                  </a:lnTo>
                  <a:lnTo>
                    <a:pt x="97" y="140"/>
                  </a:lnTo>
                  <a:lnTo>
                    <a:pt x="104" y="145"/>
                  </a:lnTo>
                  <a:lnTo>
                    <a:pt x="110" y="152"/>
                  </a:lnTo>
                  <a:lnTo>
                    <a:pt x="110" y="152"/>
                  </a:lnTo>
                  <a:lnTo>
                    <a:pt x="115" y="160"/>
                  </a:lnTo>
                  <a:lnTo>
                    <a:pt x="124" y="167"/>
                  </a:lnTo>
                  <a:lnTo>
                    <a:pt x="132" y="172"/>
                  </a:lnTo>
                  <a:lnTo>
                    <a:pt x="138" y="177"/>
                  </a:lnTo>
                  <a:lnTo>
                    <a:pt x="138" y="177"/>
                  </a:lnTo>
                  <a:lnTo>
                    <a:pt x="142" y="184"/>
                  </a:lnTo>
                  <a:lnTo>
                    <a:pt x="144" y="187"/>
                  </a:lnTo>
                  <a:lnTo>
                    <a:pt x="145" y="187"/>
                  </a:lnTo>
                  <a:lnTo>
                    <a:pt x="147" y="185"/>
                  </a:lnTo>
                  <a:lnTo>
                    <a:pt x="147" y="185"/>
                  </a:lnTo>
                  <a:lnTo>
                    <a:pt x="147" y="184"/>
                  </a:lnTo>
                  <a:lnTo>
                    <a:pt x="150" y="184"/>
                  </a:lnTo>
                  <a:lnTo>
                    <a:pt x="154" y="184"/>
                  </a:lnTo>
                  <a:lnTo>
                    <a:pt x="164" y="185"/>
                  </a:lnTo>
                  <a:lnTo>
                    <a:pt x="164" y="185"/>
                  </a:lnTo>
                  <a:lnTo>
                    <a:pt x="165" y="185"/>
                  </a:lnTo>
                  <a:lnTo>
                    <a:pt x="167" y="182"/>
                  </a:lnTo>
                  <a:lnTo>
                    <a:pt x="168" y="177"/>
                  </a:lnTo>
                  <a:lnTo>
                    <a:pt x="168" y="168"/>
                  </a:lnTo>
                  <a:lnTo>
                    <a:pt x="169" y="162"/>
                  </a:lnTo>
                  <a:lnTo>
                    <a:pt x="169" y="162"/>
                  </a:lnTo>
                  <a:close/>
                  <a:moveTo>
                    <a:pt x="531" y="86"/>
                  </a:moveTo>
                  <a:lnTo>
                    <a:pt x="531" y="86"/>
                  </a:lnTo>
                  <a:lnTo>
                    <a:pt x="537" y="86"/>
                  </a:lnTo>
                  <a:lnTo>
                    <a:pt x="538" y="84"/>
                  </a:lnTo>
                  <a:lnTo>
                    <a:pt x="538" y="83"/>
                  </a:lnTo>
                  <a:lnTo>
                    <a:pt x="537" y="74"/>
                  </a:lnTo>
                  <a:lnTo>
                    <a:pt x="537" y="74"/>
                  </a:lnTo>
                  <a:lnTo>
                    <a:pt x="537" y="73"/>
                  </a:lnTo>
                  <a:lnTo>
                    <a:pt x="535" y="71"/>
                  </a:lnTo>
                  <a:lnTo>
                    <a:pt x="532" y="71"/>
                  </a:lnTo>
                  <a:lnTo>
                    <a:pt x="529" y="71"/>
                  </a:lnTo>
                  <a:lnTo>
                    <a:pt x="528" y="71"/>
                  </a:lnTo>
                  <a:lnTo>
                    <a:pt x="528" y="70"/>
                  </a:lnTo>
                  <a:lnTo>
                    <a:pt x="528" y="70"/>
                  </a:lnTo>
                  <a:lnTo>
                    <a:pt x="527" y="66"/>
                  </a:lnTo>
                  <a:lnTo>
                    <a:pt x="525" y="61"/>
                  </a:lnTo>
                  <a:lnTo>
                    <a:pt x="524" y="60"/>
                  </a:lnTo>
                  <a:lnTo>
                    <a:pt x="521" y="60"/>
                  </a:lnTo>
                  <a:lnTo>
                    <a:pt x="519" y="61"/>
                  </a:lnTo>
                  <a:lnTo>
                    <a:pt x="517" y="64"/>
                  </a:lnTo>
                  <a:lnTo>
                    <a:pt x="517" y="64"/>
                  </a:lnTo>
                  <a:lnTo>
                    <a:pt x="514" y="68"/>
                  </a:lnTo>
                  <a:lnTo>
                    <a:pt x="514" y="74"/>
                  </a:lnTo>
                  <a:lnTo>
                    <a:pt x="514" y="80"/>
                  </a:lnTo>
                  <a:lnTo>
                    <a:pt x="515" y="86"/>
                  </a:lnTo>
                  <a:lnTo>
                    <a:pt x="519" y="96"/>
                  </a:lnTo>
                  <a:lnTo>
                    <a:pt x="522" y="98"/>
                  </a:lnTo>
                  <a:lnTo>
                    <a:pt x="525" y="98"/>
                  </a:lnTo>
                  <a:lnTo>
                    <a:pt x="525" y="98"/>
                  </a:lnTo>
                  <a:lnTo>
                    <a:pt x="527" y="98"/>
                  </a:lnTo>
                  <a:lnTo>
                    <a:pt x="527" y="96"/>
                  </a:lnTo>
                  <a:lnTo>
                    <a:pt x="527" y="91"/>
                  </a:lnTo>
                  <a:lnTo>
                    <a:pt x="527" y="87"/>
                  </a:lnTo>
                  <a:lnTo>
                    <a:pt x="528" y="86"/>
                  </a:lnTo>
                  <a:lnTo>
                    <a:pt x="531" y="86"/>
                  </a:lnTo>
                  <a:lnTo>
                    <a:pt x="531" y="86"/>
                  </a:lnTo>
                  <a:close/>
                  <a:moveTo>
                    <a:pt x="492" y="145"/>
                  </a:moveTo>
                  <a:lnTo>
                    <a:pt x="492" y="145"/>
                  </a:lnTo>
                  <a:lnTo>
                    <a:pt x="494" y="148"/>
                  </a:lnTo>
                  <a:lnTo>
                    <a:pt x="495" y="150"/>
                  </a:lnTo>
                  <a:lnTo>
                    <a:pt x="501" y="152"/>
                  </a:lnTo>
                  <a:lnTo>
                    <a:pt x="507" y="154"/>
                  </a:lnTo>
                  <a:lnTo>
                    <a:pt x="509" y="152"/>
                  </a:lnTo>
                  <a:lnTo>
                    <a:pt x="512" y="151"/>
                  </a:lnTo>
                  <a:lnTo>
                    <a:pt x="512" y="151"/>
                  </a:lnTo>
                  <a:lnTo>
                    <a:pt x="512" y="148"/>
                  </a:lnTo>
                  <a:lnTo>
                    <a:pt x="509" y="145"/>
                  </a:lnTo>
                  <a:lnTo>
                    <a:pt x="502" y="142"/>
                  </a:lnTo>
                  <a:lnTo>
                    <a:pt x="498" y="141"/>
                  </a:lnTo>
                  <a:lnTo>
                    <a:pt x="495" y="141"/>
                  </a:lnTo>
                  <a:lnTo>
                    <a:pt x="492" y="142"/>
                  </a:lnTo>
                  <a:lnTo>
                    <a:pt x="492" y="145"/>
                  </a:lnTo>
                  <a:lnTo>
                    <a:pt x="492" y="145"/>
                  </a:lnTo>
                  <a:close/>
                  <a:moveTo>
                    <a:pt x="455" y="225"/>
                  </a:moveTo>
                  <a:lnTo>
                    <a:pt x="455" y="225"/>
                  </a:lnTo>
                  <a:lnTo>
                    <a:pt x="450" y="225"/>
                  </a:lnTo>
                  <a:lnTo>
                    <a:pt x="445" y="225"/>
                  </a:lnTo>
                  <a:lnTo>
                    <a:pt x="438" y="228"/>
                  </a:lnTo>
                  <a:lnTo>
                    <a:pt x="430" y="229"/>
                  </a:lnTo>
                  <a:lnTo>
                    <a:pt x="426" y="229"/>
                  </a:lnTo>
                  <a:lnTo>
                    <a:pt x="421" y="228"/>
                  </a:lnTo>
                  <a:lnTo>
                    <a:pt x="421" y="228"/>
                  </a:lnTo>
                  <a:lnTo>
                    <a:pt x="416" y="226"/>
                  </a:lnTo>
                  <a:lnTo>
                    <a:pt x="410" y="226"/>
                  </a:lnTo>
                  <a:lnTo>
                    <a:pt x="400" y="226"/>
                  </a:lnTo>
                  <a:lnTo>
                    <a:pt x="393" y="229"/>
                  </a:lnTo>
                  <a:lnTo>
                    <a:pt x="391" y="231"/>
                  </a:lnTo>
                  <a:lnTo>
                    <a:pt x="391" y="232"/>
                  </a:lnTo>
                  <a:lnTo>
                    <a:pt x="391" y="232"/>
                  </a:lnTo>
                  <a:lnTo>
                    <a:pt x="394" y="235"/>
                  </a:lnTo>
                  <a:lnTo>
                    <a:pt x="400" y="236"/>
                  </a:lnTo>
                  <a:lnTo>
                    <a:pt x="417" y="238"/>
                  </a:lnTo>
                  <a:lnTo>
                    <a:pt x="417" y="238"/>
                  </a:lnTo>
                  <a:lnTo>
                    <a:pt x="426" y="236"/>
                  </a:lnTo>
                  <a:lnTo>
                    <a:pt x="434" y="233"/>
                  </a:lnTo>
                  <a:lnTo>
                    <a:pt x="443" y="232"/>
                  </a:lnTo>
                  <a:lnTo>
                    <a:pt x="450" y="231"/>
                  </a:lnTo>
                  <a:lnTo>
                    <a:pt x="450" y="231"/>
                  </a:lnTo>
                  <a:lnTo>
                    <a:pt x="460" y="228"/>
                  </a:lnTo>
                  <a:lnTo>
                    <a:pt x="461" y="228"/>
                  </a:lnTo>
                  <a:lnTo>
                    <a:pt x="461" y="226"/>
                  </a:lnTo>
                  <a:lnTo>
                    <a:pt x="455" y="225"/>
                  </a:lnTo>
                  <a:lnTo>
                    <a:pt x="455" y="225"/>
                  </a:lnTo>
                  <a:close/>
                  <a:moveTo>
                    <a:pt x="556" y="138"/>
                  </a:moveTo>
                  <a:lnTo>
                    <a:pt x="556" y="138"/>
                  </a:lnTo>
                  <a:lnTo>
                    <a:pt x="546" y="137"/>
                  </a:lnTo>
                  <a:lnTo>
                    <a:pt x="535" y="138"/>
                  </a:lnTo>
                  <a:lnTo>
                    <a:pt x="527" y="140"/>
                  </a:lnTo>
                  <a:lnTo>
                    <a:pt x="525" y="142"/>
                  </a:lnTo>
                  <a:lnTo>
                    <a:pt x="525" y="144"/>
                  </a:lnTo>
                  <a:lnTo>
                    <a:pt x="525" y="144"/>
                  </a:lnTo>
                  <a:lnTo>
                    <a:pt x="527" y="145"/>
                  </a:lnTo>
                  <a:lnTo>
                    <a:pt x="528" y="147"/>
                  </a:lnTo>
                  <a:lnTo>
                    <a:pt x="532" y="148"/>
                  </a:lnTo>
                  <a:lnTo>
                    <a:pt x="546" y="148"/>
                  </a:lnTo>
                  <a:lnTo>
                    <a:pt x="546" y="148"/>
                  </a:lnTo>
                  <a:lnTo>
                    <a:pt x="554" y="148"/>
                  </a:lnTo>
                  <a:lnTo>
                    <a:pt x="559" y="151"/>
                  </a:lnTo>
                  <a:lnTo>
                    <a:pt x="564" y="154"/>
                  </a:lnTo>
                  <a:lnTo>
                    <a:pt x="568" y="155"/>
                  </a:lnTo>
                  <a:lnTo>
                    <a:pt x="568" y="155"/>
                  </a:lnTo>
                  <a:lnTo>
                    <a:pt x="569" y="154"/>
                  </a:lnTo>
                  <a:lnTo>
                    <a:pt x="569" y="152"/>
                  </a:lnTo>
                  <a:lnTo>
                    <a:pt x="568" y="148"/>
                  </a:lnTo>
                  <a:lnTo>
                    <a:pt x="564" y="142"/>
                  </a:lnTo>
                  <a:lnTo>
                    <a:pt x="561" y="141"/>
                  </a:lnTo>
                  <a:lnTo>
                    <a:pt x="556" y="138"/>
                  </a:lnTo>
                  <a:lnTo>
                    <a:pt x="556" y="138"/>
                  </a:lnTo>
                  <a:close/>
                  <a:moveTo>
                    <a:pt x="306" y="221"/>
                  </a:moveTo>
                  <a:lnTo>
                    <a:pt x="306" y="221"/>
                  </a:lnTo>
                  <a:lnTo>
                    <a:pt x="306" y="218"/>
                  </a:lnTo>
                  <a:lnTo>
                    <a:pt x="303" y="218"/>
                  </a:lnTo>
                  <a:lnTo>
                    <a:pt x="296" y="218"/>
                  </a:lnTo>
                  <a:lnTo>
                    <a:pt x="286" y="218"/>
                  </a:lnTo>
                  <a:lnTo>
                    <a:pt x="279" y="216"/>
                  </a:lnTo>
                  <a:lnTo>
                    <a:pt x="279" y="216"/>
                  </a:lnTo>
                  <a:lnTo>
                    <a:pt x="276" y="215"/>
                  </a:lnTo>
                  <a:lnTo>
                    <a:pt x="276" y="214"/>
                  </a:lnTo>
                  <a:lnTo>
                    <a:pt x="280" y="211"/>
                  </a:lnTo>
                  <a:lnTo>
                    <a:pt x="288" y="208"/>
                  </a:lnTo>
                  <a:lnTo>
                    <a:pt x="295" y="205"/>
                  </a:lnTo>
                  <a:lnTo>
                    <a:pt x="295" y="205"/>
                  </a:lnTo>
                  <a:lnTo>
                    <a:pt x="296" y="204"/>
                  </a:lnTo>
                  <a:lnTo>
                    <a:pt x="296" y="202"/>
                  </a:lnTo>
                  <a:lnTo>
                    <a:pt x="293" y="201"/>
                  </a:lnTo>
                  <a:lnTo>
                    <a:pt x="286" y="202"/>
                  </a:lnTo>
                  <a:lnTo>
                    <a:pt x="276" y="205"/>
                  </a:lnTo>
                  <a:lnTo>
                    <a:pt x="276" y="205"/>
                  </a:lnTo>
                  <a:lnTo>
                    <a:pt x="269" y="205"/>
                  </a:lnTo>
                  <a:lnTo>
                    <a:pt x="263" y="205"/>
                  </a:lnTo>
                  <a:lnTo>
                    <a:pt x="253" y="202"/>
                  </a:lnTo>
                  <a:lnTo>
                    <a:pt x="245" y="199"/>
                  </a:lnTo>
                  <a:lnTo>
                    <a:pt x="243" y="199"/>
                  </a:lnTo>
                  <a:lnTo>
                    <a:pt x="242" y="201"/>
                  </a:lnTo>
                  <a:lnTo>
                    <a:pt x="242" y="201"/>
                  </a:lnTo>
                  <a:lnTo>
                    <a:pt x="241" y="202"/>
                  </a:lnTo>
                  <a:lnTo>
                    <a:pt x="238" y="204"/>
                  </a:lnTo>
                  <a:lnTo>
                    <a:pt x="228" y="201"/>
                  </a:lnTo>
                  <a:lnTo>
                    <a:pt x="216" y="197"/>
                  </a:lnTo>
                  <a:lnTo>
                    <a:pt x="208" y="194"/>
                  </a:lnTo>
                  <a:lnTo>
                    <a:pt x="208" y="194"/>
                  </a:lnTo>
                  <a:lnTo>
                    <a:pt x="201" y="189"/>
                  </a:lnTo>
                  <a:lnTo>
                    <a:pt x="189" y="187"/>
                  </a:lnTo>
                  <a:lnTo>
                    <a:pt x="184" y="187"/>
                  </a:lnTo>
                  <a:lnTo>
                    <a:pt x="178" y="187"/>
                  </a:lnTo>
                  <a:lnTo>
                    <a:pt x="174" y="188"/>
                  </a:lnTo>
                  <a:lnTo>
                    <a:pt x="171" y="191"/>
                  </a:lnTo>
                  <a:lnTo>
                    <a:pt x="171" y="191"/>
                  </a:lnTo>
                  <a:lnTo>
                    <a:pt x="167" y="195"/>
                  </a:lnTo>
                  <a:lnTo>
                    <a:pt x="164" y="197"/>
                  </a:lnTo>
                  <a:lnTo>
                    <a:pt x="162" y="197"/>
                  </a:lnTo>
                  <a:lnTo>
                    <a:pt x="164" y="201"/>
                  </a:lnTo>
                  <a:lnTo>
                    <a:pt x="164" y="201"/>
                  </a:lnTo>
                  <a:lnTo>
                    <a:pt x="165" y="204"/>
                  </a:lnTo>
                  <a:lnTo>
                    <a:pt x="168" y="204"/>
                  </a:lnTo>
                  <a:lnTo>
                    <a:pt x="175" y="204"/>
                  </a:lnTo>
                  <a:lnTo>
                    <a:pt x="175" y="204"/>
                  </a:lnTo>
                  <a:lnTo>
                    <a:pt x="177" y="204"/>
                  </a:lnTo>
                  <a:lnTo>
                    <a:pt x="178" y="208"/>
                  </a:lnTo>
                  <a:lnTo>
                    <a:pt x="181" y="211"/>
                  </a:lnTo>
                  <a:lnTo>
                    <a:pt x="184" y="212"/>
                  </a:lnTo>
                  <a:lnTo>
                    <a:pt x="184" y="212"/>
                  </a:lnTo>
                  <a:lnTo>
                    <a:pt x="199" y="215"/>
                  </a:lnTo>
                  <a:lnTo>
                    <a:pt x="208" y="216"/>
                  </a:lnTo>
                  <a:lnTo>
                    <a:pt x="211" y="215"/>
                  </a:lnTo>
                  <a:lnTo>
                    <a:pt x="212" y="215"/>
                  </a:lnTo>
                  <a:lnTo>
                    <a:pt x="212" y="215"/>
                  </a:lnTo>
                  <a:lnTo>
                    <a:pt x="214" y="214"/>
                  </a:lnTo>
                  <a:lnTo>
                    <a:pt x="216" y="212"/>
                  </a:lnTo>
                  <a:lnTo>
                    <a:pt x="225" y="214"/>
                  </a:lnTo>
                  <a:lnTo>
                    <a:pt x="234" y="216"/>
                  </a:lnTo>
                  <a:lnTo>
                    <a:pt x="242" y="222"/>
                  </a:lnTo>
                  <a:lnTo>
                    <a:pt x="242" y="222"/>
                  </a:lnTo>
                  <a:lnTo>
                    <a:pt x="246" y="225"/>
                  </a:lnTo>
                  <a:lnTo>
                    <a:pt x="252" y="226"/>
                  </a:lnTo>
                  <a:lnTo>
                    <a:pt x="262" y="229"/>
                  </a:lnTo>
                  <a:lnTo>
                    <a:pt x="273" y="229"/>
                  </a:lnTo>
                  <a:lnTo>
                    <a:pt x="282" y="229"/>
                  </a:lnTo>
                  <a:lnTo>
                    <a:pt x="282" y="229"/>
                  </a:lnTo>
                  <a:lnTo>
                    <a:pt x="289" y="229"/>
                  </a:lnTo>
                  <a:lnTo>
                    <a:pt x="295" y="231"/>
                  </a:lnTo>
                  <a:lnTo>
                    <a:pt x="300" y="231"/>
                  </a:lnTo>
                  <a:lnTo>
                    <a:pt x="302" y="231"/>
                  </a:lnTo>
                  <a:lnTo>
                    <a:pt x="303" y="229"/>
                  </a:lnTo>
                  <a:lnTo>
                    <a:pt x="303" y="229"/>
                  </a:lnTo>
                  <a:lnTo>
                    <a:pt x="305" y="229"/>
                  </a:lnTo>
                  <a:lnTo>
                    <a:pt x="306" y="229"/>
                  </a:lnTo>
                  <a:lnTo>
                    <a:pt x="310" y="231"/>
                  </a:lnTo>
                  <a:lnTo>
                    <a:pt x="316" y="232"/>
                  </a:lnTo>
                  <a:lnTo>
                    <a:pt x="319" y="232"/>
                  </a:lnTo>
                  <a:lnTo>
                    <a:pt x="323" y="231"/>
                  </a:lnTo>
                  <a:lnTo>
                    <a:pt x="323" y="231"/>
                  </a:lnTo>
                  <a:lnTo>
                    <a:pt x="325" y="228"/>
                  </a:lnTo>
                  <a:lnTo>
                    <a:pt x="325" y="226"/>
                  </a:lnTo>
                  <a:lnTo>
                    <a:pt x="317" y="225"/>
                  </a:lnTo>
                  <a:lnTo>
                    <a:pt x="310" y="224"/>
                  </a:lnTo>
                  <a:lnTo>
                    <a:pt x="307" y="222"/>
                  </a:lnTo>
                  <a:lnTo>
                    <a:pt x="306" y="221"/>
                  </a:lnTo>
                  <a:lnTo>
                    <a:pt x="306" y="221"/>
                  </a:lnTo>
                  <a:close/>
                  <a:moveTo>
                    <a:pt x="680" y="117"/>
                  </a:moveTo>
                  <a:lnTo>
                    <a:pt x="680" y="117"/>
                  </a:lnTo>
                  <a:lnTo>
                    <a:pt x="677" y="117"/>
                  </a:lnTo>
                  <a:lnTo>
                    <a:pt x="674" y="118"/>
                  </a:lnTo>
                  <a:lnTo>
                    <a:pt x="672" y="124"/>
                  </a:lnTo>
                  <a:lnTo>
                    <a:pt x="669" y="128"/>
                  </a:lnTo>
                  <a:lnTo>
                    <a:pt x="667" y="130"/>
                  </a:lnTo>
                  <a:lnTo>
                    <a:pt x="666" y="130"/>
                  </a:lnTo>
                  <a:lnTo>
                    <a:pt x="666" y="130"/>
                  </a:lnTo>
                  <a:lnTo>
                    <a:pt x="663" y="130"/>
                  </a:lnTo>
                  <a:lnTo>
                    <a:pt x="660" y="131"/>
                  </a:lnTo>
                  <a:lnTo>
                    <a:pt x="655" y="137"/>
                  </a:lnTo>
                  <a:lnTo>
                    <a:pt x="647" y="142"/>
                  </a:lnTo>
                  <a:lnTo>
                    <a:pt x="639" y="147"/>
                  </a:lnTo>
                  <a:lnTo>
                    <a:pt x="639" y="147"/>
                  </a:lnTo>
                  <a:lnTo>
                    <a:pt x="638" y="147"/>
                  </a:lnTo>
                  <a:lnTo>
                    <a:pt x="636" y="145"/>
                  </a:lnTo>
                  <a:lnTo>
                    <a:pt x="632" y="142"/>
                  </a:lnTo>
                  <a:lnTo>
                    <a:pt x="630" y="137"/>
                  </a:lnTo>
                  <a:lnTo>
                    <a:pt x="629" y="130"/>
                  </a:lnTo>
                  <a:lnTo>
                    <a:pt x="625" y="115"/>
                  </a:lnTo>
                  <a:lnTo>
                    <a:pt x="623" y="110"/>
                  </a:lnTo>
                  <a:lnTo>
                    <a:pt x="622" y="107"/>
                  </a:lnTo>
                  <a:lnTo>
                    <a:pt x="622" y="107"/>
                  </a:lnTo>
                  <a:lnTo>
                    <a:pt x="619" y="104"/>
                  </a:lnTo>
                  <a:lnTo>
                    <a:pt x="615" y="101"/>
                  </a:lnTo>
                  <a:lnTo>
                    <a:pt x="603" y="98"/>
                  </a:lnTo>
                  <a:lnTo>
                    <a:pt x="598" y="97"/>
                  </a:lnTo>
                  <a:lnTo>
                    <a:pt x="592" y="98"/>
                  </a:lnTo>
                  <a:lnTo>
                    <a:pt x="588" y="100"/>
                  </a:lnTo>
                  <a:lnTo>
                    <a:pt x="586" y="101"/>
                  </a:lnTo>
                  <a:lnTo>
                    <a:pt x="586" y="101"/>
                  </a:lnTo>
                  <a:lnTo>
                    <a:pt x="585" y="104"/>
                  </a:lnTo>
                  <a:lnTo>
                    <a:pt x="582" y="105"/>
                  </a:lnTo>
                  <a:lnTo>
                    <a:pt x="578" y="107"/>
                  </a:lnTo>
                  <a:lnTo>
                    <a:pt x="573" y="108"/>
                  </a:lnTo>
                  <a:lnTo>
                    <a:pt x="572" y="110"/>
                  </a:lnTo>
                  <a:lnTo>
                    <a:pt x="572" y="113"/>
                  </a:lnTo>
                  <a:lnTo>
                    <a:pt x="572" y="113"/>
                  </a:lnTo>
                  <a:lnTo>
                    <a:pt x="572" y="115"/>
                  </a:lnTo>
                  <a:lnTo>
                    <a:pt x="573" y="117"/>
                  </a:lnTo>
                  <a:lnTo>
                    <a:pt x="581" y="117"/>
                  </a:lnTo>
                  <a:lnTo>
                    <a:pt x="581" y="117"/>
                  </a:lnTo>
                  <a:lnTo>
                    <a:pt x="583" y="117"/>
                  </a:lnTo>
                  <a:lnTo>
                    <a:pt x="586" y="120"/>
                  </a:lnTo>
                  <a:lnTo>
                    <a:pt x="589" y="127"/>
                  </a:lnTo>
                  <a:lnTo>
                    <a:pt x="589" y="127"/>
                  </a:lnTo>
                  <a:lnTo>
                    <a:pt x="591" y="130"/>
                  </a:lnTo>
                  <a:lnTo>
                    <a:pt x="593" y="130"/>
                  </a:lnTo>
                  <a:lnTo>
                    <a:pt x="601" y="131"/>
                  </a:lnTo>
                  <a:lnTo>
                    <a:pt x="615" y="128"/>
                  </a:lnTo>
                  <a:lnTo>
                    <a:pt x="615" y="128"/>
                  </a:lnTo>
                  <a:lnTo>
                    <a:pt x="619" y="130"/>
                  </a:lnTo>
                  <a:lnTo>
                    <a:pt x="619" y="132"/>
                  </a:lnTo>
                  <a:lnTo>
                    <a:pt x="618" y="134"/>
                  </a:lnTo>
                  <a:lnTo>
                    <a:pt x="613" y="134"/>
                  </a:lnTo>
                  <a:lnTo>
                    <a:pt x="613" y="134"/>
                  </a:lnTo>
                  <a:lnTo>
                    <a:pt x="609" y="132"/>
                  </a:lnTo>
                  <a:lnTo>
                    <a:pt x="606" y="134"/>
                  </a:lnTo>
                  <a:lnTo>
                    <a:pt x="603" y="135"/>
                  </a:lnTo>
                  <a:lnTo>
                    <a:pt x="601" y="135"/>
                  </a:lnTo>
                  <a:lnTo>
                    <a:pt x="601" y="135"/>
                  </a:lnTo>
                  <a:lnTo>
                    <a:pt x="592" y="135"/>
                  </a:lnTo>
                  <a:lnTo>
                    <a:pt x="589" y="137"/>
                  </a:lnTo>
                  <a:lnTo>
                    <a:pt x="591" y="138"/>
                  </a:lnTo>
                  <a:lnTo>
                    <a:pt x="591" y="138"/>
                  </a:lnTo>
                  <a:lnTo>
                    <a:pt x="596" y="144"/>
                  </a:lnTo>
                  <a:lnTo>
                    <a:pt x="599" y="147"/>
                  </a:lnTo>
                  <a:lnTo>
                    <a:pt x="601" y="152"/>
                  </a:lnTo>
                  <a:lnTo>
                    <a:pt x="601" y="152"/>
                  </a:lnTo>
                  <a:lnTo>
                    <a:pt x="601" y="155"/>
                  </a:lnTo>
                  <a:lnTo>
                    <a:pt x="602" y="157"/>
                  </a:lnTo>
                  <a:lnTo>
                    <a:pt x="606" y="158"/>
                  </a:lnTo>
                  <a:lnTo>
                    <a:pt x="609" y="155"/>
                  </a:lnTo>
                  <a:lnTo>
                    <a:pt x="610" y="154"/>
                  </a:lnTo>
                  <a:lnTo>
                    <a:pt x="612" y="152"/>
                  </a:lnTo>
                  <a:lnTo>
                    <a:pt x="612" y="152"/>
                  </a:lnTo>
                  <a:lnTo>
                    <a:pt x="612" y="151"/>
                  </a:lnTo>
                  <a:lnTo>
                    <a:pt x="612" y="150"/>
                  </a:lnTo>
                  <a:lnTo>
                    <a:pt x="615" y="151"/>
                  </a:lnTo>
                  <a:lnTo>
                    <a:pt x="620" y="154"/>
                  </a:lnTo>
                  <a:lnTo>
                    <a:pt x="628" y="157"/>
                  </a:lnTo>
                  <a:lnTo>
                    <a:pt x="628" y="157"/>
                  </a:lnTo>
                  <a:lnTo>
                    <a:pt x="633" y="160"/>
                  </a:lnTo>
                  <a:lnTo>
                    <a:pt x="635" y="162"/>
                  </a:lnTo>
                  <a:lnTo>
                    <a:pt x="636" y="164"/>
                  </a:lnTo>
                  <a:lnTo>
                    <a:pt x="642" y="165"/>
                  </a:lnTo>
                  <a:lnTo>
                    <a:pt x="642" y="165"/>
                  </a:lnTo>
                  <a:lnTo>
                    <a:pt x="652" y="167"/>
                  </a:lnTo>
                  <a:lnTo>
                    <a:pt x="665" y="169"/>
                  </a:lnTo>
                  <a:lnTo>
                    <a:pt x="677" y="175"/>
                  </a:lnTo>
                  <a:lnTo>
                    <a:pt x="687" y="181"/>
                  </a:lnTo>
                  <a:lnTo>
                    <a:pt x="687" y="181"/>
                  </a:lnTo>
                  <a:lnTo>
                    <a:pt x="692" y="185"/>
                  </a:lnTo>
                  <a:lnTo>
                    <a:pt x="693" y="189"/>
                  </a:lnTo>
                  <a:lnTo>
                    <a:pt x="693" y="194"/>
                  </a:lnTo>
                  <a:lnTo>
                    <a:pt x="696" y="199"/>
                  </a:lnTo>
                  <a:lnTo>
                    <a:pt x="696" y="199"/>
                  </a:lnTo>
                  <a:lnTo>
                    <a:pt x="700" y="204"/>
                  </a:lnTo>
                  <a:lnTo>
                    <a:pt x="702" y="208"/>
                  </a:lnTo>
                  <a:lnTo>
                    <a:pt x="702" y="211"/>
                  </a:lnTo>
                  <a:lnTo>
                    <a:pt x="700" y="212"/>
                  </a:lnTo>
                  <a:lnTo>
                    <a:pt x="699" y="212"/>
                  </a:lnTo>
                  <a:lnTo>
                    <a:pt x="696" y="214"/>
                  </a:lnTo>
                  <a:lnTo>
                    <a:pt x="696" y="214"/>
                  </a:lnTo>
                  <a:lnTo>
                    <a:pt x="689" y="215"/>
                  </a:lnTo>
                  <a:lnTo>
                    <a:pt x="684" y="218"/>
                  </a:lnTo>
                  <a:lnTo>
                    <a:pt x="680" y="222"/>
                  </a:lnTo>
                  <a:lnTo>
                    <a:pt x="680" y="224"/>
                  </a:lnTo>
                  <a:lnTo>
                    <a:pt x="680" y="226"/>
                  </a:lnTo>
                  <a:lnTo>
                    <a:pt x="680" y="226"/>
                  </a:lnTo>
                  <a:lnTo>
                    <a:pt x="683" y="226"/>
                  </a:lnTo>
                  <a:lnTo>
                    <a:pt x="686" y="228"/>
                  </a:lnTo>
                  <a:lnTo>
                    <a:pt x="697" y="226"/>
                  </a:lnTo>
                  <a:lnTo>
                    <a:pt x="717" y="224"/>
                  </a:lnTo>
                  <a:lnTo>
                    <a:pt x="717" y="224"/>
                  </a:lnTo>
                  <a:lnTo>
                    <a:pt x="721" y="225"/>
                  </a:lnTo>
                  <a:lnTo>
                    <a:pt x="724" y="228"/>
                  </a:lnTo>
                  <a:lnTo>
                    <a:pt x="729" y="232"/>
                  </a:lnTo>
                  <a:lnTo>
                    <a:pt x="734" y="238"/>
                  </a:lnTo>
                  <a:lnTo>
                    <a:pt x="734" y="135"/>
                  </a:lnTo>
                  <a:lnTo>
                    <a:pt x="734" y="135"/>
                  </a:lnTo>
                  <a:lnTo>
                    <a:pt x="702" y="124"/>
                  </a:lnTo>
                  <a:lnTo>
                    <a:pt x="687" y="118"/>
                  </a:lnTo>
                  <a:lnTo>
                    <a:pt x="680" y="117"/>
                  </a:lnTo>
                  <a:lnTo>
                    <a:pt x="680" y="117"/>
                  </a:lnTo>
                  <a:close/>
                  <a:moveTo>
                    <a:pt x="474" y="236"/>
                  </a:moveTo>
                  <a:lnTo>
                    <a:pt x="474" y="236"/>
                  </a:lnTo>
                  <a:lnTo>
                    <a:pt x="470" y="239"/>
                  </a:lnTo>
                  <a:lnTo>
                    <a:pt x="470" y="239"/>
                  </a:lnTo>
                  <a:lnTo>
                    <a:pt x="468" y="242"/>
                  </a:lnTo>
                  <a:lnTo>
                    <a:pt x="467" y="243"/>
                  </a:lnTo>
                  <a:lnTo>
                    <a:pt x="467" y="243"/>
                  </a:lnTo>
                  <a:lnTo>
                    <a:pt x="465" y="243"/>
                  </a:lnTo>
                  <a:lnTo>
                    <a:pt x="464" y="243"/>
                  </a:lnTo>
                  <a:lnTo>
                    <a:pt x="461" y="241"/>
                  </a:lnTo>
                  <a:lnTo>
                    <a:pt x="461" y="241"/>
                  </a:lnTo>
                  <a:lnTo>
                    <a:pt x="455" y="245"/>
                  </a:lnTo>
                  <a:lnTo>
                    <a:pt x="451" y="251"/>
                  </a:lnTo>
                  <a:lnTo>
                    <a:pt x="451" y="255"/>
                  </a:lnTo>
                  <a:lnTo>
                    <a:pt x="453" y="258"/>
                  </a:lnTo>
                  <a:lnTo>
                    <a:pt x="454" y="259"/>
                  </a:lnTo>
                  <a:lnTo>
                    <a:pt x="454" y="259"/>
                  </a:lnTo>
                  <a:lnTo>
                    <a:pt x="457" y="259"/>
                  </a:lnTo>
                  <a:lnTo>
                    <a:pt x="458" y="259"/>
                  </a:lnTo>
                  <a:lnTo>
                    <a:pt x="464" y="256"/>
                  </a:lnTo>
                  <a:lnTo>
                    <a:pt x="470" y="252"/>
                  </a:lnTo>
                  <a:lnTo>
                    <a:pt x="474" y="248"/>
                  </a:lnTo>
                  <a:lnTo>
                    <a:pt x="474" y="248"/>
                  </a:lnTo>
                  <a:lnTo>
                    <a:pt x="477" y="245"/>
                  </a:lnTo>
                  <a:lnTo>
                    <a:pt x="477" y="245"/>
                  </a:lnTo>
                  <a:lnTo>
                    <a:pt x="478" y="243"/>
                  </a:lnTo>
                  <a:lnTo>
                    <a:pt x="478" y="243"/>
                  </a:lnTo>
                  <a:lnTo>
                    <a:pt x="480" y="242"/>
                  </a:lnTo>
                  <a:lnTo>
                    <a:pt x="480" y="242"/>
                  </a:lnTo>
                  <a:lnTo>
                    <a:pt x="474" y="236"/>
                  </a:lnTo>
                  <a:lnTo>
                    <a:pt x="474" y="236"/>
                  </a:lnTo>
                  <a:close/>
                  <a:moveTo>
                    <a:pt x="343" y="115"/>
                  </a:moveTo>
                  <a:lnTo>
                    <a:pt x="343" y="115"/>
                  </a:lnTo>
                  <a:lnTo>
                    <a:pt x="347" y="110"/>
                  </a:lnTo>
                  <a:lnTo>
                    <a:pt x="350" y="104"/>
                  </a:lnTo>
                  <a:lnTo>
                    <a:pt x="352" y="97"/>
                  </a:lnTo>
                  <a:lnTo>
                    <a:pt x="352" y="90"/>
                  </a:lnTo>
                  <a:lnTo>
                    <a:pt x="352" y="90"/>
                  </a:lnTo>
                  <a:lnTo>
                    <a:pt x="353" y="87"/>
                  </a:lnTo>
                  <a:lnTo>
                    <a:pt x="354" y="84"/>
                  </a:lnTo>
                  <a:lnTo>
                    <a:pt x="363" y="81"/>
                  </a:lnTo>
                  <a:lnTo>
                    <a:pt x="370" y="78"/>
                  </a:lnTo>
                  <a:lnTo>
                    <a:pt x="376" y="77"/>
                  </a:lnTo>
                  <a:lnTo>
                    <a:pt x="376" y="77"/>
                  </a:lnTo>
                  <a:lnTo>
                    <a:pt x="377" y="76"/>
                  </a:lnTo>
                  <a:lnTo>
                    <a:pt x="377" y="73"/>
                  </a:lnTo>
                  <a:lnTo>
                    <a:pt x="374" y="70"/>
                  </a:lnTo>
                  <a:lnTo>
                    <a:pt x="370" y="66"/>
                  </a:lnTo>
                  <a:lnTo>
                    <a:pt x="366" y="64"/>
                  </a:lnTo>
                  <a:lnTo>
                    <a:pt x="366" y="64"/>
                  </a:lnTo>
                  <a:lnTo>
                    <a:pt x="363" y="61"/>
                  </a:lnTo>
                  <a:lnTo>
                    <a:pt x="362" y="57"/>
                  </a:lnTo>
                  <a:lnTo>
                    <a:pt x="362" y="54"/>
                  </a:lnTo>
                  <a:lnTo>
                    <a:pt x="360" y="51"/>
                  </a:lnTo>
                  <a:lnTo>
                    <a:pt x="360" y="51"/>
                  </a:lnTo>
                  <a:lnTo>
                    <a:pt x="356" y="47"/>
                  </a:lnTo>
                  <a:lnTo>
                    <a:pt x="353" y="43"/>
                  </a:lnTo>
                  <a:lnTo>
                    <a:pt x="353" y="39"/>
                  </a:lnTo>
                  <a:lnTo>
                    <a:pt x="353" y="37"/>
                  </a:lnTo>
                  <a:lnTo>
                    <a:pt x="354" y="37"/>
                  </a:lnTo>
                  <a:lnTo>
                    <a:pt x="354" y="37"/>
                  </a:lnTo>
                  <a:lnTo>
                    <a:pt x="356" y="36"/>
                  </a:lnTo>
                  <a:lnTo>
                    <a:pt x="357" y="34"/>
                  </a:lnTo>
                  <a:lnTo>
                    <a:pt x="356" y="31"/>
                  </a:lnTo>
                  <a:lnTo>
                    <a:pt x="354" y="27"/>
                  </a:lnTo>
                  <a:lnTo>
                    <a:pt x="354" y="26"/>
                  </a:lnTo>
                  <a:lnTo>
                    <a:pt x="356" y="24"/>
                  </a:lnTo>
                  <a:lnTo>
                    <a:pt x="356" y="24"/>
                  </a:lnTo>
                  <a:lnTo>
                    <a:pt x="359" y="23"/>
                  </a:lnTo>
                  <a:lnTo>
                    <a:pt x="359" y="23"/>
                  </a:lnTo>
                  <a:lnTo>
                    <a:pt x="350" y="22"/>
                  </a:lnTo>
                  <a:lnTo>
                    <a:pt x="350" y="22"/>
                  </a:lnTo>
                  <a:lnTo>
                    <a:pt x="343" y="22"/>
                  </a:lnTo>
                  <a:lnTo>
                    <a:pt x="335" y="22"/>
                  </a:lnTo>
                  <a:lnTo>
                    <a:pt x="332" y="23"/>
                  </a:lnTo>
                  <a:lnTo>
                    <a:pt x="329" y="24"/>
                  </a:lnTo>
                  <a:lnTo>
                    <a:pt x="326" y="27"/>
                  </a:lnTo>
                  <a:lnTo>
                    <a:pt x="326" y="31"/>
                  </a:lnTo>
                  <a:lnTo>
                    <a:pt x="326" y="31"/>
                  </a:lnTo>
                  <a:lnTo>
                    <a:pt x="326" y="36"/>
                  </a:lnTo>
                  <a:lnTo>
                    <a:pt x="325" y="37"/>
                  </a:lnTo>
                  <a:lnTo>
                    <a:pt x="322" y="40"/>
                  </a:lnTo>
                  <a:lnTo>
                    <a:pt x="317" y="43"/>
                  </a:lnTo>
                  <a:lnTo>
                    <a:pt x="316" y="44"/>
                  </a:lnTo>
                  <a:lnTo>
                    <a:pt x="316" y="46"/>
                  </a:lnTo>
                  <a:lnTo>
                    <a:pt x="316" y="46"/>
                  </a:lnTo>
                  <a:lnTo>
                    <a:pt x="316" y="50"/>
                  </a:lnTo>
                  <a:lnTo>
                    <a:pt x="315" y="53"/>
                  </a:lnTo>
                  <a:lnTo>
                    <a:pt x="312" y="56"/>
                  </a:lnTo>
                  <a:lnTo>
                    <a:pt x="312" y="61"/>
                  </a:lnTo>
                  <a:lnTo>
                    <a:pt x="312" y="61"/>
                  </a:lnTo>
                  <a:lnTo>
                    <a:pt x="312" y="66"/>
                  </a:lnTo>
                  <a:lnTo>
                    <a:pt x="309" y="67"/>
                  </a:lnTo>
                  <a:lnTo>
                    <a:pt x="303" y="68"/>
                  </a:lnTo>
                  <a:lnTo>
                    <a:pt x="298" y="70"/>
                  </a:lnTo>
                  <a:lnTo>
                    <a:pt x="298" y="70"/>
                  </a:lnTo>
                  <a:lnTo>
                    <a:pt x="292" y="71"/>
                  </a:lnTo>
                  <a:lnTo>
                    <a:pt x="290" y="71"/>
                  </a:lnTo>
                  <a:lnTo>
                    <a:pt x="288" y="68"/>
                  </a:lnTo>
                  <a:lnTo>
                    <a:pt x="282" y="67"/>
                  </a:lnTo>
                  <a:lnTo>
                    <a:pt x="282" y="67"/>
                  </a:lnTo>
                  <a:lnTo>
                    <a:pt x="276" y="68"/>
                  </a:lnTo>
                  <a:lnTo>
                    <a:pt x="273" y="70"/>
                  </a:lnTo>
                  <a:lnTo>
                    <a:pt x="269" y="73"/>
                  </a:lnTo>
                  <a:lnTo>
                    <a:pt x="266" y="74"/>
                  </a:lnTo>
                  <a:lnTo>
                    <a:pt x="266" y="74"/>
                  </a:lnTo>
                  <a:lnTo>
                    <a:pt x="261" y="74"/>
                  </a:lnTo>
                  <a:lnTo>
                    <a:pt x="255" y="74"/>
                  </a:lnTo>
                  <a:lnTo>
                    <a:pt x="249" y="74"/>
                  </a:lnTo>
                  <a:lnTo>
                    <a:pt x="245" y="76"/>
                  </a:lnTo>
                  <a:lnTo>
                    <a:pt x="245" y="76"/>
                  </a:lnTo>
                  <a:lnTo>
                    <a:pt x="243" y="77"/>
                  </a:lnTo>
                  <a:lnTo>
                    <a:pt x="242" y="76"/>
                  </a:lnTo>
                  <a:lnTo>
                    <a:pt x="239" y="74"/>
                  </a:lnTo>
                  <a:lnTo>
                    <a:pt x="235" y="71"/>
                  </a:lnTo>
                  <a:lnTo>
                    <a:pt x="232" y="70"/>
                  </a:lnTo>
                  <a:lnTo>
                    <a:pt x="232" y="70"/>
                  </a:lnTo>
                  <a:lnTo>
                    <a:pt x="231" y="68"/>
                  </a:lnTo>
                  <a:lnTo>
                    <a:pt x="229" y="66"/>
                  </a:lnTo>
                  <a:lnTo>
                    <a:pt x="226" y="59"/>
                  </a:lnTo>
                  <a:lnTo>
                    <a:pt x="226" y="59"/>
                  </a:lnTo>
                  <a:lnTo>
                    <a:pt x="225" y="59"/>
                  </a:lnTo>
                  <a:lnTo>
                    <a:pt x="225" y="59"/>
                  </a:lnTo>
                  <a:lnTo>
                    <a:pt x="222" y="60"/>
                  </a:lnTo>
                  <a:lnTo>
                    <a:pt x="221" y="61"/>
                  </a:lnTo>
                  <a:lnTo>
                    <a:pt x="215" y="68"/>
                  </a:lnTo>
                  <a:lnTo>
                    <a:pt x="214" y="76"/>
                  </a:lnTo>
                  <a:lnTo>
                    <a:pt x="214" y="78"/>
                  </a:lnTo>
                  <a:lnTo>
                    <a:pt x="215" y="81"/>
                  </a:lnTo>
                  <a:lnTo>
                    <a:pt x="215" y="81"/>
                  </a:lnTo>
                  <a:lnTo>
                    <a:pt x="219" y="87"/>
                  </a:lnTo>
                  <a:lnTo>
                    <a:pt x="221" y="93"/>
                  </a:lnTo>
                  <a:lnTo>
                    <a:pt x="222" y="98"/>
                  </a:lnTo>
                  <a:lnTo>
                    <a:pt x="224" y="104"/>
                  </a:lnTo>
                  <a:lnTo>
                    <a:pt x="224" y="104"/>
                  </a:lnTo>
                  <a:lnTo>
                    <a:pt x="226" y="107"/>
                  </a:lnTo>
                  <a:lnTo>
                    <a:pt x="232" y="110"/>
                  </a:lnTo>
                  <a:lnTo>
                    <a:pt x="235" y="114"/>
                  </a:lnTo>
                  <a:lnTo>
                    <a:pt x="236" y="117"/>
                  </a:lnTo>
                  <a:lnTo>
                    <a:pt x="238" y="120"/>
                  </a:lnTo>
                  <a:lnTo>
                    <a:pt x="238" y="120"/>
                  </a:lnTo>
                  <a:lnTo>
                    <a:pt x="239" y="128"/>
                  </a:lnTo>
                  <a:lnTo>
                    <a:pt x="242" y="135"/>
                  </a:lnTo>
                  <a:lnTo>
                    <a:pt x="248" y="141"/>
                  </a:lnTo>
                  <a:lnTo>
                    <a:pt x="249" y="141"/>
                  </a:lnTo>
                  <a:lnTo>
                    <a:pt x="252" y="141"/>
                  </a:lnTo>
                  <a:lnTo>
                    <a:pt x="252" y="141"/>
                  </a:lnTo>
                  <a:lnTo>
                    <a:pt x="256" y="140"/>
                  </a:lnTo>
                  <a:lnTo>
                    <a:pt x="261" y="141"/>
                  </a:lnTo>
                  <a:lnTo>
                    <a:pt x="263" y="144"/>
                  </a:lnTo>
                  <a:lnTo>
                    <a:pt x="265" y="147"/>
                  </a:lnTo>
                  <a:lnTo>
                    <a:pt x="265" y="147"/>
                  </a:lnTo>
                  <a:lnTo>
                    <a:pt x="266" y="148"/>
                  </a:lnTo>
                  <a:lnTo>
                    <a:pt x="269" y="148"/>
                  </a:lnTo>
                  <a:lnTo>
                    <a:pt x="275" y="147"/>
                  </a:lnTo>
                  <a:lnTo>
                    <a:pt x="282" y="145"/>
                  </a:lnTo>
                  <a:lnTo>
                    <a:pt x="286" y="145"/>
                  </a:lnTo>
                  <a:lnTo>
                    <a:pt x="286" y="145"/>
                  </a:lnTo>
                  <a:lnTo>
                    <a:pt x="298" y="148"/>
                  </a:lnTo>
                  <a:lnTo>
                    <a:pt x="303" y="151"/>
                  </a:lnTo>
                  <a:lnTo>
                    <a:pt x="306" y="152"/>
                  </a:lnTo>
                  <a:lnTo>
                    <a:pt x="307" y="154"/>
                  </a:lnTo>
                  <a:lnTo>
                    <a:pt x="307" y="154"/>
                  </a:lnTo>
                  <a:lnTo>
                    <a:pt x="307" y="155"/>
                  </a:lnTo>
                  <a:lnTo>
                    <a:pt x="309" y="157"/>
                  </a:lnTo>
                  <a:lnTo>
                    <a:pt x="316" y="155"/>
                  </a:lnTo>
                  <a:lnTo>
                    <a:pt x="330" y="151"/>
                  </a:lnTo>
                  <a:lnTo>
                    <a:pt x="330" y="151"/>
                  </a:lnTo>
                  <a:lnTo>
                    <a:pt x="333" y="148"/>
                  </a:lnTo>
                  <a:lnTo>
                    <a:pt x="335" y="144"/>
                  </a:lnTo>
                  <a:lnTo>
                    <a:pt x="336" y="134"/>
                  </a:lnTo>
                  <a:lnTo>
                    <a:pt x="339" y="123"/>
                  </a:lnTo>
                  <a:lnTo>
                    <a:pt x="340" y="118"/>
                  </a:lnTo>
                  <a:lnTo>
                    <a:pt x="343" y="115"/>
                  </a:lnTo>
                  <a:lnTo>
                    <a:pt x="343" y="115"/>
                  </a:lnTo>
                  <a:close/>
                  <a:moveTo>
                    <a:pt x="379" y="248"/>
                  </a:moveTo>
                  <a:lnTo>
                    <a:pt x="379" y="248"/>
                  </a:lnTo>
                  <a:lnTo>
                    <a:pt x="381" y="251"/>
                  </a:lnTo>
                  <a:lnTo>
                    <a:pt x="384" y="252"/>
                  </a:lnTo>
                  <a:lnTo>
                    <a:pt x="389" y="253"/>
                  </a:lnTo>
                  <a:lnTo>
                    <a:pt x="393" y="255"/>
                  </a:lnTo>
                  <a:lnTo>
                    <a:pt x="393" y="255"/>
                  </a:lnTo>
                  <a:lnTo>
                    <a:pt x="396" y="258"/>
                  </a:lnTo>
                  <a:lnTo>
                    <a:pt x="401" y="259"/>
                  </a:lnTo>
                  <a:lnTo>
                    <a:pt x="406" y="259"/>
                  </a:lnTo>
                  <a:lnTo>
                    <a:pt x="407" y="258"/>
                  </a:lnTo>
                  <a:lnTo>
                    <a:pt x="407" y="256"/>
                  </a:lnTo>
                  <a:lnTo>
                    <a:pt x="407" y="256"/>
                  </a:lnTo>
                  <a:lnTo>
                    <a:pt x="406" y="253"/>
                  </a:lnTo>
                  <a:lnTo>
                    <a:pt x="403" y="251"/>
                  </a:lnTo>
                  <a:lnTo>
                    <a:pt x="391" y="246"/>
                  </a:lnTo>
                  <a:lnTo>
                    <a:pt x="381" y="246"/>
                  </a:lnTo>
                  <a:lnTo>
                    <a:pt x="379" y="246"/>
                  </a:lnTo>
                  <a:lnTo>
                    <a:pt x="379" y="248"/>
                  </a:lnTo>
                  <a:lnTo>
                    <a:pt x="379" y="248"/>
                  </a:lnTo>
                  <a:close/>
                  <a:moveTo>
                    <a:pt x="354" y="225"/>
                  </a:moveTo>
                  <a:lnTo>
                    <a:pt x="354" y="225"/>
                  </a:lnTo>
                  <a:lnTo>
                    <a:pt x="352" y="226"/>
                  </a:lnTo>
                  <a:lnTo>
                    <a:pt x="347" y="228"/>
                  </a:lnTo>
                  <a:lnTo>
                    <a:pt x="343" y="228"/>
                  </a:lnTo>
                  <a:lnTo>
                    <a:pt x="340" y="226"/>
                  </a:lnTo>
                  <a:lnTo>
                    <a:pt x="340" y="226"/>
                  </a:lnTo>
                  <a:lnTo>
                    <a:pt x="337" y="225"/>
                  </a:lnTo>
                  <a:lnTo>
                    <a:pt x="336" y="225"/>
                  </a:lnTo>
                  <a:lnTo>
                    <a:pt x="333" y="228"/>
                  </a:lnTo>
                  <a:lnTo>
                    <a:pt x="332" y="231"/>
                  </a:lnTo>
                  <a:lnTo>
                    <a:pt x="332" y="235"/>
                  </a:lnTo>
                  <a:lnTo>
                    <a:pt x="332" y="235"/>
                  </a:lnTo>
                  <a:lnTo>
                    <a:pt x="335" y="236"/>
                  </a:lnTo>
                  <a:lnTo>
                    <a:pt x="340" y="239"/>
                  </a:lnTo>
                  <a:lnTo>
                    <a:pt x="347" y="241"/>
                  </a:lnTo>
                  <a:lnTo>
                    <a:pt x="350" y="241"/>
                  </a:lnTo>
                  <a:lnTo>
                    <a:pt x="356" y="239"/>
                  </a:lnTo>
                  <a:lnTo>
                    <a:pt x="356" y="239"/>
                  </a:lnTo>
                  <a:lnTo>
                    <a:pt x="363" y="236"/>
                  </a:lnTo>
                  <a:lnTo>
                    <a:pt x="370" y="235"/>
                  </a:lnTo>
                  <a:lnTo>
                    <a:pt x="374" y="235"/>
                  </a:lnTo>
                  <a:lnTo>
                    <a:pt x="377" y="233"/>
                  </a:lnTo>
                  <a:lnTo>
                    <a:pt x="379" y="232"/>
                  </a:lnTo>
                  <a:lnTo>
                    <a:pt x="379" y="232"/>
                  </a:lnTo>
                  <a:lnTo>
                    <a:pt x="377" y="229"/>
                  </a:lnTo>
                  <a:lnTo>
                    <a:pt x="376" y="228"/>
                  </a:lnTo>
                  <a:lnTo>
                    <a:pt x="367" y="225"/>
                  </a:lnTo>
                  <a:lnTo>
                    <a:pt x="359" y="224"/>
                  </a:lnTo>
                  <a:lnTo>
                    <a:pt x="356" y="224"/>
                  </a:lnTo>
                  <a:lnTo>
                    <a:pt x="354" y="225"/>
                  </a:lnTo>
                  <a:lnTo>
                    <a:pt x="354" y="225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90" name="China">
              <a:extLst>
                <a:ext uri="{FF2B5EF4-FFF2-40B4-BE49-F238E27FC236}">
                  <a16:creationId xmlns:a16="http://schemas.microsoft.com/office/drawing/2014/main" id="{C62C0D24-2D6F-A849-8F32-EB249F2145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75460" y="2896547"/>
              <a:ext cx="1422073" cy="976657"/>
            </a:xfrm>
            <a:custGeom>
              <a:avLst/>
              <a:gdLst/>
              <a:ahLst/>
              <a:cxnLst>
                <a:cxn ang="0">
                  <a:pos x="911" y="124"/>
                </a:cxn>
                <a:cxn ang="0">
                  <a:pos x="870" y="89"/>
                </a:cxn>
                <a:cxn ang="0">
                  <a:pos x="833" y="43"/>
                </a:cxn>
                <a:cxn ang="0">
                  <a:pos x="793" y="3"/>
                </a:cxn>
                <a:cxn ang="0">
                  <a:pos x="732" y="17"/>
                </a:cxn>
                <a:cxn ang="0">
                  <a:pos x="712" y="72"/>
                </a:cxn>
                <a:cxn ang="0">
                  <a:pos x="655" y="120"/>
                </a:cxn>
                <a:cxn ang="0">
                  <a:pos x="707" y="126"/>
                </a:cxn>
                <a:cxn ang="0">
                  <a:pos x="676" y="150"/>
                </a:cxn>
                <a:cxn ang="0">
                  <a:pos x="598" y="178"/>
                </a:cxn>
                <a:cxn ang="0">
                  <a:pos x="557" y="228"/>
                </a:cxn>
                <a:cxn ang="0">
                  <a:pos x="466" y="239"/>
                </a:cxn>
                <a:cxn ang="0">
                  <a:pos x="346" y="224"/>
                </a:cxn>
                <a:cxn ang="0">
                  <a:pos x="312" y="184"/>
                </a:cxn>
                <a:cxn ang="0">
                  <a:pos x="269" y="141"/>
                </a:cxn>
                <a:cxn ang="0">
                  <a:pos x="220" y="93"/>
                </a:cxn>
                <a:cxn ang="0">
                  <a:pos x="197" y="107"/>
                </a:cxn>
                <a:cxn ang="0">
                  <a:pos x="158" y="137"/>
                </a:cxn>
                <a:cxn ang="0">
                  <a:pos x="126" y="171"/>
                </a:cxn>
                <a:cxn ang="0">
                  <a:pos x="111" y="212"/>
                </a:cxn>
                <a:cxn ang="0">
                  <a:pos x="74" y="252"/>
                </a:cxn>
                <a:cxn ang="0">
                  <a:pos x="23" y="265"/>
                </a:cxn>
                <a:cxn ang="0">
                  <a:pos x="16" y="305"/>
                </a:cxn>
                <a:cxn ang="0">
                  <a:pos x="57" y="359"/>
                </a:cxn>
                <a:cxn ang="0">
                  <a:pos x="89" y="386"/>
                </a:cxn>
                <a:cxn ang="0">
                  <a:pos x="74" y="416"/>
                </a:cxn>
                <a:cxn ang="0">
                  <a:pos x="110" y="454"/>
                </a:cxn>
                <a:cxn ang="0">
                  <a:pos x="183" y="488"/>
                </a:cxn>
                <a:cxn ang="0">
                  <a:pos x="232" y="501"/>
                </a:cxn>
                <a:cxn ang="0">
                  <a:pos x="279" y="498"/>
                </a:cxn>
                <a:cxn ang="0">
                  <a:pos x="332" y="474"/>
                </a:cxn>
                <a:cxn ang="0">
                  <a:pos x="369" y="488"/>
                </a:cxn>
                <a:cxn ang="0">
                  <a:pos x="363" y="550"/>
                </a:cxn>
                <a:cxn ang="0">
                  <a:pos x="385" y="578"/>
                </a:cxn>
                <a:cxn ang="0">
                  <a:pos x="410" y="605"/>
                </a:cxn>
                <a:cxn ang="0">
                  <a:pos x="426" y="591"/>
                </a:cxn>
                <a:cxn ang="0">
                  <a:pos x="460" y="587"/>
                </a:cxn>
                <a:cxn ang="0">
                  <a:pos x="507" y="587"/>
                </a:cxn>
                <a:cxn ang="0">
                  <a:pos x="544" y="604"/>
                </a:cxn>
                <a:cxn ang="0">
                  <a:pos x="564" y="626"/>
                </a:cxn>
                <a:cxn ang="0">
                  <a:pos x="632" y="588"/>
                </a:cxn>
                <a:cxn ang="0">
                  <a:pos x="690" y="557"/>
                </a:cxn>
                <a:cxn ang="0">
                  <a:pos x="716" y="530"/>
                </a:cxn>
                <a:cxn ang="0">
                  <a:pos x="744" y="490"/>
                </a:cxn>
                <a:cxn ang="0">
                  <a:pos x="752" y="458"/>
                </a:cxn>
                <a:cxn ang="0">
                  <a:pos x="754" y="443"/>
                </a:cxn>
                <a:cxn ang="0">
                  <a:pos x="753" y="427"/>
                </a:cxn>
                <a:cxn ang="0">
                  <a:pos x="715" y="375"/>
                </a:cxn>
                <a:cxn ang="0">
                  <a:pos x="737" y="340"/>
                </a:cxn>
                <a:cxn ang="0">
                  <a:pos x="742" y="319"/>
                </a:cxn>
                <a:cxn ang="0">
                  <a:pos x="697" y="312"/>
                </a:cxn>
                <a:cxn ang="0">
                  <a:pos x="712" y="282"/>
                </a:cxn>
                <a:cxn ang="0">
                  <a:pos x="749" y="279"/>
                </a:cxn>
                <a:cxn ang="0">
                  <a:pos x="791" y="278"/>
                </a:cxn>
                <a:cxn ang="0">
                  <a:pos x="858" y="247"/>
                </a:cxn>
                <a:cxn ang="0">
                  <a:pos x="884" y="218"/>
                </a:cxn>
                <a:cxn ang="0">
                  <a:pos x="904" y="183"/>
                </a:cxn>
                <a:cxn ang="0">
                  <a:pos x="941" y="164"/>
                </a:cxn>
                <a:cxn ang="0">
                  <a:pos x="725" y="574"/>
                </a:cxn>
                <a:cxn ang="0">
                  <a:pos x="732" y="555"/>
                </a:cxn>
                <a:cxn ang="0">
                  <a:pos x="567" y="653"/>
                </a:cxn>
              </a:cxnLst>
              <a:rect l="0" t="0" r="r" b="b"/>
              <a:pathLst>
                <a:path w="961" h="660">
                  <a:moveTo>
                    <a:pt x="959" y="118"/>
                  </a:moveTo>
                  <a:lnTo>
                    <a:pt x="959" y="118"/>
                  </a:lnTo>
                  <a:lnTo>
                    <a:pt x="958" y="116"/>
                  </a:lnTo>
                  <a:lnTo>
                    <a:pt x="958" y="113"/>
                  </a:lnTo>
                  <a:lnTo>
                    <a:pt x="954" y="113"/>
                  </a:lnTo>
                  <a:lnTo>
                    <a:pt x="949" y="113"/>
                  </a:lnTo>
                  <a:lnTo>
                    <a:pt x="946" y="114"/>
                  </a:lnTo>
                  <a:lnTo>
                    <a:pt x="946" y="114"/>
                  </a:lnTo>
                  <a:lnTo>
                    <a:pt x="942" y="116"/>
                  </a:lnTo>
                  <a:lnTo>
                    <a:pt x="938" y="116"/>
                  </a:lnTo>
                  <a:lnTo>
                    <a:pt x="934" y="117"/>
                  </a:lnTo>
                  <a:lnTo>
                    <a:pt x="931" y="120"/>
                  </a:lnTo>
                  <a:lnTo>
                    <a:pt x="931" y="120"/>
                  </a:lnTo>
                  <a:lnTo>
                    <a:pt x="928" y="123"/>
                  </a:lnTo>
                  <a:lnTo>
                    <a:pt x="925" y="124"/>
                  </a:lnTo>
                  <a:lnTo>
                    <a:pt x="917" y="124"/>
                  </a:lnTo>
                  <a:lnTo>
                    <a:pt x="917" y="124"/>
                  </a:lnTo>
                  <a:lnTo>
                    <a:pt x="911" y="124"/>
                  </a:lnTo>
                  <a:lnTo>
                    <a:pt x="905" y="123"/>
                  </a:lnTo>
                  <a:lnTo>
                    <a:pt x="901" y="120"/>
                  </a:lnTo>
                  <a:lnTo>
                    <a:pt x="901" y="117"/>
                  </a:lnTo>
                  <a:lnTo>
                    <a:pt x="901" y="117"/>
                  </a:lnTo>
                  <a:lnTo>
                    <a:pt x="899" y="114"/>
                  </a:lnTo>
                  <a:lnTo>
                    <a:pt x="898" y="111"/>
                  </a:lnTo>
                  <a:lnTo>
                    <a:pt x="897" y="107"/>
                  </a:lnTo>
                  <a:lnTo>
                    <a:pt x="897" y="104"/>
                  </a:lnTo>
                  <a:lnTo>
                    <a:pt x="897" y="104"/>
                  </a:lnTo>
                  <a:lnTo>
                    <a:pt x="897" y="101"/>
                  </a:lnTo>
                  <a:lnTo>
                    <a:pt x="894" y="100"/>
                  </a:lnTo>
                  <a:lnTo>
                    <a:pt x="890" y="99"/>
                  </a:lnTo>
                  <a:lnTo>
                    <a:pt x="885" y="96"/>
                  </a:lnTo>
                  <a:lnTo>
                    <a:pt x="885" y="96"/>
                  </a:lnTo>
                  <a:lnTo>
                    <a:pt x="881" y="93"/>
                  </a:lnTo>
                  <a:lnTo>
                    <a:pt x="877" y="90"/>
                  </a:lnTo>
                  <a:lnTo>
                    <a:pt x="872" y="89"/>
                  </a:lnTo>
                  <a:lnTo>
                    <a:pt x="870" y="89"/>
                  </a:lnTo>
                  <a:lnTo>
                    <a:pt x="870" y="89"/>
                  </a:lnTo>
                  <a:lnTo>
                    <a:pt x="867" y="89"/>
                  </a:lnTo>
                  <a:lnTo>
                    <a:pt x="864" y="87"/>
                  </a:lnTo>
                  <a:lnTo>
                    <a:pt x="860" y="84"/>
                  </a:lnTo>
                  <a:lnTo>
                    <a:pt x="854" y="83"/>
                  </a:lnTo>
                  <a:lnTo>
                    <a:pt x="854" y="83"/>
                  </a:lnTo>
                  <a:lnTo>
                    <a:pt x="850" y="82"/>
                  </a:lnTo>
                  <a:lnTo>
                    <a:pt x="847" y="80"/>
                  </a:lnTo>
                  <a:lnTo>
                    <a:pt x="847" y="77"/>
                  </a:lnTo>
                  <a:lnTo>
                    <a:pt x="848" y="74"/>
                  </a:lnTo>
                  <a:lnTo>
                    <a:pt x="848" y="74"/>
                  </a:lnTo>
                  <a:lnTo>
                    <a:pt x="847" y="70"/>
                  </a:lnTo>
                  <a:lnTo>
                    <a:pt x="844" y="66"/>
                  </a:lnTo>
                  <a:lnTo>
                    <a:pt x="840" y="54"/>
                  </a:lnTo>
                  <a:lnTo>
                    <a:pt x="840" y="54"/>
                  </a:lnTo>
                  <a:lnTo>
                    <a:pt x="838" y="52"/>
                  </a:lnTo>
                  <a:lnTo>
                    <a:pt x="835" y="47"/>
                  </a:lnTo>
                  <a:lnTo>
                    <a:pt x="833" y="43"/>
                  </a:lnTo>
                  <a:lnTo>
                    <a:pt x="830" y="36"/>
                  </a:lnTo>
                  <a:lnTo>
                    <a:pt x="830" y="36"/>
                  </a:lnTo>
                  <a:lnTo>
                    <a:pt x="828" y="29"/>
                  </a:lnTo>
                  <a:lnTo>
                    <a:pt x="826" y="26"/>
                  </a:lnTo>
                  <a:lnTo>
                    <a:pt x="823" y="25"/>
                  </a:lnTo>
                  <a:lnTo>
                    <a:pt x="823" y="22"/>
                  </a:lnTo>
                  <a:lnTo>
                    <a:pt x="823" y="22"/>
                  </a:lnTo>
                  <a:lnTo>
                    <a:pt x="823" y="19"/>
                  </a:lnTo>
                  <a:lnTo>
                    <a:pt x="821" y="17"/>
                  </a:lnTo>
                  <a:lnTo>
                    <a:pt x="818" y="15"/>
                  </a:lnTo>
                  <a:lnTo>
                    <a:pt x="816" y="12"/>
                  </a:lnTo>
                  <a:lnTo>
                    <a:pt x="813" y="9"/>
                  </a:lnTo>
                  <a:lnTo>
                    <a:pt x="813" y="9"/>
                  </a:lnTo>
                  <a:lnTo>
                    <a:pt x="808" y="8"/>
                  </a:lnTo>
                  <a:lnTo>
                    <a:pt x="804" y="6"/>
                  </a:lnTo>
                  <a:lnTo>
                    <a:pt x="798" y="6"/>
                  </a:lnTo>
                  <a:lnTo>
                    <a:pt x="793" y="3"/>
                  </a:lnTo>
                  <a:lnTo>
                    <a:pt x="793" y="3"/>
                  </a:lnTo>
                  <a:lnTo>
                    <a:pt x="787" y="2"/>
                  </a:lnTo>
                  <a:lnTo>
                    <a:pt x="783" y="2"/>
                  </a:lnTo>
                  <a:lnTo>
                    <a:pt x="779" y="2"/>
                  </a:lnTo>
                  <a:lnTo>
                    <a:pt x="774" y="0"/>
                  </a:lnTo>
                  <a:lnTo>
                    <a:pt x="774" y="0"/>
                  </a:lnTo>
                  <a:lnTo>
                    <a:pt x="769" y="0"/>
                  </a:lnTo>
                  <a:lnTo>
                    <a:pt x="762" y="0"/>
                  </a:lnTo>
                  <a:lnTo>
                    <a:pt x="752" y="3"/>
                  </a:lnTo>
                  <a:lnTo>
                    <a:pt x="752" y="3"/>
                  </a:lnTo>
                  <a:lnTo>
                    <a:pt x="743" y="3"/>
                  </a:lnTo>
                  <a:lnTo>
                    <a:pt x="736" y="5"/>
                  </a:lnTo>
                  <a:lnTo>
                    <a:pt x="733" y="6"/>
                  </a:lnTo>
                  <a:lnTo>
                    <a:pt x="730" y="9"/>
                  </a:lnTo>
                  <a:lnTo>
                    <a:pt x="730" y="9"/>
                  </a:lnTo>
                  <a:lnTo>
                    <a:pt x="727" y="15"/>
                  </a:lnTo>
                  <a:lnTo>
                    <a:pt x="727" y="17"/>
                  </a:lnTo>
                  <a:lnTo>
                    <a:pt x="730" y="17"/>
                  </a:lnTo>
                  <a:lnTo>
                    <a:pt x="732" y="17"/>
                  </a:lnTo>
                  <a:lnTo>
                    <a:pt x="732" y="17"/>
                  </a:lnTo>
                  <a:lnTo>
                    <a:pt x="733" y="19"/>
                  </a:lnTo>
                  <a:lnTo>
                    <a:pt x="734" y="22"/>
                  </a:lnTo>
                  <a:lnTo>
                    <a:pt x="737" y="29"/>
                  </a:lnTo>
                  <a:lnTo>
                    <a:pt x="737" y="29"/>
                  </a:lnTo>
                  <a:lnTo>
                    <a:pt x="736" y="32"/>
                  </a:lnTo>
                  <a:lnTo>
                    <a:pt x="734" y="35"/>
                  </a:lnTo>
                  <a:lnTo>
                    <a:pt x="730" y="37"/>
                  </a:lnTo>
                  <a:lnTo>
                    <a:pt x="730" y="37"/>
                  </a:lnTo>
                  <a:lnTo>
                    <a:pt x="727" y="39"/>
                  </a:lnTo>
                  <a:lnTo>
                    <a:pt x="725" y="43"/>
                  </a:lnTo>
                  <a:lnTo>
                    <a:pt x="720" y="53"/>
                  </a:lnTo>
                  <a:lnTo>
                    <a:pt x="720" y="53"/>
                  </a:lnTo>
                  <a:lnTo>
                    <a:pt x="715" y="62"/>
                  </a:lnTo>
                  <a:lnTo>
                    <a:pt x="713" y="66"/>
                  </a:lnTo>
                  <a:lnTo>
                    <a:pt x="712" y="69"/>
                  </a:lnTo>
                  <a:lnTo>
                    <a:pt x="712" y="69"/>
                  </a:lnTo>
                  <a:lnTo>
                    <a:pt x="712" y="72"/>
                  </a:lnTo>
                  <a:lnTo>
                    <a:pt x="710" y="73"/>
                  </a:lnTo>
                  <a:lnTo>
                    <a:pt x="705" y="76"/>
                  </a:lnTo>
                  <a:lnTo>
                    <a:pt x="705" y="76"/>
                  </a:lnTo>
                  <a:lnTo>
                    <a:pt x="697" y="80"/>
                  </a:lnTo>
                  <a:lnTo>
                    <a:pt x="690" y="84"/>
                  </a:lnTo>
                  <a:lnTo>
                    <a:pt x="690" y="84"/>
                  </a:lnTo>
                  <a:lnTo>
                    <a:pt x="682" y="84"/>
                  </a:lnTo>
                  <a:lnTo>
                    <a:pt x="676" y="82"/>
                  </a:lnTo>
                  <a:lnTo>
                    <a:pt x="675" y="80"/>
                  </a:lnTo>
                  <a:lnTo>
                    <a:pt x="675" y="80"/>
                  </a:lnTo>
                  <a:lnTo>
                    <a:pt x="673" y="79"/>
                  </a:lnTo>
                  <a:lnTo>
                    <a:pt x="670" y="77"/>
                  </a:lnTo>
                  <a:lnTo>
                    <a:pt x="658" y="103"/>
                  </a:lnTo>
                  <a:lnTo>
                    <a:pt x="656" y="111"/>
                  </a:lnTo>
                  <a:lnTo>
                    <a:pt x="656" y="111"/>
                  </a:lnTo>
                  <a:lnTo>
                    <a:pt x="653" y="113"/>
                  </a:lnTo>
                  <a:lnTo>
                    <a:pt x="652" y="116"/>
                  </a:lnTo>
                  <a:lnTo>
                    <a:pt x="655" y="120"/>
                  </a:lnTo>
                  <a:lnTo>
                    <a:pt x="655" y="120"/>
                  </a:lnTo>
                  <a:lnTo>
                    <a:pt x="659" y="123"/>
                  </a:lnTo>
                  <a:lnTo>
                    <a:pt x="662" y="123"/>
                  </a:lnTo>
                  <a:lnTo>
                    <a:pt x="665" y="121"/>
                  </a:lnTo>
                  <a:lnTo>
                    <a:pt x="670" y="120"/>
                  </a:lnTo>
                  <a:lnTo>
                    <a:pt x="670" y="120"/>
                  </a:lnTo>
                  <a:lnTo>
                    <a:pt x="678" y="121"/>
                  </a:lnTo>
                  <a:lnTo>
                    <a:pt x="682" y="124"/>
                  </a:lnTo>
                  <a:lnTo>
                    <a:pt x="685" y="124"/>
                  </a:lnTo>
                  <a:lnTo>
                    <a:pt x="686" y="124"/>
                  </a:lnTo>
                  <a:lnTo>
                    <a:pt x="686" y="123"/>
                  </a:lnTo>
                  <a:lnTo>
                    <a:pt x="686" y="123"/>
                  </a:lnTo>
                  <a:lnTo>
                    <a:pt x="689" y="118"/>
                  </a:lnTo>
                  <a:lnTo>
                    <a:pt x="693" y="117"/>
                  </a:lnTo>
                  <a:lnTo>
                    <a:pt x="697" y="117"/>
                  </a:lnTo>
                  <a:lnTo>
                    <a:pt x="702" y="120"/>
                  </a:lnTo>
                  <a:lnTo>
                    <a:pt x="702" y="120"/>
                  </a:lnTo>
                  <a:lnTo>
                    <a:pt x="707" y="126"/>
                  </a:lnTo>
                  <a:lnTo>
                    <a:pt x="715" y="131"/>
                  </a:lnTo>
                  <a:lnTo>
                    <a:pt x="720" y="137"/>
                  </a:lnTo>
                  <a:lnTo>
                    <a:pt x="722" y="140"/>
                  </a:lnTo>
                  <a:lnTo>
                    <a:pt x="723" y="143"/>
                  </a:lnTo>
                  <a:lnTo>
                    <a:pt x="723" y="143"/>
                  </a:lnTo>
                  <a:lnTo>
                    <a:pt x="722" y="144"/>
                  </a:lnTo>
                  <a:lnTo>
                    <a:pt x="720" y="146"/>
                  </a:lnTo>
                  <a:lnTo>
                    <a:pt x="716" y="146"/>
                  </a:lnTo>
                  <a:lnTo>
                    <a:pt x="712" y="146"/>
                  </a:lnTo>
                  <a:lnTo>
                    <a:pt x="706" y="144"/>
                  </a:lnTo>
                  <a:lnTo>
                    <a:pt x="706" y="144"/>
                  </a:lnTo>
                  <a:lnTo>
                    <a:pt x="702" y="144"/>
                  </a:lnTo>
                  <a:lnTo>
                    <a:pt x="696" y="146"/>
                  </a:lnTo>
                  <a:lnTo>
                    <a:pt x="690" y="147"/>
                  </a:lnTo>
                  <a:lnTo>
                    <a:pt x="686" y="148"/>
                  </a:lnTo>
                  <a:lnTo>
                    <a:pt x="686" y="148"/>
                  </a:lnTo>
                  <a:lnTo>
                    <a:pt x="680" y="148"/>
                  </a:lnTo>
                  <a:lnTo>
                    <a:pt x="676" y="150"/>
                  </a:lnTo>
                  <a:lnTo>
                    <a:pt x="670" y="153"/>
                  </a:lnTo>
                  <a:lnTo>
                    <a:pt x="666" y="157"/>
                  </a:lnTo>
                  <a:lnTo>
                    <a:pt x="666" y="157"/>
                  </a:lnTo>
                  <a:lnTo>
                    <a:pt x="662" y="161"/>
                  </a:lnTo>
                  <a:lnTo>
                    <a:pt x="661" y="165"/>
                  </a:lnTo>
                  <a:lnTo>
                    <a:pt x="656" y="168"/>
                  </a:lnTo>
                  <a:lnTo>
                    <a:pt x="652" y="170"/>
                  </a:lnTo>
                  <a:lnTo>
                    <a:pt x="652" y="170"/>
                  </a:lnTo>
                  <a:lnTo>
                    <a:pt x="641" y="171"/>
                  </a:lnTo>
                  <a:lnTo>
                    <a:pt x="635" y="174"/>
                  </a:lnTo>
                  <a:lnTo>
                    <a:pt x="628" y="177"/>
                  </a:lnTo>
                  <a:lnTo>
                    <a:pt x="628" y="177"/>
                  </a:lnTo>
                  <a:lnTo>
                    <a:pt x="619" y="181"/>
                  </a:lnTo>
                  <a:lnTo>
                    <a:pt x="612" y="183"/>
                  </a:lnTo>
                  <a:lnTo>
                    <a:pt x="606" y="181"/>
                  </a:lnTo>
                  <a:lnTo>
                    <a:pt x="602" y="180"/>
                  </a:lnTo>
                  <a:lnTo>
                    <a:pt x="602" y="180"/>
                  </a:lnTo>
                  <a:lnTo>
                    <a:pt x="598" y="178"/>
                  </a:lnTo>
                  <a:lnTo>
                    <a:pt x="594" y="178"/>
                  </a:lnTo>
                  <a:lnTo>
                    <a:pt x="589" y="180"/>
                  </a:lnTo>
                  <a:lnTo>
                    <a:pt x="587" y="184"/>
                  </a:lnTo>
                  <a:lnTo>
                    <a:pt x="587" y="184"/>
                  </a:lnTo>
                  <a:lnTo>
                    <a:pt x="585" y="185"/>
                  </a:lnTo>
                  <a:lnTo>
                    <a:pt x="585" y="188"/>
                  </a:lnTo>
                  <a:lnTo>
                    <a:pt x="588" y="192"/>
                  </a:lnTo>
                  <a:lnTo>
                    <a:pt x="589" y="197"/>
                  </a:lnTo>
                  <a:lnTo>
                    <a:pt x="591" y="202"/>
                  </a:lnTo>
                  <a:lnTo>
                    <a:pt x="591" y="202"/>
                  </a:lnTo>
                  <a:lnTo>
                    <a:pt x="589" y="205"/>
                  </a:lnTo>
                  <a:lnTo>
                    <a:pt x="588" y="207"/>
                  </a:lnTo>
                  <a:lnTo>
                    <a:pt x="584" y="210"/>
                  </a:lnTo>
                  <a:lnTo>
                    <a:pt x="577" y="212"/>
                  </a:lnTo>
                  <a:lnTo>
                    <a:pt x="571" y="218"/>
                  </a:lnTo>
                  <a:lnTo>
                    <a:pt x="571" y="218"/>
                  </a:lnTo>
                  <a:lnTo>
                    <a:pt x="564" y="224"/>
                  </a:lnTo>
                  <a:lnTo>
                    <a:pt x="557" y="228"/>
                  </a:lnTo>
                  <a:lnTo>
                    <a:pt x="548" y="229"/>
                  </a:lnTo>
                  <a:lnTo>
                    <a:pt x="542" y="229"/>
                  </a:lnTo>
                  <a:lnTo>
                    <a:pt x="542" y="229"/>
                  </a:lnTo>
                  <a:lnTo>
                    <a:pt x="527" y="228"/>
                  </a:lnTo>
                  <a:lnTo>
                    <a:pt x="515" y="228"/>
                  </a:lnTo>
                  <a:lnTo>
                    <a:pt x="511" y="229"/>
                  </a:lnTo>
                  <a:lnTo>
                    <a:pt x="505" y="231"/>
                  </a:lnTo>
                  <a:lnTo>
                    <a:pt x="505" y="231"/>
                  </a:lnTo>
                  <a:lnTo>
                    <a:pt x="497" y="237"/>
                  </a:lnTo>
                  <a:lnTo>
                    <a:pt x="488" y="241"/>
                  </a:lnTo>
                  <a:lnTo>
                    <a:pt x="483" y="245"/>
                  </a:lnTo>
                  <a:lnTo>
                    <a:pt x="478" y="245"/>
                  </a:lnTo>
                  <a:lnTo>
                    <a:pt x="478" y="245"/>
                  </a:lnTo>
                  <a:lnTo>
                    <a:pt x="474" y="244"/>
                  </a:lnTo>
                  <a:lnTo>
                    <a:pt x="473" y="242"/>
                  </a:lnTo>
                  <a:lnTo>
                    <a:pt x="470" y="239"/>
                  </a:lnTo>
                  <a:lnTo>
                    <a:pt x="466" y="239"/>
                  </a:lnTo>
                  <a:lnTo>
                    <a:pt x="466" y="239"/>
                  </a:lnTo>
                  <a:lnTo>
                    <a:pt x="460" y="239"/>
                  </a:lnTo>
                  <a:lnTo>
                    <a:pt x="457" y="239"/>
                  </a:lnTo>
                  <a:lnTo>
                    <a:pt x="449" y="235"/>
                  </a:lnTo>
                  <a:lnTo>
                    <a:pt x="449" y="235"/>
                  </a:lnTo>
                  <a:lnTo>
                    <a:pt x="446" y="234"/>
                  </a:lnTo>
                  <a:lnTo>
                    <a:pt x="441" y="234"/>
                  </a:lnTo>
                  <a:lnTo>
                    <a:pt x="437" y="234"/>
                  </a:lnTo>
                  <a:lnTo>
                    <a:pt x="431" y="231"/>
                  </a:lnTo>
                  <a:lnTo>
                    <a:pt x="431" y="231"/>
                  </a:lnTo>
                  <a:lnTo>
                    <a:pt x="424" y="228"/>
                  </a:lnTo>
                  <a:lnTo>
                    <a:pt x="416" y="227"/>
                  </a:lnTo>
                  <a:lnTo>
                    <a:pt x="403" y="225"/>
                  </a:lnTo>
                  <a:lnTo>
                    <a:pt x="403" y="225"/>
                  </a:lnTo>
                  <a:lnTo>
                    <a:pt x="385" y="224"/>
                  </a:lnTo>
                  <a:lnTo>
                    <a:pt x="365" y="224"/>
                  </a:lnTo>
                  <a:lnTo>
                    <a:pt x="365" y="224"/>
                  </a:lnTo>
                  <a:lnTo>
                    <a:pt x="352" y="224"/>
                  </a:lnTo>
                  <a:lnTo>
                    <a:pt x="346" y="224"/>
                  </a:lnTo>
                  <a:lnTo>
                    <a:pt x="345" y="222"/>
                  </a:lnTo>
                  <a:lnTo>
                    <a:pt x="343" y="222"/>
                  </a:lnTo>
                  <a:lnTo>
                    <a:pt x="343" y="222"/>
                  </a:lnTo>
                  <a:lnTo>
                    <a:pt x="342" y="218"/>
                  </a:lnTo>
                  <a:lnTo>
                    <a:pt x="339" y="215"/>
                  </a:lnTo>
                  <a:lnTo>
                    <a:pt x="336" y="211"/>
                  </a:lnTo>
                  <a:lnTo>
                    <a:pt x="335" y="205"/>
                  </a:lnTo>
                  <a:lnTo>
                    <a:pt x="335" y="205"/>
                  </a:lnTo>
                  <a:lnTo>
                    <a:pt x="332" y="200"/>
                  </a:lnTo>
                  <a:lnTo>
                    <a:pt x="329" y="195"/>
                  </a:lnTo>
                  <a:lnTo>
                    <a:pt x="326" y="192"/>
                  </a:lnTo>
                  <a:lnTo>
                    <a:pt x="322" y="192"/>
                  </a:lnTo>
                  <a:lnTo>
                    <a:pt x="322" y="192"/>
                  </a:lnTo>
                  <a:lnTo>
                    <a:pt x="319" y="190"/>
                  </a:lnTo>
                  <a:lnTo>
                    <a:pt x="316" y="188"/>
                  </a:lnTo>
                  <a:lnTo>
                    <a:pt x="315" y="185"/>
                  </a:lnTo>
                  <a:lnTo>
                    <a:pt x="312" y="184"/>
                  </a:lnTo>
                  <a:lnTo>
                    <a:pt x="312" y="184"/>
                  </a:lnTo>
                  <a:lnTo>
                    <a:pt x="309" y="184"/>
                  </a:lnTo>
                  <a:lnTo>
                    <a:pt x="308" y="181"/>
                  </a:lnTo>
                  <a:lnTo>
                    <a:pt x="303" y="178"/>
                  </a:lnTo>
                  <a:lnTo>
                    <a:pt x="299" y="177"/>
                  </a:lnTo>
                  <a:lnTo>
                    <a:pt x="299" y="177"/>
                  </a:lnTo>
                  <a:lnTo>
                    <a:pt x="292" y="177"/>
                  </a:lnTo>
                  <a:lnTo>
                    <a:pt x="281" y="175"/>
                  </a:lnTo>
                  <a:lnTo>
                    <a:pt x="269" y="173"/>
                  </a:lnTo>
                  <a:lnTo>
                    <a:pt x="265" y="171"/>
                  </a:lnTo>
                  <a:lnTo>
                    <a:pt x="264" y="168"/>
                  </a:lnTo>
                  <a:lnTo>
                    <a:pt x="264" y="168"/>
                  </a:lnTo>
                  <a:lnTo>
                    <a:pt x="262" y="165"/>
                  </a:lnTo>
                  <a:lnTo>
                    <a:pt x="264" y="163"/>
                  </a:lnTo>
                  <a:lnTo>
                    <a:pt x="266" y="158"/>
                  </a:lnTo>
                  <a:lnTo>
                    <a:pt x="266" y="155"/>
                  </a:lnTo>
                  <a:lnTo>
                    <a:pt x="266" y="155"/>
                  </a:lnTo>
                  <a:lnTo>
                    <a:pt x="269" y="146"/>
                  </a:lnTo>
                  <a:lnTo>
                    <a:pt x="269" y="141"/>
                  </a:lnTo>
                  <a:lnTo>
                    <a:pt x="268" y="140"/>
                  </a:lnTo>
                  <a:lnTo>
                    <a:pt x="268" y="140"/>
                  </a:lnTo>
                  <a:lnTo>
                    <a:pt x="262" y="134"/>
                  </a:lnTo>
                  <a:lnTo>
                    <a:pt x="261" y="131"/>
                  </a:lnTo>
                  <a:lnTo>
                    <a:pt x="259" y="127"/>
                  </a:lnTo>
                  <a:lnTo>
                    <a:pt x="259" y="127"/>
                  </a:lnTo>
                  <a:lnTo>
                    <a:pt x="258" y="123"/>
                  </a:lnTo>
                  <a:lnTo>
                    <a:pt x="254" y="120"/>
                  </a:lnTo>
                  <a:lnTo>
                    <a:pt x="249" y="117"/>
                  </a:lnTo>
                  <a:lnTo>
                    <a:pt x="245" y="116"/>
                  </a:lnTo>
                  <a:lnTo>
                    <a:pt x="245" y="116"/>
                  </a:lnTo>
                  <a:lnTo>
                    <a:pt x="242" y="116"/>
                  </a:lnTo>
                  <a:lnTo>
                    <a:pt x="238" y="113"/>
                  </a:lnTo>
                  <a:lnTo>
                    <a:pt x="231" y="109"/>
                  </a:lnTo>
                  <a:lnTo>
                    <a:pt x="231" y="109"/>
                  </a:lnTo>
                  <a:lnTo>
                    <a:pt x="224" y="103"/>
                  </a:lnTo>
                  <a:lnTo>
                    <a:pt x="222" y="100"/>
                  </a:lnTo>
                  <a:lnTo>
                    <a:pt x="220" y="93"/>
                  </a:lnTo>
                  <a:lnTo>
                    <a:pt x="220" y="93"/>
                  </a:lnTo>
                  <a:lnTo>
                    <a:pt x="220" y="91"/>
                  </a:lnTo>
                  <a:lnTo>
                    <a:pt x="220" y="91"/>
                  </a:lnTo>
                  <a:lnTo>
                    <a:pt x="214" y="90"/>
                  </a:lnTo>
                  <a:lnTo>
                    <a:pt x="214" y="90"/>
                  </a:lnTo>
                  <a:lnTo>
                    <a:pt x="211" y="90"/>
                  </a:lnTo>
                  <a:lnTo>
                    <a:pt x="210" y="87"/>
                  </a:lnTo>
                  <a:lnTo>
                    <a:pt x="210" y="87"/>
                  </a:lnTo>
                  <a:lnTo>
                    <a:pt x="208" y="91"/>
                  </a:lnTo>
                  <a:lnTo>
                    <a:pt x="205" y="93"/>
                  </a:lnTo>
                  <a:lnTo>
                    <a:pt x="204" y="96"/>
                  </a:lnTo>
                  <a:lnTo>
                    <a:pt x="204" y="99"/>
                  </a:lnTo>
                  <a:lnTo>
                    <a:pt x="204" y="99"/>
                  </a:lnTo>
                  <a:lnTo>
                    <a:pt x="202" y="101"/>
                  </a:lnTo>
                  <a:lnTo>
                    <a:pt x="202" y="104"/>
                  </a:lnTo>
                  <a:lnTo>
                    <a:pt x="200" y="106"/>
                  </a:lnTo>
                  <a:lnTo>
                    <a:pt x="197" y="107"/>
                  </a:lnTo>
                  <a:lnTo>
                    <a:pt x="197" y="107"/>
                  </a:lnTo>
                  <a:lnTo>
                    <a:pt x="192" y="107"/>
                  </a:lnTo>
                  <a:lnTo>
                    <a:pt x="190" y="110"/>
                  </a:lnTo>
                  <a:lnTo>
                    <a:pt x="187" y="114"/>
                  </a:lnTo>
                  <a:lnTo>
                    <a:pt x="185" y="120"/>
                  </a:lnTo>
                  <a:lnTo>
                    <a:pt x="185" y="120"/>
                  </a:lnTo>
                  <a:lnTo>
                    <a:pt x="187" y="124"/>
                  </a:lnTo>
                  <a:lnTo>
                    <a:pt x="188" y="127"/>
                  </a:lnTo>
                  <a:lnTo>
                    <a:pt x="188" y="130"/>
                  </a:lnTo>
                  <a:lnTo>
                    <a:pt x="188" y="133"/>
                  </a:lnTo>
                  <a:lnTo>
                    <a:pt x="188" y="133"/>
                  </a:lnTo>
                  <a:lnTo>
                    <a:pt x="185" y="134"/>
                  </a:lnTo>
                  <a:lnTo>
                    <a:pt x="181" y="137"/>
                  </a:lnTo>
                  <a:lnTo>
                    <a:pt x="177" y="138"/>
                  </a:lnTo>
                  <a:lnTo>
                    <a:pt x="173" y="137"/>
                  </a:lnTo>
                  <a:lnTo>
                    <a:pt x="173" y="137"/>
                  </a:lnTo>
                  <a:lnTo>
                    <a:pt x="167" y="137"/>
                  </a:lnTo>
                  <a:lnTo>
                    <a:pt x="158" y="137"/>
                  </a:lnTo>
                  <a:lnTo>
                    <a:pt x="158" y="137"/>
                  </a:lnTo>
                  <a:lnTo>
                    <a:pt x="154" y="136"/>
                  </a:lnTo>
                  <a:lnTo>
                    <a:pt x="151" y="133"/>
                  </a:lnTo>
                  <a:lnTo>
                    <a:pt x="150" y="133"/>
                  </a:lnTo>
                  <a:lnTo>
                    <a:pt x="147" y="137"/>
                  </a:lnTo>
                  <a:lnTo>
                    <a:pt x="147" y="137"/>
                  </a:lnTo>
                  <a:lnTo>
                    <a:pt x="141" y="154"/>
                  </a:lnTo>
                  <a:lnTo>
                    <a:pt x="138" y="163"/>
                  </a:lnTo>
                  <a:lnTo>
                    <a:pt x="137" y="165"/>
                  </a:lnTo>
                  <a:lnTo>
                    <a:pt x="138" y="167"/>
                  </a:lnTo>
                  <a:lnTo>
                    <a:pt x="138" y="167"/>
                  </a:lnTo>
                  <a:lnTo>
                    <a:pt x="140" y="170"/>
                  </a:lnTo>
                  <a:lnTo>
                    <a:pt x="140" y="171"/>
                  </a:lnTo>
                  <a:lnTo>
                    <a:pt x="140" y="174"/>
                  </a:lnTo>
                  <a:lnTo>
                    <a:pt x="138" y="174"/>
                  </a:lnTo>
                  <a:lnTo>
                    <a:pt x="138" y="174"/>
                  </a:lnTo>
                  <a:lnTo>
                    <a:pt x="131" y="174"/>
                  </a:lnTo>
                  <a:lnTo>
                    <a:pt x="126" y="171"/>
                  </a:lnTo>
                  <a:lnTo>
                    <a:pt x="126" y="171"/>
                  </a:lnTo>
                  <a:lnTo>
                    <a:pt x="124" y="171"/>
                  </a:lnTo>
                  <a:lnTo>
                    <a:pt x="120" y="173"/>
                  </a:lnTo>
                  <a:lnTo>
                    <a:pt x="116" y="174"/>
                  </a:lnTo>
                  <a:lnTo>
                    <a:pt x="111" y="174"/>
                  </a:lnTo>
                  <a:lnTo>
                    <a:pt x="111" y="174"/>
                  </a:lnTo>
                  <a:lnTo>
                    <a:pt x="104" y="177"/>
                  </a:lnTo>
                  <a:lnTo>
                    <a:pt x="101" y="180"/>
                  </a:lnTo>
                  <a:lnTo>
                    <a:pt x="101" y="180"/>
                  </a:lnTo>
                  <a:lnTo>
                    <a:pt x="101" y="181"/>
                  </a:lnTo>
                  <a:lnTo>
                    <a:pt x="101" y="181"/>
                  </a:lnTo>
                  <a:lnTo>
                    <a:pt x="104" y="184"/>
                  </a:lnTo>
                  <a:lnTo>
                    <a:pt x="106" y="187"/>
                  </a:lnTo>
                  <a:lnTo>
                    <a:pt x="106" y="195"/>
                  </a:lnTo>
                  <a:lnTo>
                    <a:pt x="106" y="195"/>
                  </a:lnTo>
                  <a:lnTo>
                    <a:pt x="107" y="198"/>
                  </a:lnTo>
                  <a:lnTo>
                    <a:pt x="109" y="204"/>
                  </a:lnTo>
                  <a:lnTo>
                    <a:pt x="111" y="210"/>
                  </a:lnTo>
                  <a:lnTo>
                    <a:pt x="111" y="212"/>
                  </a:lnTo>
                  <a:lnTo>
                    <a:pt x="111" y="212"/>
                  </a:lnTo>
                  <a:lnTo>
                    <a:pt x="110" y="215"/>
                  </a:lnTo>
                  <a:lnTo>
                    <a:pt x="107" y="218"/>
                  </a:lnTo>
                  <a:lnTo>
                    <a:pt x="104" y="221"/>
                  </a:lnTo>
                  <a:lnTo>
                    <a:pt x="103" y="225"/>
                  </a:lnTo>
                  <a:lnTo>
                    <a:pt x="103" y="225"/>
                  </a:lnTo>
                  <a:lnTo>
                    <a:pt x="104" y="231"/>
                  </a:lnTo>
                  <a:lnTo>
                    <a:pt x="103" y="234"/>
                  </a:lnTo>
                  <a:lnTo>
                    <a:pt x="103" y="235"/>
                  </a:lnTo>
                  <a:lnTo>
                    <a:pt x="103" y="235"/>
                  </a:lnTo>
                  <a:lnTo>
                    <a:pt x="96" y="238"/>
                  </a:lnTo>
                  <a:lnTo>
                    <a:pt x="89" y="242"/>
                  </a:lnTo>
                  <a:lnTo>
                    <a:pt x="89" y="242"/>
                  </a:lnTo>
                  <a:lnTo>
                    <a:pt x="82" y="245"/>
                  </a:lnTo>
                  <a:lnTo>
                    <a:pt x="77" y="247"/>
                  </a:lnTo>
                  <a:lnTo>
                    <a:pt x="76" y="249"/>
                  </a:lnTo>
                  <a:lnTo>
                    <a:pt x="76" y="249"/>
                  </a:lnTo>
                  <a:lnTo>
                    <a:pt x="74" y="252"/>
                  </a:lnTo>
                  <a:lnTo>
                    <a:pt x="72" y="255"/>
                  </a:lnTo>
                  <a:lnTo>
                    <a:pt x="67" y="256"/>
                  </a:lnTo>
                  <a:lnTo>
                    <a:pt x="63" y="256"/>
                  </a:lnTo>
                  <a:lnTo>
                    <a:pt x="63" y="256"/>
                  </a:lnTo>
                  <a:lnTo>
                    <a:pt x="54" y="255"/>
                  </a:lnTo>
                  <a:lnTo>
                    <a:pt x="52" y="256"/>
                  </a:lnTo>
                  <a:lnTo>
                    <a:pt x="49" y="261"/>
                  </a:lnTo>
                  <a:lnTo>
                    <a:pt x="49" y="261"/>
                  </a:lnTo>
                  <a:lnTo>
                    <a:pt x="45" y="264"/>
                  </a:lnTo>
                  <a:lnTo>
                    <a:pt x="43" y="265"/>
                  </a:lnTo>
                  <a:lnTo>
                    <a:pt x="39" y="266"/>
                  </a:lnTo>
                  <a:lnTo>
                    <a:pt x="39" y="266"/>
                  </a:lnTo>
                  <a:lnTo>
                    <a:pt x="36" y="268"/>
                  </a:lnTo>
                  <a:lnTo>
                    <a:pt x="33" y="266"/>
                  </a:lnTo>
                  <a:lnTo>
                    <a:pt x="29" y="264"/>
                  </a:lnTo>
                  <a:lnTo>
                    <a:pt x="29" y="264"/>
                  </a:lnTo>
                  <a:lnTo>
                    <a:pt x="26" y="264"/>
                  </a:lnTo>
                  <a:lnTo>
                    <a:pt x="23" y="265"/>
                  </a:lnTo>
                  <a:lnTo>
                    <a:pt x="19" y="266"/>
                  </a:lnTo>
                  <a:lnTo>
                    <a:pt x="19" y="266"/>
                  </a:lnTo>
                  <a:lnTo>
                    <a:pt x="17" y="268"/>
                  </a:lnTo>
                  <a:lnTo>
                    <a:pt x="15" y="269"/>
                  </a:lnTo>
                  <a:lnTo>
                    <a:pt x="13" y="271"/>
                  </a:lnTo>
                  <a:lnTo>
                    <a:pt x="10" y="272"/>
                  </a:lnTo>
                  <a:lnTo>
                    <a:pt x="10" y="272"/>
                  </a:lnTo>
                  <a:lnTo>
                    <a:pt x="5" y="274"/>
                  </a:lnTo>
                  <a:lnTo>
                    <a:pt x="3" y="275"/>
                  </a:lnTo>
                  <a:lnTo>
                    <a:pt x="3" y="276"/>
                  </a:lnTo>
                  <a:lnTo>
                    <a:pt x="3" y="276"/>
                  </a:lnTo>
                  <a:lnTo>
                    <a:pt x="2" y="281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3" y="299"/>
                  </a:lnTo>
                  <a:lnTo>
                    <a:pt x="3" y="299"/>
                  </a:lnTo>
                  <a:lnTo>
                    <a:pt x="10" y="302"/>
                  </a:lnTo>
                  <a:lnTo>
                    <a:pt x="16" y="305"/>
                  </a:lnTo>
                  <a:lnTo>
                    <a:pt x="17" y="306"/>
                  </a:lnTo>
                  <a:lnTo>
                    <a:pt x="19" y="309"/>
                  </a:lnTo>
                  <a:lnTo>
                    <a:pt x="19" y="309"/>
                  </a:lnTo>
                  <a:lnTo>
                    <a:pt x="22" y="330"/>
                  </a:lnTo>
                  <a:lnTo>
                    <a:pt x="22" y="330"/>
                  </a:lnTo>
                  <a:lnTo>
                    <a:pt x="22" y="330"/>
                  </a:lnTo>
                  <a:lnTo>
                    <a:pt x="22" y="330"/>
                  </a:lnTo>
                  <a:lnTo>
                    <a:pt x="32" y="338"/>
                  </a:lnTo>
                  <a:lnTo>
                    <a:pt x="35" y="340"/>
                  </a:lnTo>
                  <a:lnTo>
                    <a:pt x="36" y="342"/>
                  </a:lnTo>
                  <a:lnTo>
                    <a:pt x="36" y="342"/>
                  </a:lnTo>
                  <a:lnTo>
                    <a:pt x="37" y="348"/>
                  </a:lnTo>
                  <a:lnTo>
                    <a:pt x="40" y="350"/>
                  </a:lnTo>
                  <a:lnTo>
                    <a:pt x="45" y="355"/>
                  </a:lnTo>
                  <a:lnTo>
                    <a:pt x="45" y="355"/>
                  </a:lnTo>
                  <a:lnTo>
                    <a:pt x="57" y="360"/>
                  </a:lnTo>
                  <a:lnTo>
                    <a:pt x="57" y="360"/>
                  </a:lnTo>
                  <a:lnTo>
                    <a:pt x="57" y="359"/>
                  </a:lnTo>
                  <a:lnTo>
                    <a:pt x="64" y="359"/>
                  </a:lnTo>
                  <a:lnTo>
                    <a:pt x="64" y="359"/>
                  </a:lnTo>
                  <a:lnTo>
                    <a:pt x="67" y="362"/>
                  </a:lnTo>
                  <a:lnTo>
                    <a:pt x="67" y="362"/>
                  </a:lnTo>
                  <a:lnTo>
                    <a:pt x="70" y="357"/>
                  </a:lnTo>
                  <a:lnTo>
                    <a:pt x="74" y="355"/>
                  </a:lnTo>
                  <a:lnTo>
                    <a:pt x="80" y="352"/>
                  </a:lnTo>
                  <a:lnTo>
                    <a:pt x="86" y="352"/>
                  </a:lnTo>
                  <a:lnTo>
                    <a:pt x="86" y="352"/>
                  </a:lnTo>
                  <a:lnTo>
                    <a:pt x="91" y="353"/>
                  </a:lnTo>
                  <a:lnTo>
                    <a:pt x="97" y="357"/>
                  </a:lnTo>
                  <a:lnTo>
                    <a:pt x="103" y="363"/>
                  </a:lnTo>
                  <a:lnTo>
                    <a:pt x="104" y="365"/>
                  </a:lnTo>
                  <a:lnTo>
                    <a:pt x="104" y="366"/>
                  </a:lnTo>
                  <a:lnTo>
                    <a:pt x="104" y="366"/>
                  </a:lnTo>
                  <a:lnTo>
                    <a:pt x="97" y="377"/>
                  </a:lnTo>
                  <a:lnTo>
                    <a:pt x="93" y="383"/>
                  </a:lnTo>
                  <a:lnTo>
                    <a:pt x="89" y="386"/>
                  </a:lnTo>
                  <a:lnTo>
                    <a:pt x="89" y="386"/>
                  </a:lnTo>
                  <a:lnTo>
                    <a:pt x="82" y="386"/>
                  </a:lnTo>
                  <a:lnTo>
                    <a:pt x="82" y="386"/>
                  </a:lnTo>
                  <a:lnTo>
                    <a:pt x="80" y="392"/>
                  </a:lnTo>
                  <a:lnTo>
                    <a:pt x="80" y="392"/>
                  </a:lnTo>
                  <a:lnTo>
                    <a:pt x="82" y="394"/>
                  </a:lnTo>
                  <a:lnTo>
                    <a:pt x="83" y="399"/>
                  </a:lnTo>
                  <a:lnTo>
                    <a:pt x="89" y="406"/>
                  </a:lnTo>
                  <a:lnTo>
                    <a:pt x="89" y="406"/>
                  </a:lnTo>
                  <a:lnTo>
                    <a:pt x="90" y="409"/>
                  </a:lnTo>
                  <a:lnTo>
                    <a:pt x="90" y="410"/>
                  </a:lnTo>
                  <a:lnTo>
                    <a:pt x="87" y="413"/>
                  </a:lnTo>
                  <a:lnTo>
                    <a:pt x="83" y="413"/>
                  </a:lnTo>
                  <a:lnTo>
                    <a:pt x="80" y="412"/>
                  </a:lnTo>
                  <a:lnTo>
                    <a:pt x="80" y="412"/>
                  </a:lnTo>
                  <a:lnTo>
                    <a:pt x="77" y="412"/>
                  </a:lnTo>
                  <a:lnTo>
                    <a:pt x="74" y="413"/>
                  </a:lnTo>
                  <a:lnTo>
                    <a:pt x="74" y="416"/>
                  </a:lnTo>
                  <a:lnTo>
                    <a:pt x="76" y="419"/>
                  </a:lnTo>
                  <a:lnTo>
                    <a:pt x="76" y="419"/>
                  </a:lnTo>
                  <a:lnTo>
                    <a:pt x="77" y="422"/>
                  </a:lnTo>
                  <a:lnTo>
                    <a:pt x="77" y="426"/>
                  </a:lnTo>
                  <a:lnTo>
                    <a:pt x="79" y="430"/>
                  </a:lnTo>
                  <a:lnTo>
                    <a:pt x="82" y="431"/>
                  </a:lnTo>
                  <a:lnTo>
                    <a:pt x="82" y="431"/>
                  </a:lnTo>
                  <a:lnTo>
                    <a:pt x="84" y="433"/>
                  </a:lnTo>
                  <a:lnTo>
                    <a:pt x="87" y="437"/>
                  </a:lnTo>
                  <a:lnTo>
                    <a:pt x="91" y="440"/>
                  </a:lnTo>
                  <a:lnTo>
                    <a:pt x="94" y="441"/>
                  </a:lnTo>
                  <a:lnTo>
                    <a:pt x="94" y="441"/>
                  </a:lnTo>
                  <a:lnTo>
                    <a:pt x="99" y="443"/>
                  </a:lnTo>
                  <a:lnTo>
                    <a:pt x="101" y="446"/>
                  </a:lnTo>
                  <a:lnTo>
                    <a:pt x="104" y="449"/>
                  </a:lnTo>
                  <a:lnTo>
                    <a:pt x="104" y="449"/>
                  </a:lnTo>
                  <a:lnTo>
                    <a:pt x="107" y="451"/>
                  </a:lnTo>
                  <a:lnTo>
                    <a:pt x="110" y="454"/>
                  </a:lnTo>
                  <a:lnTo>
                    <a:pt x="111" y="456"/>
                  </a:lnTo>
                  <a:lnTo>
                    <a:pt x="111" y="456"/>
                  </a:lnTo>
                  <a:lnTo>
                    <a:pt x="111" y="457"/>
                  </a:lnTo>
                  <a:lnTo>
                    <a:pt x="111" y="457"/>
                  </a:lnTo>
                  <a:lnTo>
                    <a:pt x="117" y="456"/>
                  </a:lnTo>
                  <a:lnTo>
                    <a:pt x="120" y="456"/>
                  </a:lnTo>
                  <a:lnTo>
                    <a:pt x="121" y="454"/>
                  </a:lnTo>
                  <a:lnTo>
                    <a:pt x="121" y="454"/>
                  </a:lnTo>
                  <a:lnTo>
                    <a:pt x="123" y="453"/>
                  </a:lnTo>
                  <a:lnTo>
                    <a:pt x="126" y="453"/>
                  </a:lnTo>
                  <a:lnTo>
                    <a:pt x="130" y="454"/>
                  </a:lnTo>
                  <a:lnTo>
                    <a:pt x="134" y="457"/>
                  </a:lnTo>
                  <a:lnTo>
                    <a:pt x="134" y="457"/>
                  </a:lnTo>
                  <a:lnTo>
                    <a:pt x="148" y="468"/>
                  </a:lnTo>
                  <a:lnTo>
                    <a:pt x="167" y="480"/>
                  </a:lnTo>
                  <a:lnTo>
                    <a:pt x="167" y="480"/>
                  </a:lnTo>
                  <a:lnTo>
                    <a:pt x="174" y="486"/>
                  </a:lnTo>
                  <a:lnTo>
                    <a:pt x="183" y="488"/>
                  </a:lnTo>
                  <a:lnTo>
                    <a:pt x="191" y="491"/>
                  </a:lnTo>
                  <a:lnTo>
                    <a:pt x="197" y="493"/>
                  </a:lnTo>
                  <a:lnTo>
                    <a:pt x="197" y="493"/>
                  </a:lnTo>
                  <a:lnTo>
                    <a:pt x="202" y="494"/>
                  </a:lnTo>
                  <a:lnTo>
                    <a:pt x="207" y="495"/>
                  </a:lnTo>
                  <a:lnTo>
                    <a:pt x="212" y="497"/>
                  </a:lnTo>
                  <a:lnTo>
                    <a:pt x="218" y="497"/>
                  </a:lnTo>
                  <a:lnTo>
                    <a:pt x="218" y="497"/>
                  </a:lnTo>
                  <a:lnTo>
                    <a:pt x="222" y="497"/>
                  </a:lnTo>
                  <a:lnTo>
                    <a:pt x="222" y="497"/>
                  </a:lnTo>
                  <a:lnTo>
                    <a:pt x="224" y="495"/>
                  </a:lnTo>
                  <a:lnTo>
                    <a:pt x="227" y="493"/>
                  </a:lnTo>
                  <a:lnTo>
                    <a:pt x="227" y="493"/>
                  </a:lnTo>
                  <a:lnTo>
                    <a:pt x="229" y="491"/>
                  </a:lnTo>
                  <a:lnTo>
                    <a:pt x="231" y="494"/>
                  </a:lnTo>
                  <a:lnTo>
                    <a:pt x="232" y="497"/>
                  </a:lnTo>
                  <a:lnTo>
                    <a:pt x="232" y="501"/>
                  </a:lnTo>
                  <a:lnTo>
                    <a:pt x="232" y="501"/>
                  </a:lnTo>
                  <a:lnTo>
                    <a:pt x="232" y="505"/>
                  </a:lnTo>
                  <a:lnTo>
                    <a:pt x="234" y="508"/>
                  </a:lnTo>
                  <a:lnTo>
                    <a:pt x="234" y="508"/>
                  </a:lnTo>
                  <a:lnTo>
                    <a:pt x="237" y="501"/>
                  </a:lnTo>
                  <a:lnTo>
                    <a:pt x="237" y="501"/>
                  </a:lnTo>
                  <a:lnTo>
                    <a:pt x="239" y="497"/>
                  </a:lnTo>
                  <a:lnTo>
                    <a:pt x="242" y="494"/>
                  </a:lnTo>
                  <a:lnTo>
                    <a:pt x="248" y="491"/>
                  </a:lnTo>
                  <a:lnTo>
                    <a:pt x="248" y="491"/>
                  </a:lnTo>
                  <a:lnTo>
                    <a:pt x="251" y="490"/>
                  </a:lnTo>
                  <a:lnTo>
                    <a:pt x="254" y="490"/>
                  </a:lnTo>
                  <a:lnTo>
                    <a:pt x="261" y="494"/>
                  </a:lnTo>
                  <a:lnTo>
                    <a:pt x="261" y="494"/>
                  </a:lnTo>
                  <a:lnTo>
                    <a:pt x="265" y="494"/>
                  </a:lnTo>
                  <a:lnTo>
                    <a:pt x="269" y="494"/>
                  </a:lnTo>
                  <a:lnTo>
                    <a:pt x="274" y="494"/>
                  </a:lnTo>
                  <a:lnTo>
                    <a:pt x="279" y="498"/>
                  </a:lnTo>
                  <a:lnTo>
                    <a:pt x="279" y="498"/>
                  </a:lnTo>
                  <a:lnTo>
                    <a:pt x="285" y="497"/>
                  </a:lnTo>
                  <a:lnTo>
                    <a:pt x="285" y="497"/>
                  </a:lnTo>
                  <a:lnTo>
                    <a:pt x="289" y="494"/>
                  </a:lnTo>
                  <a:lnTo>
                    <a:pt x="293" y="490"/>
                  </a:lnTo>
                  <a:lnTo>
                    <a:pt x="293" y="490"/>
                  </a:lnTo>
                  <a:lnTo>
                    <a:pt x="296" y="486"/>
                  </a:lnTo>
                  <a:lnTo>
                    <a:pt x="298" y="484"/>
                  </a:lnTo>
                  <a:lnTo>
                    <a:pt x="299" y="484"/>
                  </a:lnTo>
                  <a:lnTo>
                    <a:pt x="299" y="484"/>
                  </a:lnTo>
                  <a:lnTo>
                    <a:pt x="302" y="483"/>
                  </a:lnTo>
                  <a:lnTo>
                    <a:pt x="305" y="481"/>
                  </a:lnTo>
                  <a:lnTo>
                    <a:pt x="308" y="478"/>
                  </a:lnTo>
                  <a:lnTo>
                    <a:pt x="313" y="474"/>
                  </a:lnTo>
                  <a:lnTo>
                    <a:pt x="313" y="474"/>
                  </a:lnTo>
                  <a:lnTo>
                    <a:pt x="319" y="473"/>
                  </a:lnTo>
                  <a:lnTo>
                    <a:pt x="325" y="474"/>
                  </a:lnTo>
                  <a:lnTo>
                    <a:pt x="329" y="474"/>
                  </a:lnTo>
                  <a:lnTo>
                    <a:pt x="332" y="474"/>
                  </a:lnTo>
                  <a:lnTo>
                    <a:pt x="332" y="474"/>
                  </a:lnTo>
                  <a:lnTo>
                    <a:pt x="338" y="471"/>
                  </a:lnTo>
                  <a:lnTo>
                    <a:pt x="339" y="471"/>
                  </a:lnTo>
                  <a:lnTo>
                    <a:pt x="340" y="473"/>
                  </a:lnTo>
                  <a:lnTo>
                    <a:pt x="340" y="473"/>
                  </a:lnTo>
                  <a:lnTo>
                    <a:pt x="342" y="476"/>
                  </a:lnTo>
                  <a:lnTo>
                    <a:pt x="343" y="478"/>
                  </a:lnTo>
                  <a:lnTo>
                    <a:pt x="346" y="484"/>
                  </a:lnTo>
                  <a:lnTo>
                    <a:pt x="346" y="484"/>
                  </a:lnTo>
                  <a:lnTo>
                    <a:pt x="349" y="486"/>
                  </a:lnTo>
                  <a:lnTo>
                    <a:pt x="352" y="487"/>
                  </a:lnTo>
                  <a:lnTo>
                    <a:pt x="356" y="488"/>
                  </a:lnTo>
                  <a:lnTo>
                    <a:pt x="356" y="488"/>
                  </a:lnTo>
                  <a:lnTo>
                    <a:pt x="359" y="487"/>
                  </a:lnTo>
                  <a:lnTo>
                    <a:pt x="359" y="487"/>
                  </a:lnTo>
                  <a:lnTo>
                    <a:pt x="362" y="486"/>
                  </a:lnTo>
                  <a:lnTo>
                    <a:pt x="366" y="487"/>
                  </a:lnTo>
                  <a:lnTo>
                    <a:pt x="369" y="488"/>
                  </a:lnTo>
                  <a:lnTo>
                    <a:pt x="369" y="491"/>
                  </a:lnTo>
                  <a:lnTo>
                    <a:pt x="369" y="491"/>
                  </a:lnTo>
                  <a:lnTo>
                    <a:pt x="370" y="497"/>
                  </a:lnTo>
                  <a:lnTo>
                    <a:pt x="372" y="500"/>
                  </a:lnTo>
                  <a:lnTo>
                    <a:pt x="373" y="500"/>
                  </a:lnTo>
                  <a:lnTo>
                    <a:pt x="373" y="500"/>
                  </a:lnTo>
                  <a:lnTo>
                    <a:pt x="375" y="500"/>
                  </a:lnTo>
                  <a:lnTo>
                    <a:pt x="377" y="501"/>
                  </a:lnTo>
                  <a:lnTo>
                    <a:pt x="379" y="504"/>
                  </a:lnTo>
                  <a:lnTo>
                    <a:pt x="379" y="508"/>
                  </a:lnTo>
                  <a:lnTo>
                    <a:pt x="379" y="508"/>
                  </a:lnTo>
                  <a:lnTo>
                    <a:pt x="380" y="520"/>
                  </a:lnTo>
                  <a:lnTo>
                    <a:pt x="379" y="527"/>
                  </a:lnTo>
                  <a:lnTo>
                    <a:pt x="376" y="531"/>
                  </a:lnTo>
                  <a:lnTo>
                    <a:pt x="376" y="531"/>
                  </a:lnTo>
                  <a:lnTo>
                    <a:pt x="370" y="538"/>
                  </a:lnTo>
                  <a:lnTo>
                    <a:pt x="366" y="544"/>
                  </a:lnTo>
                  <a:lnTo>
                    <a:pt x="363" y="550"/>
                  </a:lnTo>
                  <a:lnTo>
                    <a:pt x="362" y="554"/>
                  </a:lnTo>
                  <a:lnTo>
                    <a:pt x="362" y="554"/>
                  </a:lnTo>
                  <a:lnTo>
                    <a:pt x="363" y="557"/>
                  </a:lnTo>
                  <a:lnTo>
                    <a:pt x="362" y="561"/>
                  </a:lnTo>
                  <a:lnTo>
                    <a:pt x="363" y="562"/>
                  </a:lnTo>
                  <a:lnTo>
                    <a:pt x="365" y="562"/>
                  </a:lnTo>
                  <a:lnTo>
                    <a:pt x="365" y="562"/>
                  </a:lnTo>
                  <a:lnTo>
                    <a:pt x="370" y="561"/>
                  </a:lnTo>
                  <a:lnTo>
                    <a:pt x="375" y="561"/>
                  </a:lnTo>
                  <a:lnTo>
                    <a:pt x="379" y="562"/>
                  </a:lnTo>
                  <a:lnTo>
                    <a:pt x="380" y="564"/>
                  </a:lnTo>
                  <a:lnTo>
                    <a:pt x="380" y="565"/>
                  </a:lnTo>
                  <a:lnTo>
                    <a:pt x="380" y="565"/>
                  </a:lnTo>
                  <a:lnTo>
                    <a:pt x="379" y="568"/>
                  </a:lnTo>
                  <a:lnTo>
                    <a:pt x="380" y="572"/>
                  </a:lnTo>
                  <a:lnTo>
                    <a:pt x="382" y="577"/>
                  </a:lnTo>
                  <a:lnTo>
                    <a:pt x="385" y="578"/>
                  </a:lnTo>
                  <a:lnTo>
                    <a:pt x="385" y="578"/>
                  </a:lnTo>
                  <a:lnTo>
                    <a:pt x="387" y="578"/>
                  </a:lnTo>
                  <a:lnTo>
                    <a:pt x="390" y="579"/>
                  </a:lnTo>
                  <a:lnTo>
                    <a:pt x="392" y="582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389" y="592"/>
                  </a:lnTo>
                  <a:lnTo>
                    <a:pt x="389" y="595"/>
                  </a:lnTo>
                  <a:lnTo>
                    <a:pt x="390" y="595"/>
                  </a:lnTo>
                  <a:lnTo>
                    <a:pt x="390" y="595"/>
                  </a:lnTo>
                  <a:lnTo>
                    <a:pt x="397" y="596"/>
                  </a:lnTo>
                  <a:lnTo>
                    <a:pt x="399" y="598"/>
                  </a:lnTo>
                  <a:lnTo>
                    <a:pt x="400" y="599"/>
                  </a:lnTo>
                  <a:lnTo>
                    <a:pt x="400" y="599"/>
                  </a:lnTo>
                  <a:lnTo>
                    <a:pt x="400" y="604"/>
                  </a:lnTo>
                  <a:lnTo>
                    <a:pt x="402" y="605"/>
                  </a:lnTo>
                  <a:lnTo>
                    <a:pt x="404" y="606"/>
                  </a:lnTo>
                  <a:lnTo>
                    <a:pt x="410" y="605"/>
                  </a:lnTo>
                  <a:lnTo>
                    <a:pt x="410" y="605"/>
                  </a:lnTo>
                  <a:lnTo>
                    <a:pt x="414" y="604"/>
                  </a:lnTo>
                  <a:lnTo>
                    <a:pt x="416" y="604"/>
                  </a:lnTo>
                  <a:lnTo>
                    <a:pt x="417" y="604"/>
                  </a:lnTo>
                  <a:lnTo>
                    <a:pt x="417" y="604"/>
                  </a:lnTo>
                  <a:lnTo>
                    <a:pt x="419" y="605"/>
                  </a:lnTo>
                  <a:lnTo>
                    <a:pt x="420" y="606"/>
                  </a:lnTo>
                  <a:lnTo>
                    <a:pt x="422" y="609"/>
                  </a:lnTo>
                  <a:lnTo>
                    <a:pt x="424" y="611"/>
                  </a:lnTo>
                  <a:lnTo>
                    <a:pt x="424" y="611"/>
                  </a:lnTo>
                  <a:lnTo>
                    <a:pt x="426" y="611"/>
                  </a:lnTo>
                  <a:lnTo>
                    <a:pt x="427" y="611"/>
                  </a:lnTo>
                  <a:lnTo>
                    <a:pt x="427" y="606"/>
                  </a:lnTo>
                  <a:lnTo>
                    <a:pt x="427" y="602"/>
                  </a:lnTo>
                  <a:lnTo>
                    <a:pt x="426" y="599"/>
                  </a:lnTo>
                  <a:lnTo>
                    <a:pt x="426" y="599"/>
                  </a:lnTo>
                  <a:lnTo>
                    <a:pt x="424" y="596"/>
                  </a:lnTo>
                  <a:lnTo>
                    <a:pt x="426" y="594"/>
                  </a:lnTo>
                  <a:lnTo>
                    <a:pt x="426" y="591"/>
                  </a:lnTo>
                  <a:lnTo>
                    <a:pt x="427" y="591"/>
                  </a:lnTo>
                  <a:lnTo>
                    <a:pt x="427" y="591"/>
                  </a:lnTo>
                  <a:lnTo>
                    <a:pt x="430" y="591"/>
                  </a:lnTo>
                  <a:lnTo>
                    <a:pt x="433" y="591"/>
                  </a:lnTo>
                  <a:lnTo>
                    <a:pt x="436" y="589"/>
                  </a:lnTo>
                  <a:lnTo>
                    <a:pt x="439" y="587"/>
                  </a:lnTo>
                  <a:lnTo>
                    <a:pt x="439" y="587"/>
                  </a:lnTo>
                  <a:lnTo>
                    <a:pt x="440" y="585"/>
                  </a:lnTo>
                  <a:lnTo>
                    <a:pt x="441" y="585"/>
                  </a:lnTo>
                  <a:lnTo>
                    <a:pt x="444" y="587"/>
                  </a:lnTo>
                  <a:lnTo>
                    <a:pt x="449" y="587"/>
                  </a:lnTo>
                  <a:lnTo>
                    <a:pt x="450" y="587"/>
                  </a:lnTo>
                  <a:lnTo>
                    <a:pt x="450" y="585"/>
                  </a:lnTo>
                  <a:lnTo>
                    <a:pt x="450" y="585"/>
                  </a:lnTo>
                  <a:lnTo>
                    <a:pt x="451" y="584"/>
                  </a:lnTo>
                  <a:lnTo>
                    <a:pt x="453" y="584"/>
                  </a:lnTo>
                  <a:lnTo>
                    <a:pt x="457" y="585"/>
                  </a:lnTo>
                  <a:lnTo>
                    <a:pt x="460" y="587"/>
                  </a:lnTo>
                  <a:lnTo>
                    <a:pt x="464" y="585"/>
                  </a:lnTo>
                  <a:lnTo>
                    <a:pt x="464" y="585"/>
                  </a:lnTo>
                  <a:lnTo>
                    <a:pt x="468" y="584"/>
                  </a:lnTo>
                  <a:lnTo>
                    <a:pt x="471" y="585"/>
                  </a:lnTo>
                  <a:lnTo>
                    <a:pt x="473" y="585"/>
                  </a:lnTo>
                  <a:lnTo>
                    <a:pt x="476" y="584"/>
                  </a:lnTo>
                  <a:lnTo>
                    <a:pt x="476" y="584"/>
                  </a:lnTo>
                  <a:lnTo>
                    <a:pt x="478" y="579"/>
                  </a:lnTo>
                  <a:lnTo>
                    <a:pt x="481" y="577"/>
                  </a:lnTo>
                  <a:lnTo>
                    <a:pt x="486" y="575"/>
                  </a:lnTo>
                  <a:lnTo>
                    <a:pt x="488" y="575"/>
                  </a:lnTo>
                  <a:lnTo>
                    <a:pt x="488" y="575"/>
                  </a:lnTo>
                  <a:lnTo>
                    <a:pt x="491" y="579"/>
                  </a:lnTo>
                  <a:lnTo>
                    <a:pt x="495" y="581"/>
                  </a:lnTo>
                  <a:lnTo>
                    <a:pt x="501" y="582"/>
                  </a:lnTo>
                  <a:lnTo>
                    <a:pt x="501" y="582"/>
                  </a:lnTo>
                  <a:lnTo>
                    <a:pt x="507" y="584"/>
                  </a:lnTo>
                  <a:lnTo>
                    <a:pt x="507" y="587"/>
                  </a:lnTo>
                  <a:lnTo>
                    <a:pt x="505" y="592"/>
                  </a:lnTo>
                  <a:lnTo>
                    <a:pt x="505" y="592"/>
                  </a:lnTo>
                  <a:lnTo>
                    <a:pt x="507" y="595"/>
                  </a:lnTo>
                  <a:lnTo>
                    <a:pt x="513" y="599"/>
                  </a:lnTo>
                  <a:lnTo>
                    <a:pt x="517" y="602"/>
                  </a:lnTo>
                  <a:lnTo>
                    <a:pt x="521" y="604"/>
                  </a:lnTo>
                  <a:lnTo>
                    <a:pt x="521" y="604"/>
                  </a:lnTo>
                  <a:lnTo>
                    <a:pt x="525" y="606"/>
                  </a:lnTo>
                  <a:lnTo>
                    <a:pt x="525" y="606"/>
                  </a:lnTo>
                  <a:lnTo>
                    <a:pt x="528" y="606"/>
                  </a:lnTo>
                  <a:lnTo>
                    <a:pt x="531" y="606"/>
                  </a:lnTo>
                  <a:lnTo>
                    <a:pt x="532" y="605"/>
                  </a:lnTo>
                  <a:lnTo>
                    <a:pt x="535" y="604"/>
                  </a:lnTo>
                  <a:lnTo>
                    <a:pt x="535" y="604"/>
                  </a:lnTo>
                  <a:lnTo>
                    <a:pt x="537" y="602"/>
                  </a:lnTo>
                  <a:lnTo>
                    <a:pt x="538" y="601"/>
                  </a:lnTo>
                  <a:lnTo>
                    <a:pt x="541" y="602"/>
                  </a:lnTo>
                  <a:lnTo>
                    <a:pt x="544" y="604"/>
                  </a:lnTo>
                  <a:lnTo>
                    <a:pt x="544" y="604"/>
                  </a:lnTo>
                  <a:lnTo>
                    <a:pt x="545" y="606"/>
                  </a:lnTo>
                  <a:lnTo>
                    <a:pt x="547" y="606"/>
                  </a:lnTo>
                  <a:lnTo>
                    <a:pt x="550" y="606"/>
                  </a:lnTo>
                  <a:lnTo>
                    <a:pt x="552" y="604"/>
                  </a:lnTo>
                  <a:lnTo>
                    <a:pt x="552" y="604"/>
                  </a:lnTo>
                  <a:lnTo>
                    <a:pt x="554" y="604"/>
                  </a:lnTo>
                  <a:lnTo>
                    <a:pt x="555" y="604"/>
                  </a:lnTo>
                  <a:lnTo>
                    <a:pt x="558" y="605"/>
                  </a:lnTo>
                  <a:lnTo>
                    <a:pt x="558" y="608"/>
                  </a:lnTo>
                  <a:lnTo>
                    <a:pt x="557" y="611"/>
                  </a:lnTo>
                  <a:lnTo>
                    <a:pt x="557" y="611"/>
                  </a:lnTo>
                  <a:lnTo>
                    <a:pt x="555" y="614"/>
                  </a:lnTo>
                  <a:lnTo>
                    <a:pt x="555" y="616"/>
                  </a:lnTo>
                  <a:lnTo>
                    <a:pt x="558" y="621"/>
                  </a:lnTo>
                  <a:lnTo>
                    <a:pt x="561" y="625"/>
                  </a:lnTo>
                  <a:lnTo>
                    <a:pt x="561" y="625"/>
                  </a:lnTo>
                  <a:lnTo>
                    <a:pt x="564" y="626"/>
                  </a:lnTo>
                  <a:lnTo>
                    <a:pt x="565" y="625"/>
                  </a:lnTo>
                  <a:lnTo>
                    <a:pt x="565" y="622"/>
                  </a:lnTo>
                  <a:lnTo>
                    <a:pt x="565" y="618"/>
                  </a:lnTo>
                  <a:lnTo>
                    <a:pt x="565" y="618"/>
                  </a:lnTo>
                  <a:lnTo>
                    <a:pt x="565" y="615"/>
                  </a:lnTo>
                  <a:lnTo>
                    <a:pt x="569" y="612"/>
                  </a:lnTo>
                  <a:lnTo>
                    <a:pt x="578" y="608"/>
                  </a:lnTo>
                  <a:lnTo>
                    <a:pt x="588" y="605"/>
                  </a:lnTo>
                  <a:lnTo>
                    <a:pt x="588" y="605"/>
                  </a:lnTo>
                  <a:lnTo>
                    <a:pt x="598" y="599"/>
                  </a:lnTo>
                  <a:lnTo>
                    <a:pt x="608" y="594"/>
                  </a:lnTo>
                  <a:lnTo>
                    <a:pt x="615" y="589"/>
                  </a:lnTo>
                  <a:lnTo>
                    <a:pt x="619" y="587"/>
                  </a:lnTo>
                  <a:lnTo>
                    <a:pt x="619" y="587"/>
                  </a:lnTo>
                  <a:lnTo>
                    <a:pt x="621" y="585"/>
                  </a:lnTo>
                  <a:lnTo>
                    <a:pt x="625" y="587"/>
                  </a:lnTo>
                  <a:lnTo>
                    <a:pt x="629" y="588"/>
                  </a:lnTo>
                  <a:lnTo>
                    <a:pt x="632" y="588"/>
                  </a:lnTo>
                  <a:lnTo>
                    <a:pt x="635" y="587"/>
                  </a:lnTo>
                  <a:lnTo>
                    <a:pt x="635" y="587"/>
                  </a:lnTo>
                  <a:lnTo>
                    <a:pt x="641" y="584"/>
                  </a:lnTo>
                  <a:lnTo>
                    <a:pt x="648" y="584"/>
                  </a:lnTo>
                  <a:lnTo>
                    <a:pt x="662" y="582"/>
                  </a:lnTo>
                  <a:lnTo>
                    <a:pt x="662" y="582"/>
                  </a:lnTo>
                  <a:lnTo>
                    <a:pt x="665" y="581"/>
                  </a:lnTo>
                  <a:lnTo>
                    <a:pt x="666" y="579"/>
                  </a:lnTo>
                  <a:lnTo>
                    <a:pt x="672" y="574"/>
                  </a:lnTo>
                  <a:lnTo>
                    <a:pt x="672" y="574"/>
                  </a:lnTo>
                  <a:lnTo>
                    <a:pt x="676" y="569"/>
                  </a:lnTo>
                  <a:lnTo>
                    <a:pt x="678" y="568"/>
                  </a:lnTo>
                  <a:lnTo>
                    <a:pt x="680" y="567"/>
                  </a:lnTo>
                  <a:lnTo>
                    <a:pt x="680" y="567"/>
                  </a:lnTo>
                  <a:lnTo>
                    <a:pt x="685" y="564"/>
                  </a:lnTo>
                  <a:lnTo>
                    <a:pt x="688" y="562"/>
                  </a:lnTo>
                  <a:lnTo>
                    <a:pt x="689" y="559"/>
                  </a:lnTo>
                  <a:lnTo>
                    <a:pt x="690" y="557"/>
                  </a:lnTo>
                  <a:lnTo>
                    <a:pt x="690" y="557"/>
                  </a:lnTo>
                  <a:lnTo>
                    <a:pt x="692" y="555"/>
                  </a:lnTo>
                  <a:lnTo>
                    <a:pt x="696" y="554"/>
                  </a:lnTo>
                  <a:lnTo>
                    <a:pt x="699" y="551"/>
                  </a:lnTo>
                  <a:lnTo>
                    <a:pt x="702" y="550"/>
                  </a:lnTo>
                  <a:lnTo>
                    <a:pt x="702" y="550"/>
                  </a:lnTo>
                  <a:lnTo>
                    <a:pt x="702" y="548"/>
                  </a:lnTo>
                  <a:lnTo>
                    <a:pt x="705" y="547"/>
                  </a:lnTo>
                  <a:lnTo>
                    <a:pt x="707" y="544"/>
                  </a:lnTo>
                  <a:lnTo>
                    <a:pt x="709" y="542"/>
                  </a:lnTo>
                  <a:lnTo>
                    <a:pt x="709" y="542"/>
                  </a:lnTo>
                  <a:lnTo>
                    <a:pt x="710" y="540"/>
                  </a:lnTo>
                  <a:lnTo>
                    <a:pt x="712" y="538"/>
                  </a:lnTo>
                  <a:lnTo>
                    <a:pt x="715" y="538"/>
                  </a:lnTo>
                  <a:lnTo>
                    <a:pt x="716" y="535"/>
                  </a:lnTo>
                  <a:lnTo>
                    <a:pt x="716" y="535"/>
                  </a:lnTo>
                  <a:lnTo>
                    <a:pt x="717" y="532"/>
                  </a:lnTo>
                  <a:lnTo>
                    <a:pt x="716" y="530"/>
                  </a:lnTo>
                  <a:lnTo>
                    <a:pt x="716" y="525"/>
                  </a:lnTo>
                  <a:lnTo>
                    <a:pt x="719" y="524"/>
                  </a:lnTo>
                  <a:lnTo>
                    <a:pt x="719" y="524"/>
                  </a:lnTo>
                  <a:lnTo>
                    <a:pt x="719" y="523"/>
                  </a:lnTo>
                  <a:lnTo>
                    <a:pt x="719" y="520"/>
                  </a:lnTo>
                  <a:lnTo>
                    <a:pt x="716" y="515"/>
                  </a:lnTo>
                  <a:lnTo>
                    <a:pt x="716" y="515"/>
                  </a:lnTo>
                  <a:lnTo>
                    <a:pt x="717" y="514"/>
                  </a:lnTo>
                  <a:lnTo>
                    <a:pt x="720" y="514"/>
                  </a:lnTo>
                  <a:lnTo>
                    <a:pt x="727" y="511"/>
                  </a:lnTo>
                  <a:lnTo>
                    <a:pt x="727" y="511"/>
                  </a:lnTo>
                  <a:lnTo>
                    <a:pt x="732" y="505"/>
                  </a:lnTo>
                  <a:lnTo>
                    <a:pt x="734" y="500"/>
                  </a:lnTo>
                  <a:lnTo>
                    <a:pt x="734" y="500"/>
                  </a:lnTo>
                  <a:lnTo>
                    <a:pt x="736" y="495"/>
                  </a:lnTo>
                  <a:lnTo>
                    <a:pt x="739" y="493"/>
                  </a:lnTo>
                  <a:lnTo>
                    <a:pt x="744" y="490"/>
                  </a:lnTo>
                  <a:lnTo>
                    <a:pt x="744" y="490"/>
                  </a:lnTo>
                  <a:lnTo>
                    <a:pt x="747" y="488"/>
                  </a:lnTo>
                  <a:lnTo>
                    <a:pt x="749" y="484"/>
                  </a:lnTo>
                  <a:lnTo>
                    <a:pt x="749" y="477"/>
                  </a:lnTo>
                  <a:lnTo>
                    <a:pt x="749" y="477"/>
                  </a:lnTo>
                  <a:lnTo>
                    <a:pt x="749" y="474"/>
                  </a:lnTo>
                  <a:lnTo>
                    <a:pt x="750" y="473"/>
                  </a:lnTo>
                  <a:lnTo>
                    <a:pt x="752" y="471"/>
                  </a:lnTo>
                  <a:lnTo>
                    <a:pt x="752" y="470"/>
                  </a:lnTo>
                  <a:lnTo>
                    <a:pt x="752" y="470"/>
                  </a:lnTo>
                  <a:lnTo>
                    <a:pt x="750" y="468"/>
                  </a:lnTo>
                  <a:lnTo>
                    <a:pt x="752" y="466"/>
                  </a:lnTo>
                  <a:lnTo>
                    <a:pt x="754" y="463"/>
                  </a:lnTo>
                  <a:lnTo>
                    <a:pt x="757" y="461"/>
                  </a:lnTo>
                  <a:lnTo>
                    <a:pt x="757" y="461"/>
                  </a:lnTo>
                  <a:lnTo>
                    <a:pt x="760" y="460"/>
                  </a:lnTo>
                  <a:lnTo>
                    <a:pt x="757" y="458"/>
                  </a:lnTo>
                  <a:lnTo>
                    <a:pt x="754" y="458"/>
                  </a:lnTo>
                  <a:lnTo>
                    <a:pt x="752" y="458"/>
                  </a:lnTo>
                  <a:lnTo>
                    <a:pt x="752" y="458"/>
                  </a:lnTo>
                  <a:lnTo>
                    <a:pt x="750" y="460"/>
                  </a:lnTo>
                  <a:lnTo>
                    <a:pt x="749" y="458"/>
                  </a:lnTo>
                  <a:lnTo>
                    <a:pt x="746" y="457"/>
                  </a:lnTo>
                  <a:lnTo>
                    <a:pt x="744" y="454"/>
                  </a:lnTo>
                  <a:lnTo>
                    <a:pt x="743" y="454"/>
                  </a:lnTo>
                  <a:lnTo>
                    <a:pt x="742" y="456"/>
                  </a:lnTo>
                  <a:lnTo>
                    <a:pt x="742" y="456"/>
                  </a:lnTo>
                  <a:lnTo>
                    <a:pt x="739" y="457"/>
                  </a:lnTo>
                  <a:lnTo>
                    <a:pt x="736" y="456"/>
                  </a:lnTo>
                  <a:lnTo>
                    <a:pt x="734" y="454"/>
                  </a:lnTo>
                  <a:lnTo>
                    <a:pt x="734" y="453"/>
                  </a:lnTo>
                  <a:lnTo>
                    <a:pt x="736" y="453"/>
                  </a:lnTo>
                  <a:lnTo>
                    <a:pt x="736" y="453"/>
                  </a:lnTo>
                  <a:lnTo>
                    <a:pt x="746" y="449"/>
                  </a:lnTo>
                  <a:lnTo>
                    <a:pt x="753" y="444"/>
                  </a:lnTo>
                  <a:lnTo>
                    <a:pt x="753" y="444"/>
                  </a:lnTo>
                  <a:lnTo>
                    <a:pt x="754" y="443"/>
                  </a:lnTo>
                  <a:lnTo>
                    <a:pt x="753" y="441"/>
                  </a:lnTo>
                  <a:lnTo>
                    <a:pt x="752" y="439"/>
                  </a:lnTo>
                  <a:lnTo>
                    <a:pt x="747" y="436"/>
                  </a:lnTo>
                  <a:lnTo>
                    <a:pt x="743" y="436"/>
                  </a:lnTo>
                  <a:lnTo>
                    <a:pt x="743" y="436"/>
                  </a:lnTo>
                  <a:lnTo>
                    <a:pt x="740" y="434"/>
                  </a:lnTo>
                  <a:lnTo>
                    <a:pt x="736" y="430"/>
                  </a:lnTo>
                  <a:lnTo>
                    <a:pt x="733" y="426"/>
                  </a:lnTo>
                  <a:lnTo>
                    <a:pt x="729" y="424"/>
                  </a:lnTo>
                  <a:lnTo>
                    <a:pt x="729" y="424"/>
                  </a:lnTo>
                  <a:lnTo>
                    <a:pt x="727" y="424"/>
                  </a:lnTo>
                  <a:lnTo>
                    <a:pt x="730" y="423"/>
                  </a:lnTo>
                  <a:lnTo>
                    <a:pt x="733" y="423"/>
                  </a:lnTo>
                  <a:lnTo>
                    <a:pt x="739" y="424"/>
                  </a:lnTo>
                  <a:lnTo>
                    <a:pt x="739" y="424"/>
                  </a:lnTo>
                  <a:lnTo>
                    <a:pt x="746" y="427"/>
                  </a:lnTo>
                  <a:lnTo>
                    <a:pt x="750" y="429"/>
                  </a:lnTo>
                  <a:lnTo>
                    <a:pt x="753" y="427"/>
                  </a:lnTo>
                  <a:lnTo>
                    <a:pt x="753" y="427"/>
                  </a:lnTo>
                  <a:lnTo>
                    <a:pt x="753" y="426"/>
                  </a:lnTo>
                  <a:lnTo>
                    <a:pt x="752" y="424"/>
                  </a:lnTo>
                  <a:lnTo>
                    <a:pt x="749" y="420"/>
                  </a:lnTo>
                  <a:lnTo>
                    <a:pt x="739" y="412"/>
                  </a:lnTo>
                  <a:lnTo>
                    <a:pt x="739" y="412"/>
                  </a:lnTo>
                  <a:lnTo>
                    <a:pt x="737" y="409"/>
                  </a:lnTo>
                  <a:lnTo>
                    <a:pt x="737" y="406"/>
                  </a:lnTo>
                  <a:lnTo>
                    <a:pt x="737" y="404"/>
                  </a:lnTo>
                  <a:lnTo>
                    <a:pt x="736" y="402"/>
                  </a:lnTo>
                  <a:lnTo>
                    <a:pt x="736" y="402"/>
                  </a:lnTo>
                  <a:lnTo>
                    <a:pt x="733" y="399"/>
                  </a:lnTo>
                  <a:lnTo>
                    <a:pt x="730" y="394"/>
                  </a:lnTo>
                  <a:lnTo>
                    <a:pt x="726" y="383"/>
                  </a:lnTo>
                  <a:lnTo>
                    <a:pt x="726" y="383"/>
                  </a:lnTo>
                  <a:lnTo>
                    <a:pt x="723" y="379"/>
                  </a:lnTo>
                  <a:lnTo>
                    <a:pt x="719" y="377"/>
                  </a:lnTo>
                  <a:lnTo>
                    <a:pt x="715" y="375"/>
                  </a:lnTo>
                  <a:lnTo>
                    <a:pt x="712" y="373"/>
                  </a:lnTo>
                  <a:lnTo>
                    <a:pt x="712" y="373"/>
                  </a:lnTo>
                  <a:lnTo>
                    <a:pt x="710" y="369"/>
                  </a:lnTo>
                  <a:lnTo>
                    <a:pt x="712" y="365"/>
                  </a:lnTo>
                  <a:lnTo>
                    <a:pt x="715" y="360"/>
                  </a:lnTo>
                  <a:lnTo>
                    <a:pt x="719" y="357"/>
                  </a:lnTo>
                  <a:lnTo>
                    <a:pt x="719" y="357"/>
                  </a:lnTo>
                  <a:lnTo>
                    <a:pt x="723" y="355"/>
                  </a:lnTo>
                  <a:lnTo>
                    <a:pt x="725" y="352"/>
                  </a:lnTo>
                  <a:lnTo>
                    <a:pt x="725" y="350"/>
                  </a:lnTo>
                  <a:lnTo>
                    <a:pt x="727" y="349"/>
                  </a:lnTo>
                  <a:lnTo>
                    <a:pt x="727" y="349"/>
                  </a:lnTo>
                  <a:lnTo>
                    <a:pt x="729" y="349"/>
                  </a:lnTo>
                  <a:lnTo>
                    <a:pt x="732" y="349"/>
                  </a:lnTo>
                  <a:lnTo>
                    <a:pt x="733" y="346"/>
                  </a:lnTo>
                  <a:lnTo>
                    <a:pt x="736" y="343"/>
                  </a:lnTo>
                  <a:lnTo>
                    <a:pt x="736" y="343"/>
                  </a:lnTo>
                  <a:lnTo>
                    <a:pt x="737" y="340"/>
                  </a:lnTo>
                  <a:lnTo>
                    <a:pt x="740" y="339"/>
                  </a:lnTo>
                  <a:lnTo>
                    <a:pt x="743" y="339"/>
                  </a:lnTo>
                  <a:lnTo>
                    <a:pt x="746" y="338"/>
                  </a:lnTo>
                  <a:lnTo>
                    <a:pt x="746" y="338"/>
                  </a:lnTo>
                  <a:lnTo>
                    <a:pt x="749" y="336"/>
                  </a:lnTo>
                  <a:lnTo>
                    <a:pt x="754" y="335"/>
                  </a:lnTo>
                  <a:lnTo>
                    <a:pt x="759" y="335"/>
                  </a:lnTo>
                  <a:lnTo>
                    <a:pt x="763" y="333"/>
                  </a:lnTo>
                  <a:lnTo>
                    <a:pt x="763" y="333"/>
                  </a:lnTo>
                  <a:lnTo>
                    <a:pt x="764" y="332"/>
                  </a:lnTo>
                  <a:lnTo>
                    <a:pt x="764" y="329"/>
                  </a:lnTo>
                  <a:lnTo>
                    <a:pt x="763" y="326"/>
                  </a:lnTo>
                  <a:lnTo>
                    <a:pt x="759" y="323"/>
                  </a:lnTo>
                  <a:lnTo>
                    <a:pt x="754" y="322"/>
                  </a:lnTo>
                  <a:lnTo>
                    <a:pt x="754" y="322"/>
                  </a:lnTo>
                  <a:lnTo>
                    <a:pt x="750" y="323"/>
                  </a:lnTo>
                  <a:lnTo>
                    <a:pt x="746" y="322"/>
                  </a:lnTo>
                  <a:lnTo>
                    <a:pt x="742" y="319"/>
                  </a:lnTo>
                  <a:lnTo>
                    <a:pt x="739" y="316"/>
                  </a:lnTo>
                  <a:lnTo>
                    <a:pt x="739" y="316"/>
                  </a:lnTo>
                  <a:lnTo>
                    <a:pt x="737" y="315"/>
                  </a:lnTo>
                  <a:lnTo>
                    <a:pt x="734" y="315"/>
                  </a:lnTo>
                  <a:lnTo>
                    <a:pt x="729" y="319"/>
                  </a:lnTo>
                  <a:lnTo>
                    <a:pt x="723" y="326"/>
                  </a:lnTo>
                  <a:lnTo>
                    <a:pt x="717" y="330"/>
                  </a:lnTo>
                  <a:lnTo>
                    <a:pt x="717" y="330"/>
                  </a:lnTo>
                  <a:lnTo>
                    <a:pt x="715" y="330"/>
                  </a:lnTo>
                  <a:lnTo>
                    <a:pt x="712" y="330"/>
                  </a:lnTo>
                  <a:lnTo>
                    <a:pt x="709" y="328"/>
                  </a:lnTo>
                  <a:lnTo>
                    <a:pt x="706" y="322"/>
                  </a:lnTo>
                  <a:lnTo>
                    <a:pt x="707" y="318"/>
                  </a:lnTo>
                  <a:lnTo>
                    <a:pt x="707" y="318"/>
                  </a:lnTo>
                  <a:lnTo>
                    <a:pt x="707" y="315"/>
                  </a:lnTo>
                  <a:lnTo>
                    <a:pt x="707" y="313"/>
                  </a:lnTo>
                  <a:lnTo>
                    <a:pt x="705" y="312"/>
                  </a:lnTo>
                  <a:lnTo>
                    <a:pt x="697" y="312"/>
                  </a:lnTo>
                  <a:lnTo>
                    <a:pt x="690" y="312"/>
                  </a:lnTo>
                  <a:lnTo>
                    <a:pt x="690" y="312"/>
                  </a:lnTo>
                  <a:lnTo>
                    <a:pt x="688" y="311"/>
                  </a:lnTo>
                  <a:lnTo>
                    <a:pt x="685" y="309"/>
                  </a:lnTo>
                  <a:lnTo>
                    <a:pt x="685" y="306"/>
                  </a:lnTo>
                  <a:lnTo>
                    <a:pt x="685" y="302"/>
                  </a:lnTo>
                  <a:lnTo>
                    <a:pt x="686" y="295"/>
                  </a:lnTo>
                  <a:lnTo>
                    <a:pt x="688" y="293"/>
                  </a:lnTo>
                  <a:lnTo>
                    <a:pt x="690" y="292"/>
                  </a:lnTo>
                  <a:lnTo>
                    <a:pt x="690" y="292"/>
                  </a:lnTo>
                  <a:lnTo>
                    <a:pt x="696" y="292"/>
                  </a:lnTo>
                  <a:lnTo>
                    <a:pt x="702" y="293"/>
                  </a:lnTo>
                  <a:lnTo>
                    <a:pt x="705" y="292"/>
                  </a:lnTo>
                  <a:lnTo>
                    <a:pt x="706" y="292"/>
                  </a:lnTo>
                  <a:lnTo>
                    <a:pt x="709" y="289"/>
                  </a:lnTo>
                  <a:lnTo>
                    <a:pt x="710" y="286"/>
                  </a:lnTo>
                  <a:lnTo>
                    <a:pt x="710" y="286"/>
                  </a:lnTo>
                  <a:lnTo>
                    <a:pt x="712" y="282"/>
                  </a:lnTo>
                  <a:lnTo>
                    <a:pt x="713" y="281"/>
                  </a:lnTo>
                  <a:lnTo>
                    <a:pt x="717" y="279"/>
                  </a:lnTo>
                  <a:lnTo>
                    <a:pt x="723" y="278"/>
                  </a:lnTo>
                  <a:lnTo>
                    <a:pt x="726" y="276"/>
                  </a:lnTo>
                  <a:lnTo>
                    <a:pt x="729" y="272"/>
                  </a:lnTo>
                  <a:lnTo>
                    <a:pt x="729" y="272"/>
                  </a:lnTo>
                  <a:lnTo>
                    <a:pt x="736" y="266"/>
                  </a:lnTo>
                  <a:lnTo>
                    <a:pt x="743" y="261"/>
                  </a:lnTo>
                  <a:lnTo>
                    <a:pt x="747" y="259"/>
                  </a:lnTo>
                  <a:lnTo>
                    <a:pt x="750" y="259"/>
                  </a:lnTo>
                  <a:lnTo>
                    <a:pt x="753" y="261"/>
                  </a:lnTo>
                  <a:lnTo>
                    <a:pt x="756" y="262"/>
                  </a:lnTo>
                  <a:lnTo>
                    <a:pt x="756" y="262"/>
                  </a:lnTo>
                  <a:lnTo>
                    <a:pt x="759" y="265"/>
                  </a:lnTo>
                  <a:lnTo>
                    <a:pt x="759" y="268"/>
                  </a:lnTo>
                  <a:lnTo>
                    <a:pt x="757" y="271"/>
                  </a:lnTo>
                  <a:lnTo>
                    <a:pt x="754" y="274"/>
                  </a:lnTo>
                  <a:lnTo>
                    <a:pt x="749" y="279"/>
                  </a:lnTo>
                  <a:lnTo>
                    <a:pt x="746" y="284"/>
                  </a:lnTo>
                  <a:lnTo>
                    <a:pt x="746" y="284"/>
                  </a:lnTo>
                  <a:lnTo>
                    <a:pt x="744" y="288"/>
                  </a:lnTo>
                  <a:lnTo>
                    <a:pt x="744" y="291"/>
                  </a:lnTo>
                  <a:lnTo>
                    <a:pt x="744" y="293"/>
                  </a:lnTo>
                  <a:lnTo>
                    <a:pt x="743" y="296"/>
                  </a:lnTo>
                  <a:lnTo>
                    <a:pt x="743" y="296"/>
                  </a:lnTo>
                  <a:lnTo>
                    <a:pt x="742" y="299"/>
                  </a:lnTo>
                  <a:lnTo>
                    <a:pt x="743" y="301"/>
                  </a:lnTo>
                  <a:lnTo>
                    <a:pt x="747" y="299"/>
                  </a:lnTo>
                  <a:lnTo>
                    <a:pt x="754" y="296"/>
                  </a:lnTo>
                  <a:lnTo>
                    <a:pt x="754" y="296"/>
                  </a:lnTo>
                  <a:lnTo>
                    <a:pt x="769" y="286"/>
                  </a:lnTo>
                  <a:lnTo>
                    <a:pt x="784" y="279"/>
                  </a:lnTo>
                  <a:lnTo>
                    <a:pt x="784" y="279"/>
                  </a:lnTo>
                  <a:lnTo>
                    <a:pt x="787" y="278"/>
                  </a:lnTo>
                  <a:lnTo>
                    <a:pt x="791" y="278"/>
                  </a:lnTo>
                  <a:lnTo>
                    <a:pt x="791" y="278"/>
                  </a:lnTo>
                  <a:lnTo>
                    <a:pt x="794" y="274"/>
                  </a:lnTo>
                  <a:lnTo>
                    <a:pt x="796" y="271"/>
                  </a:lnTo>
                  <a:lnTo>
                    <a:pt x="796" y="271"/>
                  </a:lnTo>
                  <a:lnTo>
                    <a:pt x="813" y="264"/>
                  </a:lnTo>
                  <a:lnTo>
                    <a:pt x="821" y="259"/>
                  </a:lnTo>
                  <a:lnTo>
                    <a:pt x="826" y="255"/>
                  </a:lnTo>
                  <a:lnTo>
                    <a:pt x="826" y="255"/>
                  </a:lnTo>
                  <a:lnTo>
                    <a:pt x="831" y="248"/>
                  </a:lnTo>
                  <a:lnTo>
                    <a:pt x="834" y="245"/>
                  </a:lnTo>
                  <a:lnTo>
                    <a:pt x="837" y="244"/>
                  </a:lnTo>
                  <a:lnTo>
                    <a:pt x="837" y="244"/>
                  </a:lnTo>
                  <a:lnTo>
                    <a:pt x="838" y="244"/>
                  </a:lnTo>
                  <a:lnTo>
                    <a:pt x="841" y="245"/>
                  </a:lnTo>
                  <a:lnTo>
                    <a:pt x="843" y="247"/>
                  </a:lnTo>
                  <a:lnTo>
                    <a:pt x="847" y="248"/>
                  </a:lnTo>
                  <a:lnTo>
                    <a:pt x="847" y="248"/>
                  </a:lnTo>
                  <a:lnTo>
                    <a:pt x="855" y="248"/>
                  </a:lnTo>
                  <a:lnTo>
                    <a:pt x="858" y="247"/>
                  </a:lnTo>
                  <a:lnTo>
                    <a:pt x="857" y="245"/>
                  </a:lnTo>
                  <a:lnTo>
                    <a:pt x="857" y="245"/>
                  </a:lnTo>
                  <a:lnTo>
                    <a:pt x="855" y="241"/>
                  </a:lnTo>
                  <a:lnTo>
                    <a:pt x="857" y="239"/>
                  </a:lnTo>
                  <a:lnTo>
                    <a:pt x="864" y="238"/>
                  </a:lnTo>
                  <a:lnTo>
                    <a:pt x="864" y="238"/>
                  </a:lnTo>
                  <a:lnTo>
                    <a:pt x="867" y="237"/>
                  </a:lnTo>
                  <a:lnTo>
                    <a:pt x="870" y="234"/>
                  </a:lnTo>
                  <a:lnTo>
                    <a:pt x="871" y="231"/>
                  </a:lnTo>
                  <a:lnTo>
                    <a:pt x="874" y="229"/>
                  </a:lnTo>
                  <a:lnTo>
                    <a:pt x="874" y="229"/>
                  </a:lnTo>
                  <a:lnTo>
                    <a:pt x="877" y="229"/>
                  </a:lnTo>
                  <a:lnTo>
                    <a:pt x="878" y="228"/>
                  </a:lnTo>
                  <a:lnTo>
                    <a:pt x="880" y="224"/>
                  </a:lnTo>
                  <a:lnTo>
                    <a:pt x="881" y="219"/>
                  </a:lnTo>
                  <a:lnTo>
                    <a:pt x="882" y="218"/>
                  </a:lnTo>
                  <a:lnTo>
                    <a:pt x="884" y="218"/>
                  </a:lnTo>
                  <a:lnTo>
                    <a:pt x="884" y="218"/>
                  </a:lnTo>
                  <a:lnTo>
                    <a:pt x="887" y="218"/>
                  </a:lnTo>
                  <a:lnTo>
                    <a:pt x="890" y="221"/>
                  </a:lnTo>
                  <a:lnTo>
                    <a:pt x="894" y="222"/>
                  </a:lnTo>
                  <a:lnTo>
                    <a:pt x="897" y="222"/>
                  </a:lnTo>
                  <a:lnTo>
                    <a:pt x="897" y="222"/>
                  </a:lnTo>
                  <a:lnTo>
                    <a:pt x="902" y="224"/>
                  </a:lnTo>
                  <a:lnTo>
                    <a:pt x="902" y="224"/>
                  </a:lnTo>
                  <a:lnTo>
                    <a:pt x="905" y="221"/>
                  </a:lnTo>
                  <a:lnTo>
                    <a:pt x="905" y="221"/>
                  </a:lnTo>
                  <a:lnTo>
                    <a:pt x="905" y="211"/>
                  </a:lnTo>
                  <a:lnTo>
                    <a:pt x="905" y="205"/>
                  </a:lnTo>
                  <a:lnTo>
                    <a:pt x="905" y="205"/>
                  </a:lnTo>
                  <a:lnTo>
                    <a:pt x="904" y="201"/>
                  </a:lnTo>
                  <a:lnTo>
                    <a:pt x="904" y="198"/>
                  </a:lnTo>
                  <a:lnTo>
                    <a:pt x="904" y="192"/>
                  </a:lnTo>
                  <a:lnTo>
                    <a:pt x="904" y="192"/>
                  </a:lnTo>
                  <a:lnTo>
                    <a:pt x="902" y="185"/>
                  </a:lnTo>
                  <a:lnTo>
                    <a:pt x="904" y="183"/>
                  </a:lnTo>
                  <a:lnTo>
                    <a:pt x="907" y="181"/>
                  </a:lnTo>
                  <a:lnTo>
                    <a:pt x="907" y="181"/>
                  </a:lnTo>
                  <a:lnTo>
                    <a:pt x="909" y="180"/>
                  </a:lnTo>
                  <a:lnTo>
                    <a:pt x="912" y="177"/>
                  </a:lnTo>
                  <a:lnTo>
                    <a:pt x="915" y="174"/>
                  </a:lnTo>
                  <a:lnTo>
                    <a:pt x="918" y="174"/>
                  </a:lnTo>
                  <a:lnTo>
                    <a:pt x="919" y="174"/>
                  </a:lnTo>
                  <a:lnTo>
                    <a:pt x="919" y="174"/>
                  </a:lnTo>
                  <a:lnTo>
                    <a:pt x="924" y="177"/>
                  </a:lnTo>
                  <a:lnTo>
                    <a:pt x="928" y="177"/>
                  </a:lnTo>
                  <a:lnTo>
                    <a:pt x="932" y="177"/>
                  </a:lnTo>
                  <a:lnTo>
                    <a:pt x="934" y="175"/>
                  </a:lnTo>
                  <a:lnTo>
                    <a:pt x="934" y="174"/>
                  </a:lnTo>
                  <a:lnTo>
                    <a:pt x="934" y="174"/>
                  </a:lnTo>
                  <a:lnTo>
                    <a:pt x="935" y="171"/>
                  </a:lnTo>
                  <a:lnTo>
                    <a:pt x="936" y="170"/>
                  </a:lnTo>
                  <a:lnTo>
                    <a:pt x="939" y="167"/>
                  </a:lnTo>
                  <a:lnTo>
                    <a:pt x="941" y="164"/>
                  </a:lnTo>
                  <a:lnTo>
                    <a:pt x="941" y="164"/>
                  </a:lnTo>
                  <a:lnTo>
                    <a:pt x="942" y="160"/>
                  </a:lnTo>
                  <a:lnTo>
                    <a:pt x="945" y="157"/>
                  </a:lnTo>
                  <a:lnTo>
                    <a:pt x="948" y="155"/>
                  </a:lnTo>
                  <a:lnTo>
                    <a:pt x="951" y="151"/>
                  </a:lnTo>
                  <a:lnTo>
                    <a:pt x="951" y="151"/>
                  </a:lnTo>
                  <a:lnTo>
                    <a:pt x="954" y="140"/>
                  </a:lnTo>
                  <a:lnTo>
                    <a:pt x="956" y="134"/>
                  </a:lnTo>
                  <a:lnTo>
                    <a:pt x="959" y="131"/>
                  </a:lnTo>
                  <a:lnTo>
                    <a:pt x="959" y="131"/>
                  </a:lnTo>
                  <a:lnTo>
                    <a:pt x="961" y="128"/>
                  </a:lnTo>
                  <a:lnTo>
                    <a:pt x="961" y="127"/>
                  </a:lnTo>
                  <a:lnTo>
                    <a:pt x="959" y="123"/>
                  </a:lnTo>
                  <a:lnTo>
                    <a:pt x="959" y="118"/>
                  </a:lnTo>
                  <a:lnTo>
                    <a:pt x="959" y="118"/>
                  </a:lnTo>
                  <a:close/>
                  <a:moveTo>
                    <a:pt x="726" y="567"/>
                  </a:moveTo>
                  <a:lnTo>
                    <a:pt x="726" y="567"/>
                  </a:lnTo>
                  <a:lnTo>
                    <a:pt x="725" y="574"/>
                  </a:lnTo>
                  <a:lnTo>
                    <a:pt x="725" y="579"/>
                  </a:lnTo>
                  <a:lnTo>
                    <a:pt x="726" y="584"/>
                  </a:lnTo>
                  <a:lnTo>
                    <a:pt x="727" y="588"/>
                  </a:lnTo>
                  <a:lnTo>
                    <a:pt x="732" y="594"/>
                  </a:lnTo>
                  <a:lnTo>
                    <a:pt x="734" y="595"/>
                  </a:lnTo>
                  <a:lnTo>
                    <a:pt x="734" y="595"/>
                  </a:lnTo>
                  <a:lnTo>
                    <a:pt x="740" y="587"/>
                  </a:lnTo>
                  <a:lnTo>
                    <a:pt x="749" y="571"/>
                  </a:lnTo>
                  <a:lnTo>
                    <a:pt x="754" y="554"/>
                  </a:lnTo>
                  <a:lnTo>
                    <a:pt x="756" y="548"/>
                  </a:lnTo>
                  <a:lnTo>
                    <a:pt x="754" y="545"/>
                  </a:lnTo>
                  <a:lnTo>
                    <a:pt x="754" y="545"/>
                  </a:lnTo>
                  <a:lnTo>
                    <a:pt x="753" y="544"/>
                  </a:lnTo>
                  <a:lnTo>
                    <a:pt x="749" y="542"/>
                  </a:lnTo>
                  <a:lnTo>
                    <a:pt x="744" y="544"/>
                  </a:lnTo>
                  <a:lnTo>
                    <a:pt x="740" y="547"/>
                  </a:lnTo>
                  <a:lnTo>
                    <a:pt x="736" y="550"/>
                  </a:lnTo>
                  <a:lnTo>
                    <a:pt x="732" y="555"/>
                  </a:lnTo>
                  <a:lnTo>
                    <a:pt x="729" y="561"/>
                  </a:lnTo>
                  <a:lnTo>
                    <a:pt x="726" y="567"/>
                  </a:lnTo>
                  <a:lnTo>
                    <a:pt x="726" y="567"/>
                  </a:lnTo>
                  <a:close/>
                  <a:moveTo>
                    <a:pt x="557" y="632"/>
                  </a:moveTo>
                  <a:lnTo>
                    <a:pt x="557" y="632"/>
                  </a:lnTo>
                  <a:lnTo>
                    <a:pt x="551" y="633"/>
                  </a:lnTo>
                  <a:lnTo>
                    <a:pt x="544" y="638"/>
                  </a:lnTo>
                  <a:lnTo>
                    <a:pt x="542" y="641"/>
                  </a:lnTo>
                  <a:lnTo>
                    <a:pt x="540" y="645"/>
                  </a:lnTo>
                  <a:lnTo>
                    <a:pt x="540" y="649"/>
                  </a:lnTo>
                  <a:lnTo>
                    <a:pt x="541" y="653"/>
                  </a:lnTo>
                  <a:lnTo>
                    <a:pt x="541" y="653"/>
                  </a:lnTo>
                  <a:lnTo>
                    <a:pt x="544" y="658"/>
                  </a:lnTo>
                  <a:lnTo>
                    <a:pt x="548" y="659"/>
                  </a:lnTo>
                  <a:lnTo>
                    <a:pt x="552" y="660"/>
                  </a:lnTo>
                  <a:lnTo>
                    <a:pt x="557" y="659"/>
                  </a:lnTo>
                  <a:lnTo>
                    <a:pt x="565" y="656"/>
                  </a:lnTo>
                  <a:lnTo>
                    <a:pt x="567" y="653"/>
                  </a:lnTo>
                  <a:lnTo>
                    <a:pt x="568" y="652"/>
                  </a:lnTo>
                  <a:lnTo>
                    <a:pt x="568" y="652"/>
                  </a:lnTo>
                  <a:lnTo>
                    <a:pt x="569" y="648"/>
                  </a:lnTo>
                  <a:lnTo>
                    <a:pt x="574" y="642"/>
                  </a:lnTo>
                  <a:lnTo>
                    <a:pt x="577" y="636"/>
                  </a:lnTo>
                  <a:lnTo>
                    <a:pt x="577" y="633"/>
                  </a:lnTo>
                  <a:lnTo>
                    <a:pt x="577" y="633"/>
                  </a:lnTo>
                  <a:lnTo>
                    <a:pt x="577" y="632"/>
                  </a:lnTo>
                  <a:lnTo>
                    <a:pt x="574" y="631"/>
                  </a:lnTo>
                  <a:lnTo>
                    <a:pt x="569" y="631"/>
                  </a:lnTo>
                  <a:lnTo>
                    <a:pt x="557" y="632"/>
                  </a:lnTo>
                  <a:lnTo>
                    <a:pt x="557" y="63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91" name="India">
              <a:extLst>
                <a:ext uri="{FF2B5EF4-FFF2-40B4-BE49-F238E27FC236}">
                  <a16:creationId xmlns:a16="http://schemas.microsoft.com/office/drawing/2014/main" id="{20DFA66E-0A61-9F41-8833-C021EBDC4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3760" y="3427788"/>
              <a:ext cx="658504" cy="694019"/>
            </a:xfrm>
            <a:custGeom>
              <a:avLst/>
              <a:gdLst/>
              <a:ahLst/>
              <a:cxnLst>
                <a:cxn ang="0">
                  <a:pos x="321" y="185"/>
                </a:cxn>
                <a:cxn ang="0">
                  <a:pos x="313" y="168"/>
                </a:cxn>
                <a:cxn ang="0">
                  <a:pos x="337" y="176"/>
                </a:cxn>
                <a:cxn ang="0">
                  <a:pos x="374" y="185"/>
                </a:cxn>
                <a:cxn ang="0">
                  <a:pos x="360" y="205"/>
                </a:cxn>
                <a:cxn ang="0">
                  <a:pos x="367" y="215"/>
                </a:cxn>
                <a:cxn ang="0">
                  <a:pos x="381" y="237"/>
                </a:cxn>
                <a:cxn ang="0">
                  <a:pos x="388" y="206"/>
                </a:cxn>
                <a:cxn ang="0">
                  <a:pos x="405" y="196"/>
                </a:cxn>
                <a:cxn ang="0">
                  <a:pos x="412" y="162"/>
                </a:cxn>
                <a:cxn ang="0">
                  <a:pos x="438" y="149"/>
                </a:cxn>
                <a:cxn ang="0">
                  <a:pos x="441" y="136"/>
                </a:cxn>
                <a:cxn ang="0">
                  <a:pos x="435" y="125"/>
                </a:cxn>
                <a:cxn ang="0">
                  <a:pos x="418" y="115"/>
                </a:cxn>
                <a:cxn ang="0">
                  <a:pos x="388" y="125"/>
                </a:cxn>
                <a:cxn ang="0">
                  <a:pos x="367" y="141"/>
                </a:cxn>
                <a:cxn ang="0">
                  <a:pos x="353" y="156"/>
                </a:cxn>
                <a:cxn ang="0">
                  <a:pos x="328" y="154"/>
                </a:cxn>
                <a:cxn ang="0">
                  <a:pos x="320" y="135"/>
                </a:cxn>
                <a:cxn ang="0">
                  <a:pos x="311" y="151"/>
                </a:cxn>
                <a:cxn ang="0">
                  <a:pos x="277" y="158"/>
                </a:cxn>
                <a:cxn ang="0">
                  <a:pos x="243" y="145"/>
                </a:cxn>
                <a:cxn ang="0">
                  <a:pos x="213" y="134"/>
                </a:cxn>
                <a:cxn ang="0">
                  <a:pos x="193" y="122"/>
                </a:cxn>
                <a:cxn ang="0">
                  <a:pos x="199" y="99"/>
                </a:cxn>
                <a:cxn ang="0">
                  <a:pos x="183" y="82"/>
                </a:cxn>
                <a:cxn ang="0">
                  <a:pos x="166" y="63"/>
                </a:cxn>
                <a:cxn ang="0">
                  <a:pos x="176" y="54"/>
                </a:cxn>
                <a:cxn ang="0">
                  <a:pos x="171" y="26"/>
                </a:cxn>
                <a:cxn ang="0">
                  <a:pos x="158" y="4"/>
                </a:cxn>
                <a:cxn ang="0">
                  <a:pos x="134" y="14"/>
                </a:cxn>
                <a:cxn ang="0">
                  <a:pos x="95" y="14"/>
                </a:cxn>
                <a:cxn ang="0">
                  <a:pos x="97" y="45"/>
                </a:cxn>
                <a:cxn ang="0">
                  <a:pos x="112" y="60"/>
                </a:cxn>
                <a:cxn ang="0">
                  <a:pos x="101" y="84"/>
                </a:cxn>
                <a:cxn ang="0">
                  <a:pos x="88" y="98"/>
                </a:cxn>
                <a:cxn ang="0">
                  <a:pos x="64" y="124"/>
                </a:cxn>
                <a:cxn ang="0">
                  <a:pos x="45" y="136"/>
                </a:cxn>
                <a:cxn ang="0">
                  <a:pos x="25" y="144"/>
                </a:cxn>
                <a:cxn ang="0">
                  <a:pos x="30" y="164"/>
                </a:cxn>
                <a:cxn ang="0">
                  <a:pos x="42" y="195"/>
                </a:cxn>
                <a:cxn ang="0">
                  <a:pos x="15" y="199"/>
                </a:cxn>
                <a:cxn ang="0">
                  <a:pos x="14" y="223"/>
                </a:cxn>
                <a:cxn ang="0">
                  <a:pos x="31" y="226"/>
                </a:cxn>
                <a:cxn ang="0">
                  <a:pos x="40" y="259"/>
                </a:cxn>
                <a:cxn ang="0">
                  <a:pos x="61" y="243"/>
                </a:cxn>
                <a:cxn ang="0">
                  <a:pos x="70" y="252"/>
                </a:cxn>
                <a:cxn ang="0">
                  <a:pos x="72" y="293"/>
                </a:cxn>
                <a:cxn ang="0">
                  <a:pos x="99" y="375"/>
                </a:cxn>
                <a:cxn ang="0">
                  <a:pos x="126" y="444"/>
                </a:cxn>
                <a:cxn ang="0">
                  <a:pos x="156" y="458"/>
                </a:cxn>
                <a:cxn ang="0">
                  <a:pos x="175" y="434"/>
                </a:cxn>
                <a:cxn ang="0">
                  <a:pos x="186" y="401"/>
                </a:cxn>
                <a:cxn ang="0">
                  <a:pos x="190" y="354"/>
                </a:cxn>
                <a:cxn ang="0">
                  <a:pos x="212" y="330"/>
                </a:cxn>
                <a:cxn ang="0">
                  <a:pos x="263" y="284"/>
                </a:cxn>
                <a:cxn ang="0">
                  <a:pos x="291" y="252"/>
                </a:cxn>
                <a:cxn ang="0">
                  <a:pos x="324" y="233"/>
                </a:cxn>
              </a:cxnLst>
              <a:rect l="0" t="0" r="r" b="b"/>
              <a:pathLst>
                <a:path w="445" h="469">
                  <a:moveTo>
                    <a:pt x="318" y="212"/>
                  </a:moveTo>
                  <a:lnTo>
                    <a:pt x="318" y="212"/>
                  </a:lnTo>
                  <a:lnTo>
                    <a:pt x="316" y="199"/>
                  </a:lnTo>
                  <a:lnTo>
                    <a:pt x="314" y="193"/>
                  </a:lnTo>
                  <a:lnTo>
                    <a:pt x="314" y="188"/>
                  </a:lnTo>
                  <a:lnTo>
                    <a:pt x="314" y="188"/>
                  </a:lnTo>
                  <a:lnTo>
                    <a:pt x="317" y="186"/>
                  </a:lnTo>
                  <a:lnTo>
                    <a:pt x="318" y="185"/>
                  </a:lnTo>
                  <a:lnTo>
                    <a:pt x="321" y="185"/>
                  </a:lnTo>
                  <a:lnTo>
                    <a:pt x="324" y="182"/>
                  </a:lnTo>
                  <a:lnTo>
                    <a:pt x="324" y="182"/>
                  </a:lnTo>
                  <a:lnTo>
                    <a:pt x="323" y="179"/>
                  </a:lnTo>
                  <a:lnTo>
                    <a:pt x="321" y="178"/>
                  </a:lnTo>
                  <a:lnTo>
                    <a:pt x="317" y="175"/>
                  </a:lnTo>
                  <a:lnTo>
                    <a:pt x="313" y="172"/>
                  </a:lnTo>
                  <a:lnTo>
                    <a:pt x="311" y="171"/>
                  </a:lnTo>
                  <a:lnTo>
                    <a:pt x="313" y="168"/>
                  </a:lnTo>
                  <a:lnTo>
                    <a:pt x="313" y="168"/>
                  </a:lnTo>
                  <a:lnTo>
                    <a:pt x="317" y="165"/>
                  </a:lnTo>
                  <a:lnTo>
                    <a:pt x="318" y="165"/>
                  </a:lnTo>
                  <a:lnTo>
                    <a:pt x="321" y="166"/>
                  </a:lnTo>
                  <a:lnTo>
                    <a:pt x="327" y="168"/>
                  </a:lnTo>
                  <a:lnTo>
                    <a:pt x="327" y="168"/>
                  </a:lnTo>
                  <a:lnTo>
                    <a:pt x="331" y="169"/>
                  </a:lnTo>
                  <a:lnTo>
                    <a:pt x="334" y="171"/>
                  </a:lnTo>
                  <a:lnTo>
                    <a:pt x="337" y="173"/>
                  </a:lnTo>
                  <a:lnTo>
                    <a:pt x="337" y="176"/>
                  </a:lnTo>
                  <a:lnTo>
                    <a:pt x="337" y="176"/>
                  </a:lnTo>
                  <a:lnTo>
                    <a:pt x="338" y="179"/>
                  </a:lnTo>
                  <a:lnTo>
                    <a:pt x="341" y="182"/>
                  </a:lnTo>
                  <a:lnTo>
                    <a:pt x="344" y="185"/>
                  </a:lnTo>
                  <a:lnTo>
                    <a:pt x="344" y="185"/>
                  </a:lnTo>
                  <a:lnTo>
                    <a:pt x="363" y="183"/>
                  </a:lnTo>
                  <a:lnTo>
                    <a:pt x="363" y="183"/>
                  </a:lnTo>
                  <a:lnTo>
                    <a:pt x="371" y="183"/>
                  </a:lnTo>
                  <a:lnTo>
                    <a:pt x="374" y="185"/>
                  </a:lnTo>
                  <a:lnTo>
                    <a:pt x="374" y="188"/>
                  </a:lnTo>
                  <a:lnTo>
                    <a:pt x="374" y="188"/>
                  </a:lnTo>
                  <a:lnTo>
                    <a:pt x="374" y="192"/>
                  </a:lnTo>
                  <a:lnTo>
                    <a:pt x="370" y="196"/>
                  </a:lnTo>
                  <a:lnTo>
                    <a:pt x="367" y="202"/>
                  </a:lnTo>
                  <a:lnTo>
                    <a:pt x="364" y="203"/>
                  </a:lnTo>
                  <a:lnTo>
                    <a:pt x="363" y="203"/>
                  </a:lnTo>
                  <a:lnTo>
                    <a:pt x="363" y="203"/>
                  </a:lnTo>
                  <a:lnTo>
                    <a:pt x="360" y="205"/>
                  </a:lnTo>
                  <a:lnTo>
                    <a:pt x="358" y="206"/>
                  </a:lnTo>
                  <a:lnTo>
                    <a:pt x="357" y="212"/>
                  </a:lnTo>
                  <a:lnTo>
                    <a:pt x="358" y="218"/>
                  </a:lnTo>
                  <a:lnTo>
                    <a:pt x="360" y="220"/>
                  </a:lnTo>
                  <a:lnTo>
                    <a:pt x="361" y="220"/>
                  </a:lnTo>
                  <a:lnTo>
                    <a:pt x="361" y="220"/>
                  </a:lnTo>
                  <a:lnTo>
                    <a:pt x="363" y="220"/>
                  </a:lnTo>
                  <a:lnTo>
                    <a:pt x="364" y="219"/>
                  </a:lnTo>
                  <a:lnTo>
                    <a:pt x="367" y="215"/>
                  </a:lnTo>
                  <a:lnTo>
                    <a:pt x="370" y="210"/>
                  </a:lnTo>
                  <a:lnTo>
                    <a:pt x="373" y="208"/>
                  </a:lnTo>
                  <a:lnTo>
                    <a:pt x="373" y="208"/>
                  </a:lnTo>
                  <a:lnTo>
                    <a:pt x="374" y="210"/>
                  </a:lnTo>
                  <a:lnTo>
                    <a:pt x="375" y="218"/>
                  </a:lnTo>
                  <a:lnTo>
                    <a:pt x="380" y="239"/>
                  </a:lnTo>
                  <a:lnTo>
                    <a:pt x="380" y="239"/>
                  </a:lnTo>
                  <a:lnTo>
                    <a:pt x="381" y="237"/>
                  </a:lnTo>
                  <a:lnTo>
                    <a:pt x="381" y="237"/>
                  </a:lnTo>
                  <a:lnTo>
                    <a:pt x="382" y="237"/>
                  </a:lnTo>
                  <a:lnTo>
                    <a:pt x="384" y="236"/>
                  </a:lnTo>
                  <a:lnTo>
                    <a:pt x="384" y="230"/>
                  </a:lnTo>
                  <a:lnTo>
                    <a:pt x="384" y="225"/>
                  </a:lnTo>
                  <a:lnTo>
                    <a:pt x="385" y="220"/>
                  </a:lnTo>
                  <a:lnTo>
                    <a:pt x="385" y="220"/>
                  </a:lnTo>
                  <a:lnTo>
                    <a:pt x="387" y="216"/>
                  </a:lnTo>
                  <a:lnTo>
                    <a:pt x="388" y="212"/>
                  </a:lnTo>
                  <a:lnTo>
                    <a:pt x="388" y="206"/>
                  </a:lnTo>
                  <a:lnTo>
                    <a:pt x="390" y="205"/>
                  </a:lnTo>
                  <a:lnTo>
                    <a:pt x="390" y="205"/>
                  </a:lnTo>
                  <a:lnTo>
                    <a:pt x="397" y="206"/>
                  </a:lnTo>
                  <a:lnTo>
                    <a:pt x="400" y="206"/>
                  </a:lnTo>
                  <a:lnTo>
                    <a:pt x="401" y="206"/>
                  </a:lnTo>
                  <a:lnTo>
                    <a:pt x="401" y="205"/>
                  </a:lnTo>
                  <a:lnTo>
                    <a:pt x="401" y="205"/>
                  </a:lnTo>
                  <a:lnTo>
                    <a:pt x="402" y="202"/>
                  </a:lnTo>
                  <a:lnTo>
                    <a:pt x="405" y="196"/>
                  </a:lnTo>
                  <a:lnTo>
                    <a:pt x="407" y="191"/>
                  </a:lnTo>
                  <a:lnTo>
                    <a:pt x="407" y="186"/>
                  </a:lnTo>
                  <a:lnTo>
                    <a:pt x="407" y="186"/>
                  </a:lnTo>
                  <a:lnTo>
                    <a:pt x="408" y="182"/>
                  </a:lnTo>
                  <a:lnTo>
                    <a:pt x="410" y="176"/>
                  </a:lnTo>
                  <a:lnTo>
                    <a:pt x="411" y="172"/>
                  </a:lnTo>
                  <a:lnTo>
                    <a:pt x="412" y="166"/>
                  </a:lnTo>
                  <a:lnTo>
                    <a:pt x="412" y="166"/>
                  </a:lnTo>
                  <a:lnTo>
                    <a:pt x="412" y="162"/>
                  </a:lnTo>
                  <a:lnTo>
                    <a:pt x="415" y="159"/>
                  </a:lnTo>
                  <a:lnTo>
                    <a:pt x="422" y="154"/>
                  </a:lnTo>
                  <a:lnTo>
                    <a:pt x="422" y="154"/>
                  </a:lnTo>
                  <a:lnTo>
                    <a:pt x="431" y="148"/>
                  </a:lnTo>
                  <a:lnTo>
                    <a:pt x="434" y="146"/>
                  </a:lnTo>
                  <a:lnTo>
                    <a:pt x="435" y="146"/>
                  </a:lnTo>
                  <a:lnTo>
                    <a:pt x="435" y="148"/>
                  </a:lnTo>
                  <a:lnTo>
                    <a:pt x="435" y="148"/>
                  </a:lnTo>
                  <a:lnTo>
                    <a:pt x="438" y="149"/>
                  </a:lnTo>
                  <a:lnTo>
                    <a:pt x="441" y="151"/>
                  </a:lnTo>
                  <a:lnTo>
                    <a:pt x="444" y="151"/>
                  </a:lnTo>
                  <a:lnTo>
                    <a:pt x="444" y="149"/>
                  </a:lnTo>
                  <a:lnTo>
                    <a:pt x="442" y="148"/>
                  </a:lnTo>
                  <a:lnTo>
                    <a:pt x="442" y="148"/>
                  </a:lnTo>
                  <a:lnTo>
                    <a:pt x="441" y="144"/>
                  </a:lnTo>
                  <a:lnTo>
                    <a:pt x="439" y="141"/>
                  </a:lnTo>
                  <a:lnTo>
                    <a:pt x="439" y="138"/>
                  </a:lnTo>
                  <a:lnTo>
                    <a:pt x="441" y="136"/>
                  </a:lnTo>
                  <a:lnTo>
                    <a:pt x="441" y="136"/>
                  </a:lnTo>
                  <a:lnTo>
                    <a:pt x="444" y="135"/>
                  </a:lnTo>
                  <a:lnTo>
                    <a:pt x="444" y="132"/>
                  </a:lnTo>
                  <a:lnTo>
                    <a:pt x="445" y="129"/>
                  </a:lnTo>
                  <a:lnTo>
                    <a:pt x="445" y="129"/>
                  </a:lnTo>
                  <a:lnTo>
                    <a:pt x="441" y="128"/>
                  </a:lnTo>
                  <a:lnTo>
                    <a:pt x="438" y="127"/>
                  </a:lnTo>
                  <a:lnTo>
                    <a:pt x="435" y="125"/>
                  </a:lnTo>
                  <a:lnTo>
                    <a:pt x="435" y="125"/>
                  </a:lnTo>
                  <a:lnTo>
                    <a:pt x="432" y="119"/>
                  </a:lnTo>
                  <a:lnTo>
                    <a:pt x="431" y="117"/>
                  </a:lnTo>
                  <a:lnTo>
                    <a:pt x="429" y="114"/>
                  </a:lnTo>
                  <a:lnTo>
                    <a:pt x="429" y="114"/>
                  </a:lnTo>
                  <a:lnTo>
                    <a:pt x="428" y="112"/>
                  </a:lnTo>
                  <a:lnTo>
                    <a:pt x="427" y="112"/>
                  </a:lnTo>
                  <a:lnTo>
                    <a:pt x="421" y="115"/>
                  </a:lnTo>
                  <a:lnTo>
                    <a:pt x="421" y="115"/>
                  </a:lnTo>
                  <a:lnTo>
                    <a:pt x="418" y="115"/>
                  </a:lnTo>
                  <a:lnTo>
                    <a:pt x="414" y="115"/>
                  </a:lnTo>
                  <a:lnTo>
                    <a:pt x="408" y="114"/>
                  </a:lnTo>
                  <a:lnTo>
                    <a:pt x="402" y="115"/>
                  </a:lnTo>
                  <a:lnTo>
                    <a:pt x="402" y="115"/>
                  </a:lnTo>
                  <a:lnTo>
                    <a:pt x="397" y="119"/>
                  </a:lnTo>
                  <a:lnTo>
                    <a:pt x="394" y="122"/>
                  </a:lnTo>
                  <a:lnTo>
                    <a:pt x="391" y="124"/>
                  </a:lnTo>
                  <a:lnTo>
                    <a:pt x="388" y="125"/>
                  </a:lnTo>
                  <a:lnTo>
                    <a:pt x="388" y="125"/>
                  </a:lnTo>
                  <a:lnTo>
                    <a:pt x="387" y="125"/>
                  </a:lnTo>
                  <a:lnTo>
                    <a:pt x="385" y="127"/>
                  </a:lnTo>
                  <a:lnTo>
                    <a:pt x="382" y="131"/>
                  </a:lnTo>
                  <a:lnTo>
                    <a:pt x="382" y="131"/>
                  </a:lnTo>
                  <a:lnTo>
                    <a:pt x="378" y="135"/>
                  </a:lnTo>
                  <a:lnTo>
                    <a:pt x="374" y="138"/>
                  </a:lnTo>
                  <a:lnTo>
                    <a:pt x="374" y="138"/>
                  </a:lnTo>
                  <a:lnTo>
                    <a:pt x="370" y="139"/>
                  </a:lnTo>
                  <a:lnTo>
                    <a:pt x="367" y="141"/>
                  </a:lnTo>
                  <a:lnTo>
                    <a:pt x="367" y="141"/>
                  </a:lnTo>
                  <a:lnTo>
                    <a:pt x="368" y="146"/>
                  </a:lnTo>
                  <a:lnTo>
                    <a:pt x="368" y="151"/>
                  </a:lnTo>
                  <a:lnTo>
                    <a:pt x="368" y="155"/>
                  </a:lnTo>
                  <a:lnTo>
                    <a:pt x="368" y="155"/>
                  </a:lnTo>
                  <a:lnTo>
                    <a:pt x="365" y="156"/>
                  </a:lnTo>
                  <a:lnTo>
                    <a:pt x="361" y="156"/>
                  </a:lnTo>
                  <a:lnTo>
                    <a:pt x="357" y="156"/>
                  </a:lnTo>
                  <a:lnTo>
                    <a:pt x="353" y="156"/>
                  </a:lnTo>
                  <a:lnTo>
                    <a:pt x="353" y="156"/>
                  </a:lnTo>
                  <a:lnTo>
                    <a:pt x="347" y="158"/>
                  </a:lnTo>
                  <a:lnTo>
                    <a:pt x="344" y="156"/>
                  </a:lnTo>
                  <a:lnTo>
                    <a:pt x="341" y="155"/>
                  </a:lnTo>
                  <a:lnTo>
                    <a:pt x="337" y="155"/>
                  </a:lnTo>
                  <a:lnTo>
                    <a:pt x="337" y="155"/>
                  </a:lnTo>
                  <a:lnTo>
                    <a:pt x="334" y="155"/>
                  </a:lnTo>
                  <a:lnTo>
                    <a:pt x="331" y="155"/>
                  </a:lnTo>
                  <a:lnTo>
                    <a:pt x="328" y="154"/>
                  </a:lnTo>
                  <a:lnTo>
                    <a:pt x="326" y="154"/>
                  </a:lnTo>
                  <a:lnTo>
                    <a:pt x="326" y="154"/>
                  </a:lnTo>
                  <a:lnTo>
                    <a:pt x="324" y="152"/>
                  </a:lnTo>
                  <a:lnTo>
                    <a:pt x="323" y="149"/>
                  </a:lnTo>
                  <a:lnTo>
                    <a:pt x="321" y="146"/>
                  </a:lnTo>
                  <a:lnTo>
                    <a:pt x="321" y="142"/>
                  </a:lnTo>
                  <a:lnTo>
                    <a:pt x="321" y="142"/>
                  </a:lnTo>
                  <a:lnTo>
                    <a:pt x="321" y="138"/>
                  </a:lnTo>
                  <a:lnTo>
                    <a:pt x="320" y="135"/>
                  </a:lnTo>
                  <a:lnTo>
                    <a:pt x="318" y="132"/>
                  </a:lnTo>
                  <a:lnTo>
                    <a:pt x="316" y="134"/>
                  </a:lnTo>
                  <a:lnTo>
                    <a:pt x="316" y="134"/>
                  </a:lnTo>
                  <a:lnTo>
                    <a:pt x="314" y="136"/>
                  </a:lnTo>
                  <a:lnTo>
                    <a:pt x="311" y="136"/>
                  </a:lnTo>
                  <a:lnTo>
                    <a:pt x="310" y="138"/>
                  </a:lnTo>
                  <a:lnTo>
                    <a:pt x="310" y="142"/>
                  </a:lnTo>
                  <a:lnTo>
                    <a:pt x="310" y="142"/>
                  </a:lnTo>
                  <a:lnTo>
                    <a:pt x="311" y="151"/>
                  </a:lnTo>
                  <a:lnTo>
                    <a:pt x="311" y="155"/>
                  </a:lnTo>
                  <a:lnTo>
                    <a:pt x="309" y="158"/>
                  </a:lnTo>
                  <a:lnTo>
                    <a:pt x="309" y="158"/>
                  </a:lnTo>
                  <a:lnTo>
                    <a:pt x="304" y="161"/>
                  </a:lnTo>
                  <a:lnTo>
                    <a:pt x="296" y="162"/>
                  </a:lnTo>
                  <a:lnTo>
                    <a:pt x="287" y="162"/>
                  </a:lnTo>
                  <a:lnTo>
                    <a:pt x="281" y="161"/>
                  </a:lnTo>
                  <a:lnTo>
                    <a:pt x="281" y="161"/>
                  </a:lnTo>
                  <a:lnTo>
                    <a:pt x="277" y="158"/>
                  </a:lnTo>
                  <a:lnTo>
                    <a:pt x="270" y="156"/>
                  </a:lnTo>
                  <a:lnTo>
                    <a:pt x="263" y="155"/>
                  </a:lnTo>
                  <a:lnTo>
                    <a:pt x="260" y="152"/>
                  </a:lnTo>
                  <a:lnTo>
                    <a:pt x="260" y="152"/>
                  </a:lnTo>
                  <a:lnTo>
                    <a:pt x="257" y="146"/>
                  </a:lnTo>
                  <a:lnTo>
                    <a:pt x="254" y="145"/>
                  </a:lnTo>
                  <a:lnTo>
                    <a:pt x="252" y="144"/>
                  </a:lnTo>
                  <a:lnTo>
                    <a:pt x="252" y="144"/>
                  </a:lnTo>
                  <a:lnTo>
                    <a:pt x="243" y="145"/>
                  </a:lnTo>
                  <a:lnTo>
                    <a:pt x="239" y="146"/>
                  </a:lnTo>
                  <a:lnTo>
                    <a:pt x="236" y="146"/>
                  </a:lnTo>
                  <a:lnTo>
                    <a:pt x="236" y="146"/>
                  </a:lnTo>
                  <a:lnTo>
                    <a:pt x="230" y="142"/>
                  </a:lnTo>
                  <a:lnTo>
                    <a:pt x="226" y="139"/>
                  </a:lnTo>
                  <a:lnTo>
                    <a:pt x="223" y="138"/>
                  </a:lnTo>
                  <a:lnTo>
                    <a:pt x="223" y="138"/>
                  </a:lnTo>
                  <a:lnTo>
                    <a:pt x="216" y="136"/>
                  </a:lnTo>
                  <a:lnTo>
                    <a:pt x="213" y="134"/>
                  </a:lnTo>
                  <a:lnTo>
                    <a:pt x="210" y="132"/>
                  </a:lnTo>
                  <a:lnTo>
                    <a:pt x="210" y="132"/>
                  </a:lnTo>
                  <a:lnTo>
                    <a:pt x="209" y="131"/>
                  </a:lnTo>
                  <a:lnTo>
                    <a:pt x="205" y="129"/>
                  </a:lnTo>
                  <a:lnTo>
                    <a:pt x="200" y="128"/>
                  </a:lnTo>
                  <a:lnTo>
                    <a:pt x="199" y="125"/>
                  </a:lnTo>
                  <a:lnTo>
                    <a:pt x="199" y="125"/>
                  </a:lnTo>
                  <a:lnTo>
                    <a:pt x="196" y="124"/>
                  </a:lnTo>
                  <a:lnTo>
                    <a:pt x="193" y="122"/>
                  </a:lnTo>
                  <a:lnTo>
                    <a:pt x="190" y="121"/>
                  </a:lnTo>
                  <a:lnTo>
                    <a:pt x="190" y="119"/>
                  </a:lnTo>
                  <a:lnTo>
                    <a:pt x="190" y="119"/>
                  </a:lnTo>
                  <a:lnTo>
                    <a:pt x="192" y="114"/>
                  </a:lnTo>
                  <a:lnTo>
                    <a:pt x="193" y="107"/>
                  </a:lnTo>
                  <a:lnTo>
                    <a:pt x="193" y="107"/>
                  </a:lnTo>
                  <a:lnTo>
                    <a:pt x="193" y="105"/>
                  </a:lnTo>
                  <a:lnTo>
                    <a:pt x="196" y="102"/>
                  </a:lnTo>
                  <a:lnTo>
                    <a:pt x="199" y="99"/>
                  </a:lnTo>
                  <a:lnTo>
                    <a:pt x="200" y="97"/>
                  </a:lnTo>
                  <a:lnTo>
                    <a:pt x="200" y="97"/>
                  </a:lnTo>
                  <a:lnTo>
                    <a:pt x="199" y="95"/>
                  </a:lnTo>
                  <a:lnTo>
                    <a:pt x="196" y="92"/>
                  </a:lnTo>
                  <a:lnTo>
                    <a:pt x="193" y="90"/>
                  </a:lnTo>
                  <a:lnTo>
                    <a:pt x="193" y="90"/>
                  </a:lnTo>
                  <a:lnTo>
                    <a:pt x="190" y="87"/>
                  </a:lnTo>
                  <a:lnTo>
                    <a:pt x="188" y="84"/>
                  </a:lnTo>
                  <a:lnTo>
                    <a:pt x="183" y="82"/>
                  </a:lnTo>
                  <a:lnTo>
                    <a:pt x="183" y="82"/>
                  </a:lnTo>
                  <a:lnTo>
                    <a:pt x="180" y="81"/>
                  </a:lnTo>
                  <a:lnTo>
                    <a:pt x="176" y="78"/>
                  </a:lnTo>
                  <a:lnTo>
                    <a:pt x="173" y="74"/>
                  </a:lnTo>
                  <a:lnTo>
                    <a:pt x="171" y="72"/>
                  </a:lnTo>
                  <a:lnTo>
                    <a:pt x="171" y="72"/>
                  </a:lnTo>
                  <a:lnTo>
                    <a:pt x="168" y="71"/>
                  </a:lnTo>
                  <a:lnTo>
                    <a:pt x="166" y="67"/>
                  </a:lnTo>
                  <a:lnTo>
                    <a:pt x="166" y="63"/>
                  </a:lnTo>
                  <a:lnTo>
                    <a:pt x="165" y="60"/>
                  </a:lnTo>
                  <a:lnTo>
                    <a:pt x="165" y="60"/>
                  </a:lnTo>
                  <a:lnTo>
                    <a:pt x="163" y="57"/>
                  </a:lnTo>
                  <a:lnTo>
                    <a:pt x="163" y="54"/>
                  </a:lnTo>
                  <a:lnTo>
                    <a:pt x="166" y="53"/>
                  </a:lnTo>
                  <a:lnTo>
                    <a:pt x="169" y="53"/>
                  </a:lnTo>
                  <a:lnTo>
                    <a:pt x="169" y="53"/>
                  </a:lnTo>
                  <a:lnTo>
                    <a:pt x="172" y="54"/>
                  </a:lnTo>
                  <a:lnTo>
                    <a:pt x="176" y="54"/>
                  </a:lnTo>
                  <a:lnTo>
                    <a:pt x="179" y="51"/>
                  </a:lnTo>
                  <a:lnTo>
                    <a:pt x="179" y="50"/>
                  </a:lnTo>
                  <a:lnTo>
                    <a:pt x="178" y="47"/>
                  </a:lnTo>
                  <a:lnTo>
                    <a:pt x="178" y="47"/>
                  </a:lnTo>
                  <a:lnTo>
                    <a:pt x="172" y="40"/>
                  </a:lnTo>
                  <a:lnTo>
                    <a:pt x="171" y="35"/>
                  </a:lnTo>
                  <a:lnTo>
                    <a:pt x="169" y="33"/>
                  </a:lnTo>
                  <a:lnTo>
                    <a:pt x="169" y="33"/>
                  </a:lnTo>
                  <a:lnTo>
                    <a:pt x="171" y="26"/>
                  </a:lnTo>
                  <a:lnTo>
                    <a:pt x="171" y="21"/>
                  </a:lnTo>
                  <a:lnTo>
                    <a:pt x="171" y="20"/>
                  </a:lnTo>
                  <a:lnTo>
                    <a:pt x="169" y="18"/>
                  </a:lnTo>
                  <a:lnTo>
                    <a:pt x="169" y="18"/>
                  </a:lnTo>
                  <a:lnTo>
                    <a:pt x="162" y="13"/>
                  </a:lnTo>
                  <a:lnTo>
                    <a:pt x="161" y="10"/>
                  </a:lnTo>
                  <a:lnTo>
                    <a:pt x="159" y="7"/>
                  </a:lnTo>
                  <a:lnTo>
                    <a:pt x="159" y="7"/>
                  </a:lnTo>
                  <a:lnTo>
                    <a:pt x="158" y="4"/>
                  </a:lnTo>
                  <a:lnTo>
                    <a:pt x="155" y="1"/>
                  </a:lnTo>
                  <a:lnTo>
                    <a:pt x="153" y="0"/>
                  </a:lnTo>
                  <a:lnTo>
                    <a:pt x="146" y="0"/>
                  </a:lnTo>
                  <a:lnTo>
                    <a:pt x="146" y="0"/>
                  </a:lnTo>
                  <a:lnTo>
                    <a:pt x="145" y="6"/>
                  </a:lnTo>
                  <a:lnTo>
                    <a:pt x="142" y="10"/>
                  </a:lnTo>
                  <a:lnTo>
                    <a:pt x="141" y="11"/>
                  </a:lnTo>
                  <a:lnTo>
                    <a:pt x="141" y="11"/>
                  </a:lnTo>
                  <a:lnTo>
                    <a:pt x="134" y="14"/>
                  </a:lnTo>
                  <a:lnTo>
                    <a:pt x="124" y="18"/>
                  </a:lnTo>
                  <a:lnTo>
                    <a:pt x="124" y="18"/>
                  </a:lnTo>
                  <a:lnTo>
                    <a:pt x="122" y="18"/>
                  </a:lnTo>
                  <a:lnTo>
                    <a:pt x="119" y="18"/>
                  </a:lnTo>
                  <a:lnTo>
                    <a:pt x="114" y="17"/>
                  </a:lnTo>
                  <a:lnTo>
                    <a:pt x="106" y="14"/>
                  </a:lnTo>
                  <a:lnTo>
                    <a:pt x="101" y="14"/>
                  </a:lnTo>
                  <a:lnTo>
                    <a:pt x="101" y="14"/>
                  </a:lnTo>
                  <a:lnTo>
                    <a:pt x="95" y="14"/>
                  </a:lnTo>
                  <a:lnTo>
                    <a:pt x="92" y="17"/>
                  </a:lnTo>
                  <a:lnTo>
                    <a:pt x="91" y="20"/>
                  </a:lnTo>
                  <a:lnTo>
                    <a:pt x="92" y="23"/>
                  </a:lnTo>
                  <a:lnTo>
                    <a:pt x="92" y="23"/>
                  </a:lnTo>
                  <a:lnTo>
                    <a:pt x="94" y="26"/>
                  </a:lnTo>
                  <a:lnTo>
                    <a:pt x="95" y="31"/>
                  </a:lnTo>
                  <a:lnTo>
                    <a:pt x="95" y="38"/>
                  </a:lnTo>
                  <a:lnTo>
                    <a:pt x="95" y="38"/>
                  </a:lnTo>
                  <a:lnTo>
                    <a:pt x="97" y="45"/>
                  </a:lnTo>
                  <a:lnTo>
                    <a:pt x="101" y="51"/>
                  </a:lnTo>
                  <a:lnTo>
                    <a:pt x="102" y="53"/>
                  </a:lnTo>
                  <a:lnTo>
                    <a:pt x="104" y="53"/>
                  </a:lnTo>
                  <a:lnTo>
                    <a:pt x="104" y="53"/>
                  </a:lnTo>
                  <a:lnTo>
                    <a:pt x="108" y="53"/>
                  </a:lnTo>
                  <a:lnTo>
                    <a:pt x="112" y="55"/>
                  </a:lnTo>
                  <a:lnTo>
                    <a:pt x="114" y="58"/>
                  </a:lnTo>
                  <a:lnTo>
                    <a:pt x="114" y="60"/>
                  </a:lnTo>
                  <a:lnTo>
                    <a:pt x="112" y="60"/>
                  </a:lnTo>
                  <a:lnTo>
                    <a:pt x="112" y="60"/>
                  </a:lnTo>
                  <a:lnTo>
                    <a:pt x="108" y="61"/>
                  </a:lnTo>
                  <a:lnTo>
                    <a:pt x="106" y="64"/>
                  </a:lnTo>
                  <a:lnTo>
                    <a:pt x="104" y="68"/>
                  </a:lnTo>
                  <a:lnTo>
                    <a:pt x="104" y="72"/>
                  </a:lnTo>
                  <a:lnTo>
                    <a:pt x="104" y="72"/>
                  </a:lnTo>
                  <a:lnTo>
                    <a:pt x="104" y="80"/>
                  </a:lnTo>
                  <a:lnTo>
                    <a:pt x="102" y="82"/>
                  </a:lnTo>
                  <a:lnTo>
                    <a:pt x="101" y="84"/>
                  </a:lnTo>
                  <a:lnTo>
                    <a:pt x="101" y="84"/>
                  </a:lnTo>
                  <a:lnTo>
                    <a:pt x="98" y="84"/>
                  </a:lnTo>
                  <a:lnTo>
                    <a:pt x="95" y="85"/>
                  </a:lnTo>
                  <a:lnTo>
                    <a:pt x="94" y="88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5"/>
                  </a:lnTo>
                  <a:lnTo>
                    <a:pt x="91" y="97"/>
                  </a:lnTo>
                  <a:lnTo>
                    <a:pt x="88" y="98"/>
                  </a:lnTo>
                  <a:lnTo>
                    <a:pt x="85" y="99"/>
                  </a:lnTo>
                  <a:lnTo>
                    <a:pt x="84" y="101"/>
                  </a:lnTo>
                  <a:lnTo>
                    <a:pt x="84" y="101"/>
                  </a:lnTo>
                  <a:lnTo>
                    <a:pt x="81" y="109"/>
                  </a:lnTo>
                  <a:lnTo>
                    <a:pt x="77" y="118"/>
                  </a:lnTo>
                  <a:lnTo>
                    <a:pt x="77" y="118"/>
                  </a:lnTo>
                  <a:lnTo>
                    <a:pt x="70" y="121"/>
                  </a:lnTo>
                  <a:lnTo>
                    <a:pt x="65" y="122"/>
                  </a:lnTo>
                  <a:lnTo>
                    <a:pt x="64" y="124"/>
                  </a:lnTo>
                  <a:lnTo>
                    <a:pt x="64" y="125"/>
                  </a:lnTo>
                  <a:lnTo>
                    <a:pt x="64" y="125"/>
                  </a:lnTo>
                  <a:lnTo>
                    <a:pt x="62" y="129"/>
                  </a:lnTo>
                  <a:lnTo>
                    <a:pt x="60" y="134"/>
                  </a:lnTo>
                  <a:lnTo>
                    <a:pt x="57" y="136"/>
                  </a:lnTo>
                  <a:lnTo>
                    <a:pt x="55" y="138"/>
                  </a:lnTo>
                  <a:lnTo>
                    <a:pt x="55" y="138"/>
                  </a:lnTo>
                  <a:lnTo>
                    <a:pt x="48" y="136"/>
                  </a:lnTo>
                  <a:lnTo>
                    <a:pt x="45" y="136"/>
                  </a:lnTo>
                  <a:lnTo>
                    <a:pt x="44" y="138"/>
                  </a:lnTo>
                  <a:lnTo>
                    <a:pt x="44" y="138"/>
                  </a:lnTo>
                  <a:lnTo>
                    <a:pt x="42" y="139"/>
                  </a:lnTo>
                  <a:lnTo>
                    <a:pt x="41" y="139"/>
                  </a:lnTo>
                  <a:lnTo>
                    <a:pt x="38" y="138"/>
                  </a:lnTo>
                  <a:lnTo>
                    <a:pt x="34" y="136"/>
                  </a:lnTo>
                  <a:lnTo>
                    <a:pt x="33" y="136"/>
                  </a:lnTo>
                  <a:lnTo>
                    <a:pt x="33" y="136"/>
                  </a:lnTo>
                  <a:lnTo>
                    <a:pt x="25" y="144"/>
                  </a:lnTo>
                  <a:lnTo>
                    <a:pt x="21" y="148"/>
                  </a:lnTo>
                  <a:lnTo>
                    <a:pt x="20" y="152"/>
                  </a:lnTo>
                  <a:lnTo>
                    <a:pt x="20" y="152"/>
                  </a:lnTo>
                  <a:lnTo>
                    <a:pt x="20" y="154"/>
                  </a:lnTo>
                  <a:lnTo>
                    <a:pt x="21" y="155"/>
                  </a:lnTo>
                  <a:lnTo>
                    <a:pt x="25" y="158"/>
                  </a:lnTo>
                  <a:lnTo>
                    <a:pt x="28" y="159"/>
                  </a:lnTo>
                  <a:lnTo>
                    <a:pt x="30" y="162"/>
                  </a:lnTo>
                  <a:lnTo>
                    <a:pt x="30" y="164"/>
                  </a:lnTo>
                  <a:lnTo>
                    <a:pt x="30" y="164"/>
                  </a:lnTo>
                  <a:lnTo>
                    <a:pt x="30" y="168"/>
                  </a:lnTo>
                  <a:lnTo>
                    <a:pt x="33" y="173"/>
                  </a:lnTo>
                  <a:lnTo>
                    <a:pt x="37" y="181"/>
                  </a:lnTo>
                  <a:lnTo>
                    <a:pt x="37" y="181"/>
                  </a:lnTo>
                  <a:lnTo>
                    <a:pt x="42" y="188"/>
                  </a:lnTo>
                  <a:lnTo>
                    <a:pt x="44" y="192"/>
                  </a:lnTo>
                  <a:lnTo>
                    <a:pt x="42" y="195"/>
                  </a:lnTo>
                  <a:lnTo>
                    <a:pt x="42" y="195"/>
                  </a:lnTo>
                  <a:lnTo>
                    <a:pt x="41" y="198"/>
                  </a:lnTo>
                  <a:lnTo>
                    <a:pt x="38" y="198"/>
                  </a:lnTo>
                  <a:lnTo>
                    <a:pt x="31" y="198"/>
                  </a:lnTo>
                  <a:lnTo>
                    <a:pt x="31" y="198"/>
                  </a:lnTo>
                  <a:lnTo>
                    <a:pt x="27" y="198"/>
                  </a:lnTo>
                  <a:lnTo>
                    <a:pt x="24" y="199"/>
                  </a:lnTo>
                  <a:lnTo>
                    <a:pt x="21" y="199"/>
                  </a:lnTo>
                  <a:lnTo>
                    <a:pt x="15" y="199"/>
                  </a:lnTo>
                  <a:lnTo>
                    <a:pt x="15" y="199"/>
                  </a:lnTo>
                  <a:lnTo>
                    <a:pt x="10" y="199"/>
                  </a:lnTo>
                  <a:lnTo>
                    <a:pt x="5" y="200"/>
                  </a:lnTo>
                  <a:lnTo>
                    <a:pt x="1" y="209"/>
                  </a:lnTo>
                  <a:lnTo>
                    <a:pt x="1" y="20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5" y="216"/>
                  </a:lnTo>
                  <a:lnTo>
                    <a:pt x="10" y="220"/>
                  </a:lnTo>
                  <a:lnTo>
                    <a:pt x="14" y="223"/>
                  </a:lnTo>
                  <a:lnTo>
                    <a:pt x="14" y="223"/>
                  </a:lnTo>
                  <a:lnTo>
                    <a:pt x="18" y="225"/>
                  </a:lnTo>
                  <a:lnTo>
                    <a:pt x="21" y="225"/>
                  </a:lnTo>
                  <a:lnTo>
                    <a:pt x="27" y="223"/>
                  </a:lnTo>
                  <a:lnTo>
                    <a:pt x="31" y="222"/>
                  </a:lnTo>
                  <a:lnTo>
                    <a:pt x="31" y="222"/>
                  </a:lnTo>
                  <a:lnTo>
                    <a:pt x="33" y="225"/>
                  </a:lnTo>
                  <a:lnTo>
                    <a:pt x="33" y="225"/>
                  </a:lnTo>
                  <a:lnTo>
                    <a:pt x="31" y="226"/>
                  </a:lnTo>
                  <a:lnTo>
                    <a:pt x="28" y="228"/>
                  </a:lnTo>
                  <a:lnTo>
                    <a:pt x="21" y="230"/>
                  </a:lnTo>
                  <a:lnTo>
                    <a:pt x="14" y="230"/>
                  </a:lnTo>
                  <a:lnTo>
                    <a:pt x="10" y="232"/>
                  </a:lnTo>
                  <a:lnTo>
                    <a:pt x="10" y="232"/>
                  </a:lnTo>
                  <a:lnTo>
                    <a:pt x="13" y="237"/>
                  </a:lnTo>
                  <a:lnTo>
                    <a:pt x="23" y="247"/>
                  </a:lnTo>
                  <a:lnTo>
                    <a:pt x="34" y="256"/>
                  </a:lnTo>
                  <a:lnTo>
                    <a:pt x="40" y="259"/>
                  </a:lnTo>
                  <a:lnTo>
                    <a:pt x="44" y="260"/>
                  </a:lnTo>
                  <a:lnTo>
                    <a:pt x="44" y="260"/>
                  </a:lnTo>
                  <a:lnTo>
                    <a:pt x="48" y="259"/>
                  </a:lnTo>
                  <a:lnTo>
                    <a:pt x="52" y="256"/>
                  </a:lnTo>
                  <a:lnTo>
                    <a:pt x="58" y="252"/>
                  </a:lnTo>
                  <a:lnTo>
                    <a:pt x="61" y="246"/>
                  </a:lnTo>
                  <a:lnTo>
                    <a:pt x="61" y="245"/>
                  </a:lnTo>
                  <a:lnTo>
                    <a:pt x="61" y="243"/>
                  </a:lnTo>
                  <a:lnTo>
                    <a:pt x="61" y="243"/>
                  </a:lnTo>
                  <a:lnTo>
                    <a:pt x="60" y="240"/>
                  </a:lnTo>
                  <a:lnTo>
                    <a:pt x="61" y="237"/>
                  </a:lnTo>
                  <a:lnTo>
                    <a:pt x="64" y="235"/>
                  </a:lnTo>
                  <a:lnTo>
                    <a:pt x="65" y="235"/>
                  </a:lnTo>
                  <a:lnTo>
                    <a:pt x="65" y="235"/>
                  </a:lnTo>
                  <a:lnTo>
                    <a:pt x="67" y="237"/>
                  </a:lnTo>
                  <a:lnTo>
                    <a:pt x="68" y="243"/>
                  </a:lnTo>
                  <a:lnTo>
                    <a:pt x="68" y="247"/>
                  </a:lnTo>
                  <a:lnTo>
                    <a:pt x="70" y="252"/>
                  </a:lnTo>
                  <a:lnTo>
                    <a:pt x="70" y="252"/>
                  </a:lnTo>
                  <a:lnTo>
                    <a:pt x="71" y="255"/>
                  </a:lnTo>
                  <a:lnTo>
                    <a:pt x="72" y="257"/>
                  </a:lnTo>
                  <a:lnTo>
                    <a:pt x="70" y="266"/>
                  </a:lnTo>
                  <a:lnTo>
                    <a:pt x="70" y="266"/>
                  </a:lnTo>
                  <a:lnTo>
                    <a:pt x="70" y="272"/>
                  </a:lnTo>
                  <a:lnTo>
                    <a:pt x="70" y="279"/>
                  </a:lnTo>
                  <a:lnTo>
                    <a:pt x="72" y="293"/>
                  </a:lnTo>
                  <a:lnTo>
                    <a:pt x="72" y="293"/>
                  </a:lnTo>
                  <a:lnTo>
                    <a:pt x="77" y="306"/>
                  </a:lnTo>
                  <a:lnTo>
                    <a:pt x="81" y="321"/>
                  </a:lnTo>
                  <a:lnTo>
                    <a:pt x="81" y="321"/>
                  </a:lnTo>
                  <a:lnTo>
                    <a:pt x="82" y="331"/>
                  </a:lnTo>
                  <a:lnTo>
                    <a:pt x="87" y="343"/>
                  </a:lnTo>
                  <a:lnTo>
                    <a:pt x="91" y="354"/>
                  </a:lnTo>
                  <a:lnTo>
                    <a:pt x="95" y="366"/>
                  </a:lnTo>
                  <a:lnTo>
                    <a:pt x="95" y="366"/>
                  </a:lnTo>
                  <a:lnTo>
                    <a:pt x="99" y="375"/>
                  </a:lnTo>
                  <a:lnTo>
                    <a:pt x="104" y="388"/>
                  </a:lnTo>
                  <a:lnTo>
                    <a:pt x="108" y="400"/>
                  </a:lnTo>
                  <a:lnTo>
                    <a:pt x="111" y="407"/>
                  </a:lnTo>
                  <a:lnTo>
                    <a:pt x="111" y="407"/>
                  </a:lnTo>
                  <a:lnTo>
                    <a:pt x="119" y="421"/>
                  </a:lnTo>
                  <a:lnTo>
                    <a:pt x="124" y="431"/>
                  </a:lnTo>
                  <a:lnTo>
                    <a:pt x="126" y="439"/>
                  </a:lnTo>
                  <a:lnTo>
                    <a:pt x="126" y="439"/>
                  </a:lnTo>
                  <a:lnTo>
                    <a:pt x="126" y="444"/>
                  </a:lnTo>
                  <a:lnTo>
                    <a:pt x="128" y="448"/>
                  </a:lnTo>
                  <a:lnTo>
                    <a:pt x="132" y="457"/>
                  </a:lnTo>
                  <a:lnTo>
                    <a:pt x="138" y="464"/>
                  </a:lnTo>
                  <a:lnTo>
                    <a:pt x="142" y="468"/>
                  </a:lnTo>
                  <a:lnTo>
                    <a:pt x="142" y="468"/>
                  </a:lnTo>
                  <a:lnTo>
                    <a:pt x="145" y="469"/>
                  </a:lnTo>
                  <a:lnTo>
                    <a:pt x="149" y="467"/>
                  </a:lnTo>
                  <a:lnTo>
                    <a:pt x="153" y="464"/>
                  </a:lnTo>
                  <a:lnTo>
                    <a:pt x="156" y="458"/>
                  </a:lnTo>
                  <a:lnTo>
                    <a:pt x="156" y="458"/>
                  </a:lnTo>
                  <a:lnTo>
                    <a:pt x="159" y="454"/>
                  </a:lnTo>
                  <a:lnTo>
                    <a:pt x="165" y="451"/>
                  </a:lnTo>
                  <a:lnTo>
                    <a:pt x="169" y="448"/>
                  </a:lnTo>
                  <a:lnTo>
                    <a:pt x="171" y="445"/>
                  </a:lnTo>
                  <a:lnTo>
                    <a:pt x="172" y="444"/>
                  </a:lnTo>
                  <a:lnTo>
                    <a:pt x="172" y="444"/>
                  </a:lnTo>
                  <a:lnTo>
                    <a:pt x="173" y="437"/>
                  </a:lnTo>
                  <a:lnTo>
                    <a:pt x="175" y="434"/>
                  </a:lnTo>
                  <a:lnTo>
                    <a:pt x="178" y="432"/>
                  </a:lnTo>
                  <a:lnTo>
                    <a:pt x="178" y="432"/>
                  </a:lnTo>
                  <a:lnTo>
                    <a:pt x="180" y="431"/>
                  </a:lnTo>
                  <a:lnTo>
                    <a:pt x="182" y="430"/>
                  </a:lnTo>
                  <a:lnTo>
                    <a:pt x="182" y="421"/>
                  </a:lnTo>
                  <a:lnTo>
                    <a:pt x="182" y="421"/>
                  </a:lnTo>
                  <a:lnTo>
                    <a:pt x="183" y="411"/>
                  </a:lnTo>
                  <a:lnTo>
                    <a:pt x="185" y="405"/>
                  </a:lnTo>
                  <a:lnTo>
                    <a:pt x="186" y="401"/>
                  </a:lnTo>
                  <a:lnTo>
                    <a:pt x="186" y="401"/>
                  </a:lnTo>
                  <a:lnTo>
                    <a:pt x="189" y="395"/>
                  </a:lnTo>
                  <a:lnTo>
                    <a:pt x="190" y="388"/>
                  </a:lnTo>
                  <a:lnTo>
                    <a:pt x="190" y="381"/>
                  </a:lnTo>
                  <a:lnTo>
                    <a:pt x="189" y="375"/>
                  </a:lnTo>
                  <a:lnTo>
                    <a:pt x="189" y="375"/>
                  </a:lnTo>
                  <a:lnTo>
                    <a:pt x="188" y="370"/>
                  </a:lnTo>
                  <a:lnTo>
                    <a:pt x="188" y="366"/>
                  </a:lnTo>
                  <a:lnTo>
                    <a:pt x="190" y="354"/>
                  </a:lnTo>
                  <a:lnTo>
                    <a:pt x="190" y="354"/>
                  </a:lnTo>
                  <a:lnTo>
                    <a:pt x="192" y="346"/>
                  </a:lnTo>
                  <a:lnTo>
                    <a:pt x="193" y="343"/>
                  </a:lnTo>
                  <a:lnTo>
                    <a:pt x="196" y="341"/>
                  </a:lnTo>
                  <a:lnTo>
                    <a:pt x="196" y="341"/>
                  </a:lnTo>
                  <a:lnTo>
                    <a:pt x="200" y="340"/>
                  </a:lnTo>
                  <a:lnTo>
                    <a:pt x="205" y="338"/>
                  </a:lnTo>
                  <a:lnTo>
                    <a:pt x="208" y="334"/>
                  </a:lnTo>
                  <a:lnTo>
                    <a:pt x="212" y="330"/>
                  </a:lnTo>
                  <a:lnTo>
                    <a:pt x="212" y="330"/>
                  </a:lnTo>
                  <a:lnTo>
                    <a:pt x="217" y="326"/>
                  </a:lnTo>
                  <a:lnTo>
                    <a:pt x="225" y="320"/>
                  </a:lnTo>
                  <a:lnTo>
                    <a:pt x="236" y="311"/>
                  </a:lnTo>
                  <a:lnTo>
                    <a:pt x="236" y="311"/>
                  </a:lnTo>
                  <a:lnTo>
                    <a:pt x="250" y="300"/>
                  </a:lnTo>
                  <a:lnTo>
                    <a:pt x="257" y="292"/>
                  </a:lnTo>
                  <a:lnTo>
                    <a:pt x="263" y="284"/>
                  </a:lnTo>
                  <a:lnTo>
                    <a:pt x="263" y="284"/>
                  </a:lnTo>
                  <a:lnTo>
                    <a:pt x="267" y="280"/>
                  </a:lnTo>
                  <a:lnTo>
                    <a:pt x="274" y="276"/>
                  </a:lnTo>
                  <a:lnTo>
                    <a:pt x="281" y="273"/>
                  </a:lnTo>
                  <a:lnTo>
                    <a:pt x="287" y="269"/>
                  </a:lnTo>
                  <a:lnTo>
                    <a:pt x="287" y="269"/>
                  </a:lnTo>
                  <a:lnTo>
                    <a:pt x="290" y="265"/>
                  </a:lnTo>
                  <a:lnTo>
                    <a:pt x="291" y="260"/>
                  </a:lnTo>
                  <a:lnTo>
                    <a:pt x="291" y="252"/>
                  </a:lnTo>
                  <a:lnTo>
                    <a:pt x="291" y="252"/>
                  </a:lnTo>
                  <a:lnTo>
                    <a:pt x="293" y="249"/>
                  </a:lnTo>
                  <a:lnTo>
                    <a:pt x="296" y="247"/>
                  </a:lnTo>
                  <a:lnTo>
                    <a:pt x="304" y="245"/>
                  </a:lnTo>
                  <a:lnTo>
                    <a:pt x="313" y="242"/>
                  </a:lnTo>
                  <a:lnTo>
                    <a:pt x="320" y="242"/>
                  </a:lnTo>
                  <a:lnTo>
                    <a:pt x="320" y="242"/>
                  </a:lnTo>
                  <a:lnTo>
                    <a:pt x="324" y="242"/>
                  </a:lnTo>
                  <a:lnTo>
                    <a:pt x="324" y="242"/>
                  </a:lnTo>
                  <a:lnTo>
                    <a:pt x="324" y="233"/>
                  </a:lnTo>
                  <a:lnTo>
                    <a:pt x="323" y="225"/>
                  </a:lnTo>
                  <a:lnTo>
                    <a:pt x="318" y="212"/>
                  </a:lnTo>
                  <a:lnTo>
                    <a:pt x="318" y="21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92" name="South Korea">
              <a:extLst>
                <a:ext uri="{FF2B5EF4-FFF2-40B4-BE49-F238E27FC236}">
                  <a16:creationId xmlns:a16="http://schemas.microsoft.com/office/drawing/2014/main" id="{75012CFF-C6E1-FB4C-8E9A-371252DEA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7761" y="3347880"/>
              <a:ext cx="81389" cy="109504"/>
            </a:xfrm>
            <a:custGeom>
              <a:avLst/>
              <a:gdLst/>
              <a:ahLst/>
              <a:cxnLst>
                <a:cxn ang="0">
                  <a:pos x="11" y="6"/>
                </a:cxn>
                <a:cxn ang="0">
                  <a:pos x="11" y="6"/>
                </a:cxn>
                <a:cxn ang="0">
                  <a:pos x="1" y="13"/>
                </a:cxn>
                <a:cxn ang="0">
                  <a:pos x="1" y="13"/>
                </a:cxn>
                <a:cxn ang="0">
                  <a:pos x="4" y="18"/>
                </a:cxn>
                <a:cxn ang="0">
                  <a:pos x="4" y="21"/>
                </a:cxn>
                <a:cxn ang="0">
                  <a:pos x="7" y="21"/>
                </a:cxn>
                <a:cxn ang="0">
                  <a:pos x="7" y="21"/>
                </a:cxn>
                <a:cxn ang="0">
                  <a:pos x="9" y="23"/>
                </a:cxn>
                <a:cxn ang="0">
                  <a:pos x="9" y="25"/>
                </a:cxn>
                <a:cxn ang="0">
                  <a:pos x="8" y="28"/>
                </a:cxn>
                <a:cxn ang="0">
                  <a:pos x="5" y="28"/>
                </a:cxn>
                <a:cxn ang="0">
                  <a:pos x="5" y="28"/>
                </a:cxn>
                <a:cxn ang="0">
                  <a:pos x="4" y="28"/>
                </a:cxn>
                <a:cxn ang="0">
                  <a:pos x="2" y="30"/>
                </a:cxn>
                <a:cxn ang="0">
                  <a:pos x="1" y="33"/>
                </a:cxn>
                <a:cxn ang="0">
                  <a:pos x="2" y="38"/>
                </a:cxn>
                <a:cxn ang="0">
                  <a:pos x="5" y="44"/>
                </a:cxn>
                <a:cxn ang="0">
                  <a:pos x="5" y="44"/>
                </a:cxn>
                <a:cxn ang="0">
                  <a:pos x="5" y="47"/>
                </a:cxn>
                <a:cxn ang="0">
                  <a:pos x="5" y="50"/>
                </a:cxn>
                <a:cxn ang="0">
                  <a:pos x="2" y="54"/>
                </a:cxn>
                <a:cxn ang="0">
                  <a:pos x="0" y="60"/>
                </a:cxn>
                <a:cxn ang="0">
                  <a:pos x="0" y="61"/>
                </a:cxn>
                <a:cxn ang="0">
                  <a:pos x="0" y="62"/>
                </a:cxn>
                <a:cxn ang="0">
                  <a:pos x="0" y="62"/>
                </a:cxn>
                <a:cxn ang="0">
                  <a:pos x="1" y="65"/>
                </a:cxn>
                <a:cxn ang="0">
                  <a:pos x="1" y="68"/>
                </a:cxn>
                <a:cxn ang="0">
                  <a:pos x="1" y="71"/>
                </a:cxn>
                <a:cxn ang="0">
                  <a:pos x="2" y="74"/>
                </a:cxn>
                <a:cxn ang="0">
                  <a:pos x="2" y="74"/>
                </a:cxn>
                <a:cxn ang="0">
                  <a:pos x="7" y="74"/>
                </a:cxn>
                <a:cxn ang="0">
                  <a:pos x="15" y="72"/>
                </a:cxn>
                <a:cxn ang="0">
                  <a:pos x="24" y="70"/>
                </a:cxn>
                <a:cxn ang="0">
                  <a:pos x="29" y="67"/>
                </a:cxn>
                <a:cxn ang="0">
                  <a:pos x="32" y="64"/>
                </a:cxn>
                <a:cxn ang="0">
                  <a:pos x="32" y="64"/>
                </a:cxn>
                <a:cxn ang="0">
                  <a:pos x="38" y="58"/>
                </a:cxn>
                <a:cxn ang="0">
                  <a:pos x="42" y="57"/>
                </a:cxn>
                <a:cxn ang="0">
                  <a:pos x="45" y="57"/>
                </a:cxn>
                <a:cxn ang="0">
                  <a:pos x="48" y="57"/>
                </a:cxn>
                <a:cxn ang="0">
                  <a:pos x="48" y="57"/>
                </a:cxn>
                <a:cxn ang="0">
                  <a:pos x="51" y="57"/>
                </a:cxn>
                <a:cxn ang="0">
                  <a:pos x="54" y="55"/>
                </a:cxn>
                <a:cxn ang="0">
                  <a:pos x="55" y="52"/>
                </a:cxn>
                <a:cxn ang="0">
                  <a:pos x="55" y="50"/>
                </a:cxn>
                <a:cxn ang="0">
                  <a:pos x="55" y="50"/>
                </a:cxn>
                <a:cxn ang="0">
                  <a:pos x="54" y="47"/>
                </a:cxn>
                <a:cxn ang="0">
                  <a:pos x="52" y="41"/>
                </a:cxn>
                <a:cxn ang="0">
                  <a:pos x="51" y="34"/>
                </a:cxn>
                <a:cxn ang="0">
                  <a:pos x="51" y="27"/>
                </a:cxn>
                <a:cxn ang="0">
                  <a:pos x="51" y="27"/>
                </a:cxn>
                <a:cxn ang="0">
                  <a:pos x="49" y="21"/>
                </a:cxn>
                <a:cxn ang="0">
                  <a:pos x="45" y="14"/>
                </a:cxn>
                <a:cxn ang="0">
                  <a:pos x="34" y="0"/>
                </a:cxn>
                <a:cxn ang="0">
                  <a:pos x="34" y="0"/>
                </a:cxn>
                <a:cxn ang="0">
                  <a:pos x="29" y="3"/>
                </a:cxn>
                <a:cxn ang="0">
                  <a:pos x="25" y="3"/>
                </a:cxn>
                <a:cxn ang="0">
                  <a:pos x="25" y="3"/>
                </a:cxn>
                <a:cxn ang="0">
                  <a:pos x="17" y="4"/>
                </a:cxn>
                <a:cxn ang="0">
                  <a:pos x="14" y="4"/>
                </a:cxn>
                <a:cxn ang="0">
                  <a:pos x="11" y="6"/>
                </a:cxn>
                <a:cxn ang="0">
                  <a:pos x="11" y="6"/>
                </a:cxn>
              </a:cxnLst>
              <a:rect l="0" t="0" r="r" b="b"/>
              <a:pathLst>
                <a:path w="55" h="74">
                  <a:moveTo>
                    <a:pt x="11" y="6"/>
                  </a:moveTo>
                  <a:lnTo>
                    <a:pt x="11" y="6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4" y="18"/>
                  </a:lnTo>
                  <a:lnTo>
                    <a:pt x="4" y="21"/>
                  </a:lnTo>
                  <a:lnTo>
                    <a:pt x="7" y="21"/>
                  </a:lnTo>
                  <a:lnTo>
                    <a:pt x="7" y="21"/>
                  </a:lnTo>
                  <a:lnTo>
                    <a:pt x="9" y="23"/>
                  </a:lnTo>
                  <a:lnTo>
                    <a:pt x="9" y="25"/>
                  </a:lnTo>
                  <a:lnTo>
                    <a:pt x="8" y="28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4" y="28"/>
                  </a:lnTo>
                  <a:lnTo>
                    <a:pt x="2" y="30"/>
                  </a:lnTo>
                  <a:lnTo>
                    <a:pt x="1" y="33"/>
                  </a:lnTo>
                  <a:lnTo>
                    <a:pt x="2" y="38"/>
                  </a:lnTo>
                  <a:lnTo>
                    <a:pt x="5" y="44"/>
                  </a:lnTo>
                  <a:lnTo>
                    <a:pt x="5" y="44"/>
                  </a:lnTo>
                  <a:lnTo>
                    <a:pt x="5" y="47"/>
                  </a:lnTo>
                  <a:lnTo>
                    <a:pt x="5" y="50"/>
                  </a:lnTo>
                  <a:lnTo>
                    <a:pt x="2" y="54"/>
                  </a:lnTo>
                  <a:lnTo>
                    <a:pt x="0" y="60"/>
                  </a:lnTo>
                  <a:lnTo>
                    <a:pt x="0" y="61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1" y="65"/>
                  </a:lnTo>
                  <a:lnTo>
                    <a:pt x="1" y="68"/>
                  </a:lnTo>
                  <a:lnTo>
                    <a:pt x="1" y="71"/>
                  </a:lnTo>
                  <a:lnTo>
                    <a:pt x="2" y="74"/>
                  </a:lnTo>
                  <a:lnTo>
                    <a:pt x="2" y="74"/>
                  </a:lnTo>
                  <a:lnTo>
                    <a:pt x="7" y="74"/>
                  </a:lnTo>
                  <a:lnTo>
                    <a:pt x="15" y="72"/>
                  </a:lnTo>
                  <a:lnTo>
                    <a:pt x="24" y="70"/>
                  </a:lnTo>
                  <a:lnTo>
                    <a:pt x="29" y="67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8" y="58"/>
                  </a:lnTo>
                  <a:lnTo>
                    <a:pt x="42" y="57"/>
                  </a:lnTo>
                  <a:lnTo>
                    <a:pt x="45" y="57"/>
                  </a:lnTo>
                  <a:lnTo>
                    <a:pt x="48" y="57"/>
                  </a:lnTo>
                  <a:lnTo>
                    <a:pt x="48" y="57"/>
                  </a:lnTo>
                  <a:lnTo>
                    <a:pt x="51" y="57"/>
                  </a:lnTo>
                  <a:lnTo>
                    <a:pt x="54" y="55"/>
                  </a:lnTo>
                  <a:lnTo>
                    <a:pt x="55" y="52"/>
                  </a:lnTo>
                  <a:lnTo>
                    <a:pt x="55" y="50"/>
                  </a:lnTo>
                  <a:lnTo>
                    <a:pt x="55" y="50"/>
                  </a:lnTo>
                  <a:lnTo>
                    <a:pt x="54" y="47"/>
                  </a:lnTo>
                  <a:lnTo>
                    <a:pt x="52" y="41"/>
                  </a:lnTo>
                  <a:lnTo>
                    <a:pt x="51" y="34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49" y="21"/>
                  </a:lnTo>
                  <a:lnTo>
                    <a:pt x="45" y="14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9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17" y="4"/>
                  </a:lnTo>
                  <a:lnTo>
                    <a:pt x="14" y="4"/>
                  </a:lnTo>
                  <a:lnTo>
                    <a:pt x="11" y="6"/>
                  </a:lnTo>
                  <a:lnTo>
                    <a:pt x="11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93" name="Japan">
              <a:extLst>
                <a:ext uri="{FF2B5EF4-FFF2-40B4-BE49-F238E27FC236}">
                  <a16:creationId xmlns:a16="http://schemas.microsoft.com/office/drawing/2014/main" id="{A4BBA1BA-A633-C64F-AAF7-AD37CAFDA3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77670" y="3148110"/>
              <a:ext cx="401022" cy="399542"/>
            </a:xfrm>
            <a:custGeom>
              <a:avLst/>
              <a:gdLst/>
              <a:ahLst/>
              <a:cxnLst>
                <a:cxn ang="0">
                  <a:pos x="246" y="28"/>
                </a:cxn>
                <a:cxn ang="0">
                  <a:pos x="213" y="11"/>
                </a:cxn>
                <a:cxn ang="0">
                  <a:pos x="196" y="1"/>
                </a:cxn>
                <a:cxn ang="0">
                  <a:pos x="197" y="13"/>
                </a:cxn>
                <a:cxn ang="0">
                  <a:pos x="192" y="34"/>
                </a:cxn>
                <a:cxn ang="0">
                  <a:pos x="186" y="44"/>
                </a:cxn>
                <a:cxn ang="0">
                  <a:pos x="170" y="55"/>
                </a:cxn>
                <a:cxn ang="0">
                  <a:pos x="167" y="64"/>
                </a:cxn>
                <a:cxn ang="0">
                  <a:pos x="169" y="78"/>
                </a:cxn>
                <a:cxn ang="0">
                  <a:pos x="185" y="71"/>
                </a:cxn>
                <a:cxn ang="0">
                  <a:pos x="175" y="61"/>
                </a:cxn>
                <a:cxn ang="0">
                  <a:pos x="183" y="58"/>
                </a:cxn>
                <a:cxn ang="0">
                  <a:pos x="212" y="64"/>
                </a:cxn>
                <a:cxn ang="0">
                  <a:pos x="223" y="59"/>
                </a:cxn>
                <a:cxn ang="0">
                  <a:pos x="246" y="49"/>
                </a:cxn>
                <a:cxn ang="0">
                  <a:pos x="254" y="40"/>
                </a:cxn>
                <a:cxn ang="0">
                  <a:pos x="271" y="21"/>
                </a:cxn>
                <a:cxn ang="0">
                  <a:pos x="257" y="25"/>
                </a:cxn>
                <a:cxn ang="0">
                  <a:pos x="165" y="108"/>
                </a:cxn>
                <a:cxn ang="0">
                  <a:pos x="165" y="121"/>
                </a:cxn>
                <a:cxn ang="0">
                  <a:pos x="157" y="139"/>
                </a:cxn>
                <a:cxn ang="0">
                  <a:pos x="143" y="155"/>
                </a:cxn>
                <a:cxn ang="0">
                  <a:pos x="125" y="162"/>
                </a:cxn>
                <a:cxn ang="0">
                  <a:pos x="118" y="156"/>
                </a:cxn>
                <a:cxn ang="0">
                  <a:pos x="111" y="175"/>
                </a:cxn>
                <a:cxn ang="0">
                  <a:pos x="102" y="186"/>
                </a:cxn>
                <a:cxn ang="0">
                  <a:pos x="92" y="187"/>
                </a:cxn>
                <a:cxn ang="0">
                  <a:pos x="68" y="190"/>
                </a:cxn>
                <a:cxn ang="0">
                  <a:pos x="49" y="192"/>
                </a:cxn>
                <a:cxn ang="0">
                  <a:pos x="19" y="212"/>
                </a:cxn>
                <a:cxn ang="0">
                  <a:pos x="29" y="217"/>
                </a:cxn>
                <a:cxn ang="0">
                  <a:pos x="58" y="209"/>
                </a:cxn>
                <a:cxn ang="0">
                  <a:pos x="91" y="207"/>
                </a:cxn>
                <a:cxn ang="0">
                  <a:pos x="91" y="223"/>
                </a:cxn>
                <a:cxn ang="0">
                  <a:pos x="115" y="210"/>
                </a:cxn>
                <a:cxn ang="0">
                  <a:pos x="118" y="205"/>
                </a:cxn>
                <a:cxn ang="0">
                  <a:pos x="139" y="203"/>
                </a:cxn>
                <a:cxn ang="0">
                  <a:pos x="150" y="205"/>
                </a:cxn>
                <a:cxn ang="0">
                  <a:pos x="160" y="195"/>
                </a:cxn>
                <a:cxn ang="0">
                  <a:pos x="175" y="193"/>
                </a:cxn>
                <a:cxn ang="0">
                  <a:pos x="179" y="170"/>
                </a:cxn>
                <a:cxn ang="0">
                  <a:pos x="183" y="145"/>
                </a:cxn>
                <a:cxn ang="0">
                  <a:pos x="199" y="125"/>
                </a:cxn>
                <a:cxn ang="0">
                  <a:pos x="189" y="82"/>
                </a:cxn>
                <a:cxn ang="0">
                  <a:pos x="65" y="215"/>
                </a:cxn>
                <a:cxn ang="0">
                  <a:pos x="45" y="222"/>
                </a:cxn>
                <a:cxn ang="0">
                  <a:pos x="51" y="240"/>
                </a:cxn>
                <a:cxn ang="0">
                  <a:pos x="62" y="230"/>
                </a:cxn>
                <a:cxn ang="0">
                  <a:pos x="78" y="226"/>
                </a:cxn>
                <a:cxn ang="0">
                  <a:pos x="74" y="210"/>
                </a:cxn>
                <a:cxn ang="0">
                  <a:pos x="32" y="233"/>
                </a:cxn>
                <a:cxn ang="0">
                  <a:pos x="22" y="224"/>
                </a:cxn>
                <a:cxn ang="0">
                  <a:pos x="7" y="227"/>
                </a:cxn>
                <a:cxn ang="0">
                  <a:pos x="5" y="240"/>
                </a:cxn>
                <a:cxn ang="0">
                  <a:pos x="12" y="237"/>
                </a:cxn>
                <a:cxn ang="0">
                  <a:pos x="14" y="269"/>
                </a:cxn>
                <a:cxn ang="0">
                  <a:pos x="27" y="260"/>
                </a:cxn>
                <a:cxn ang="0">
                  <a:pos x="37" y="236"/>
                </a:cxn>
              </a:cxnLst>
              <a:rect l="0" t="0" r="r" b="b"/>
              <a:pathLst>
                <a:path w="271" h="270">
                  <a:moveTo>
                    <a:pt x="257" y="25"/>
                  </a:moveTo>
                  <a:lnTo>
                    <a:pt x="257" y="25"/>
                  </a:lnTo>
                  <a:lnTo>
                    <a:pt x="256" y="24"/>
                  </a:lnTo>
                  <a:lnTo>
                    <a:pt x="254" y="24"/>
                  </a:lnTo>
                  <a:lnTo>
                    <a:pt x="250" y="25"/>
                  </a:lnTo>
                  <a:lnTo>
                    <a:pt x="246" y="28"/>
                  </a:lnTo>
                  <a:lnTo>
                    <a:pt x="241" y="30"/>
                  </a:lnTo>
                  <a:lnTo>
                    <a:pt x="241" y="30"/>
                  </a:lnTo>
                  <a:lnTo>
                    <a:pt x="237" y="30"/>
                  </a:lnTo>
                  <a:lnTo>
                    <a:pt x="233" y="27"/>
                  </a:lnTo>
                  <a:lnTo>
                    <a:pt x="223" y="21"/>
                  </a:lnTo>
                  <a:lnTo>
                    <a:pt x="213" y="11"/>
                  </a:lnTo>
                  <a:lnTo>
                    <a:pt x="206" y="4"/>
                  </a:lnTo>
                  <a:lnTo>
                    <a:pt x="206" y="4"/>
                  </a:lnTo>
                  <a:lnTo>
                    <a:pt x="203" y="1"/>
                  </a:lnTo>
                  <a:lnTo>
                    <a:pt x="202" y="0"/>
                  </a:lnTo>
                  <a:lnTo>
                    <a:pt x="199" y="0"/>
                  </a:lnTo>
                  <a:lnTo>
                    <a:pt x="196" y="1"/>
                  </a:lnTo>
                  <a:lnTo>
                    <a:pt x="194" y="3"/>
                  </a:lnTo>
                  <a:lnTo>
                    <a:pt x="194" y="4"/>
                  </a:lnTo>
                  <a:lnTo>
                    <a:pt x="194" y="7"/>
                  </a:lnTo>
                  <a:lnTo>
                    <a:pt x="196" y="8"/>
                  </a:lnTo>
                  <a:lnTo>
                    <a:pt x="196" y="8"/>
                  </a:lnTo>
                  <a:lnTo>
                    <a:pt x="197" y="13"/>
                  </a:lnTo>
                  <a:lnTo>
                    <a:pt x="196" y="15"/>
                  </a:lnTo>
                  <a:lnTo>
                    <a:pt x="194" y="20"/>
                  </a:lnTo>
                  <a:lnTo>
                    <a:pt x="194" y="25"/>
                  </a:lnTo>
                  <a:lnTo>
                    <a:pt x="194" y="25"/>
                  </a:lnTo>
                  <a:lnTo>
                    <a:pt x="193" y="30"/>
                  </a:lnTo>
                  <a:lnTo>
                    <a:pt x="192" y="34"/>
                  </a:lnTo>
                  <a:lnTo>
                    <a:pt x="190" y="37"/>
                  </a:lnTo>
                  <a:lnTo>
                    <a:pt x="190" y="40"/>
                  </a:lnTo>
                  <a:lnTo>
                    <a:pt x="190" y="40"/>
                  </a:lnTo>
                  <a:lnTo>
                    <a:pt x="189" y="41"/>
                  </a:lnTo>
                  <a:lnTo>
                    <a:pt x="189" y="42"/>
                  </a:lnTo>
                  <a:lnTo>
                    <a:pt x="186" y="44"/>
                  </a:lnTo>
                  <a:lnTo>
                    <a:pt x="176" y="45"/>
                  </a:lnTo>
                  <a:lnTo>
                    <a:pt x="176" y="45"/>
                  </a:lnTo>
                  <a:lnTo>
                    <a:pt x="173" y="47"/>
                  </a:lnTo>
                  <a:lnTo>
                    <a:pt x="173" y="49"/>
                  </a:lnTo>
                  <a:lnTo>
                    <a:pt x="173" y="52"/>
                  </a:lnTo>
                  <a:lnTo>
                    <a:pt x="170" y="55"/>
                  </a:lnTo>
                  <a:lnTo>
                    <a:pt x="170" y="55"/>
                  </a:lnTo>
                  <a:lnTo>
                    <a:pt x="166" y="57"/>
                  </a:lnTo>
                  <a:lnTo>
                    <a:pt x="165" y="59"/>
                  </a:lnTo>
                  <a:lnTo>
                    <a:pt x="166" y="62"/>
                  </a:lnTo>
                  <a:lnTo>
                    <a:pt x="167" y="64"/>
                  </a:lnTo>
                  <a:lnTo>
                    <a:pt x="167" y="64"/>
                  </a:lnTo>
                  <a:lnTo>
                    <a:pt x="169" y="67"/>
                  </a:lnTo>
                  <a:lnTo>
                    <a:pt x="169" y="69"/>
                  </a:lnTo>
                  <a:lnTo>
                    <a:pt x="167" y="77"/>
                  </a:lnTo>
                  <a:lnTo>
                    <a:pt x="167" y="77"/>
                  </a:lnTo>
                  <a:lnTo>
                    <a:pt x="167" y="78"/>
                  </a:lnTo>
                  <a:lnTo>
                    <a:pt x="169" y="78"/>
                  </a:lnTo>
                  <a:lnTo>
                    <a:pt x="176" y="74"/>
                  </a:lnTo>
                  <a:lnTo>
                    <a:pt x="176" y="74"/>
                  </a:lnTo>
                  <a:lnTo>
                    <a:pt x="177" y="72"/>
                  </a:lnTo>
                  <a:lnTo>
                    <a:pt x="180" y="72"/>
                  </a:lnTo>
                  <a:lnTo>
                    <a:pt x="183" y="72"/>
                  </a:lnTo>
                  <a:lnTo>
                    <a:pt x="185" y="71"/>
                  </a:lnTo>
                  <a:lnTo>
                    <a:pt x="185" y="71"/>
                  </a:lnTo>
                  <a:lnTo>
                    <a:pt x="183" y="69"/>
                  </a:lnTo>
                  <a:lnTo>
                    <a:pt x="183" y="68"/>
                  </a:lnTo>
                  <a:lnTo>
                    <a:pt x="179" y="65"/>
                  </a:lnTo>
                  <a:lnTo>
                    <a:pt x="176" y="62"/>
                  </a:lnTo>
                  <a:lnTo>
                    <a:pt x="175" y="61"/>
                  </a:lnTo>
                  <a:lnTo>
                    <a:pt x="175" y="59"/>
                  </a:lnTo>
                  <a:lnTo>
                    <a:pt x="175" y="59"/>
                  </a:lnTo>
                  <a:lnTo>
                    <a:pt x="175" y="58"/>
                  </a:lnTo>
                  <a:lnTo>
                    <a:pt x="176" y="58"/>
                  </a:lnTo>
                  <a:lnTo>
                    <a:pt x="179" y="58"/>
                  </a:lnTo>
                  <a:lnTo>
                    <a:pt x="183" y="58"/>
                  </a:lnTo>
                  <a:lnTo>
                    <a:pt x="187" y="58"/>
                  </a:lnTo>
                  <a:lnTo>
                    <a:pt x="187" y="58"/>
                  </a:lnTo>
                  <a:lnTo>
                    <a:pt x="193" y="57"/>
                  </a:lnTo>
                  <a:lnTo>
                    <a:pt x="199" y="58"/>
                  </a:lnTo>
                  <a:lnTo>
                    <a:pt x="206" y="59"/>
                  </a:lnTo>
                  <a:lnTo>
                    <a:pt x="212" y="64"/>
                  </a:lnTo>
                  <a:lnTo>
                    <a:pt x="212" y="64"/>
                  </a:lnTo>
                  <a:lnTo>
                    <a:pt x="216" y="67"/>
                  </a:lnTo>
                  <a:lnTo>
                    <a:pt x="219" y="67"/>
                  </a:lnTo>
                  <a:lnTo>
                    <a:pt x="222" y="65"/>
                  </a:lnTo>
                  <a:lnTo>
                    <a:pt x="223" y="59"/>
                  </a:lnTo>
                  <a:lnTo>
                    <a:pt x="223" y="59"/>
                  </a:lnTo>
                  <a:lnTo>
                    <a:pt x="223" y="57"/>
                  </a:lnTo>
                  <a:lnTo>
                    <a:pt x="224" y="55"/>
                  </a:lnTo>
                  <a:lnTo>
                    <a:pt x="230" y="51"/>
                  </a:lnTo>
                  <a:lnTo>
                    <a:pt x="237" y="49"/>
                  </a:lnTo>
                  <a:lnTo>
                    <a:pt x="246" y="49"/>
                  </a:lnTo>
                  <a:lnTo>
                    <a:pt x="246" y="49"/>
                  </a:lnTo>
                  <a:lnTo>
                    <a:pt x="251" y="48"/>
                  </a:lnTo>
                  <a:lnTo>
                    <a:pt x="256" y="47"/>
                  </a:lnTo>
                  <a:lnTo>
                    <a:pt x="256" y="44"/>
                  </a:lnTo>
                  <a:lnTo>
                    <a:pt x="254" y="41"/>
                  </a:lnTo>
                  <a:lnTo>
                    <a:pt x="254" y="41"/>
                  </a:lnTo>
                  <a:lnTo>
                    <a:pt x="254" y="40"/>
                  </a:lnTo>
                  <a:lnTo>
                    <a:pt x="256" y="38"/>
                  </a:lnTo>
                  <a:lnTo>
                    <a:pt x="261" y="32"/>
                  </a:lnTo>
                  <a:lnTo>
                    <a:pt x="268" y="25"/>
                  </a:lnTo>
                  <a:lnTo>
                    <a:pt x="271" y="24"/>
                  </a:lnTo>
                  <a:lnTo>
                    <a:pt x="271" y="21"/>
                  </a:lnTo>
                  <a:lnTo>
                    <a:pt x="271" y="21"/>
                  </a:lnTo>
                  <a:lnTo>
                    <a:pt x="271" y="21"/>
                  </a:lnTo>
                  <a:lnTo>
                    <a:pt x="270" y="21"/>
                  </a:lnTo>
                  <a:lnTo>
                    <a:pt x="266" y="24"/>
                  </a:lnTo>
                  <a:lnTo>
                    <a:pt x="260" y="27"/>
                  </a:lnTo>
                  <a:lnTo>
                    <a:pt x="258" y="27"/>
                  </a:lnTo>
                  <a:lnTo>
                    <a:pt x="257" y="25"/>
                  </a:lnTo>
                  <a:lnTo>
                    <a:pt x="257" y="25"/>
                  </a:lnTo>
                  <a:close/>
                  <a:moveTo>
                    <a:pt x="170" y="91"/>
                  </a:moveTo>
                  <a:lnTo>
                    <a:pt x="170" y="91"/>
                  </a:lnTo>
                  <a:lnTo>
                    <a:pt x="166" y="95"/>
                  </a:lnTo>
                  <a:lnTo>
                    <a:pt x="165" y="101"/>
                  </a:lnTo>
                  <a:lnTo>
                    <a:pt x="165" y="108"/>
                  </a:lnTo>
                  <a:lnTo>
                    <a:pt x="165" y="109"/>
                  </a:lnTo>
                  <a:lnTo>
                    <a:pt x="167" y="112"/>
                  </a:lnTo>
                  <a:lnTo>
                    <a:pt x="167" y="112"/>
                  </a:lnTo>
                  <a:lnTo>
                    <a:pt x="167" y="114"/>
                  </a:lnTo>
                  <a:lnTo>
                    <a:pt x="167" y="116"/>
                  </a:lnTo>
                  <a:lnTo>
                    <a:pt x="165" y="121"/>
                  </a:lnTo>
                  <a:lnTo>
                    <a:pt x="160" y="126"/>
                  </a:lnTo>
                  <a:lnTo>
                    <a:pt x="159" y="131"/>
                  </a:lnTo>
                  <a:lnTo>
                    <a:pt x="159" y="133"/>
                  </a:lnTo>
                  <a:lnTo>
                    <a:pt x="159" y="133"/>
                  </a:lnTo>
                  <a:lnTo>
                    <a:pt x="159" y="136"/>
                  </a:lnTo>
                  <a:lnTo>
                    <a:pt x="157" y="139"/>
                  </a:lnTo>
                  <a:lnTo>
                    <a:pt x="155" y="142"/>
                  </a:lnTo>
                  <a:lnTo>
                    <a:pt x="150" y="145"/>
                  </a:lnTo>
                  <a:lnTo>
                    <a:pt x="149" y="149"/>
                  </a:lnTo>
                  <a:lnTo>
                    <a:pt x="149" y="149"/>
                  </a:lnTo>
                  <a:lnTo>
                    <a:pt x="148" y="153"/>
                  </a:lnTo>
                  <a:lnTo>
                    <a:pt x="143" y="155"/>
                  </a:lnTo>
                  <a:lnTo>
                    <a:pt x="139" y="156"/>
                  </a:lnTo>
                  <a:lnTo>
                    <a:pt x="135" y="160"/>
                  </a:lnTo>
                  <a:lnTo>
                    <a:pt x="135" y="160"/>
                  </a:lnTo>
                  <a:lnTo>
                    <a:pt x="132" y="162"/>
                  </a:lnTo>
                  <a:lnTo>
                    <a:pt x="129" y="163"/>
                  </a:lnTo>
                  <a:lnTo>
                    <a:pt x="125" y="162"/>
                  </a:lnTo>
                  <a:lnTo>
                    <a:pt x="123" y="159"/>
                  </a:lnTo>
                  <a:lnTo>
                    <a:pt x="123" y="155"/>
                  </a:lnTo>
                  <a:lnTo>
                    <a:pt x="123" y="155"/>
                  </a:lnTo>
                  <a:lnTo>
                    <a:pt x="123" y="153"/>
                  </a:lnTo>
                  <a:lnTo>
                    <a:pt x="122" y="153"/>
                  </a:lnTo>
                  <a:lnTo>
                    <a:pt x="118" y="156"/>
                  </a:lnTo>
                  <a:lnTo>
                    <a:pt x="113" y="160"/>
                  </a:lnTo>
                  <a:lnTo>
                    <a:pt x="112" y="165"/>
                  </a:lnTo>
                  <a:lnTo>
                    <a:pt x="112" y="168"/>
                  </a:lnTo>
                  <a:lnTo>
                    <a:pt x="112" y="168"/>
                  </a:lnTo>
                  <a:lnTo>
                    <a:pt x="112" y="172"/>
                  </a:lnTo>
                  <a:lnTo>
                    <a:pt x="111" y="175"/>
                  </a:lnTo>
                  <a:lnTo>
                    <a:pt x="106" y="178"/>
                  </a:lnTo>
                  <a:lnTo>
                    <a:pt x="102" y="180"/>
                  </a:lnTo>
                  <a:lnTo>
                    <a:pt x="101" y="182"/>
                  </a:lnTo>
                  <a:lnTo>
                    <a:pt x="102" y="185"/>
                  </a:lnTo>
                  <a:lnTo>
                    <a:pt x="102" y="185"/>
                  </a:lnTo>
                  <a:lnTo>
                    <a:pt x="102" y="186"/>
                  </a:lnTo>
                  <a:lnTo>
                    <a:pt x="102" y="187"/>
                  </a:lnTo>
                  <a:lnTo>
                    <a:pt x="98" y="189"/>
                  </a:lnTo>
                  <a:lnTo>
                    <a:pt x="93" y="189"/>
                  </a:lnTo>
                  <a:lnTo>
                    <a:pt x="92" y="189"/>
                  </a:lnTo>
                  <a:lnTo>
                    <a:pt x="92" y="187"/>
                  </a:lnTo>
                  <a:lnTo>
                    <a:pt x="92" y="187"/>
                  </a:lnTo>
                  <a:lnTo>
                    <a:pt x="92" y="186"/>
                  </a:lnTo>
                  <a:lnTo>
                    <a:pt x="91" y="185"/>
                  </a:lnTo>
                  <a:lnTo>
                    <a:pt x="86" y="185"/>
                  </a:lnTo>
                  <a:lnTo>
                    <a:pt x="72" y="190"/>
                  </a:lnTo>
                  <a:lnTo>
                    <a:pt x="72" y="190"/>
                  </a:lnTo>
                  <a:lnTo>
                    <a:pt x="68" y="190"/>
                  </a:lnTo>
                  <a:lnTo>
                    <a:pt x="65" y="190"/>
                  </a:lnTo>
                  <a:lnTo>
                    <a:pt x="59" y="190"/>
                  </a:lnTo>
                  <a:lnTo>
                    <a:pt x="54" y="189"/>
                  </a:lnTo>
                  <a:lnTo>
                    <a:pt x="51" y="189"/>
                  </a:lnTo>
                  <a:lnTo>
                    <a:pt x="49" y="192"/>
                  </a:lnTo>
                  <a:lnTo>
                    <a:pt x="49" y="192"/>
                  </a:lnTo>
                  <a:lnTo>
                    <a:pt x="37" y="202"/>
                  </a:lnTo>
                  <a:lnTo>
                    <a:pt x="31" y="207"/>
                  </a:lnTo>
                  <a:lnTo>
                    <a:pt x="24" y="210"/>
                  </a:lnTo>
                  <a:lnTo>
                    <a:pt x="24" y="210"/>
                  </a:lnTo>
                  <a:lnTo>
                    <a:pt x="21" y="210"/>
                  </a:lnTo>
                  <a:lnTo>
                    <a:pt x="19" y="212"/>
                  </a:lnTo>
                  <a:lnTo>
                    <a:pt x="19" y="216"/>
                  </a:lnTo>
                  <a:lnTo>
                    <a:pt x="21" y="219"/>
                  </a:lnTo>
                  <a:lnTo>
                    <a:pt x="22" y="219"/>
                  </a:lnTo>
                  <a:lnTo>
                    <a:pt x="24" y="219"/>
                  </a:lnTo>
                  <a:lnTo>
                    <a:pt x="24" y="219"/>
                  </a:lnTo>
                  <a:lnTo>
                    <a:pt x="29" y="217"/>
                  </a:lnTo>
                  <a:lnTo>
                    <a:pt x="34" y="217"/>
                  </a:lnTo>
                  <a:lnTo>
                    <a:pt x="38" y="217"/>
                  </a:lnTo>
                  <a:lnTo>
                    <a:pt x="42" y="215"/>
                  </a:lnTo>
                  <a:lnTo>
                    <a:pt x="42" y="215"/>
                  </a:lnTo>
                  <a:lnTo>
                    <a:pt x="47" y="212"/>
                  </a:lnTo>
                  <a:lnTo>
                    <a:pt x="58" y="209"/>
                  </a:lnTo>
                  <a:lnTo>
                    <a:pt x="69" y="206"/>
                  </a:lnTo>
                  <a:lnTo>
                    <a:pt x="82" y="205"/>
                  </a:lnTo>
                  <a:lnTo>
                    <a:pt x="82" y="205"/>
                  </a:lnTo>
                  <a:lnTo>
                    <a:pt x="86" y="205"/>
                  </a:lnTo>
                  <a:lnTo>
                    <a:pt x="89" y="206"/>
                  </a:lnTo>
                  <a:lnTo>
                    <a:pt x="91" y="207"/>
                  </a:lnTo>
                  <a:lnTo>
                    <a:pt x="91" y="209"/>
                  </a:lnTo>
                  <a:lnTo>
                    <a:pt x="89" y="213"/>
                  </a:lnTo>
                  <a:lnTo>
                    <a:pt x="89" y="219"/>
                  </a:lnTo>
                  <a:lnTo>
                    <a:pt x="89" y="219"/>
                  </a:lnTo>
                  <a:lnTo>
                    <a:pt x="89" y="222"/>
                  </a:lnTo>
                  <a:lnTo>
                    <a:pt x="91" y="223"/>
                  </a:lnTo>
                  <a:lnTo>
                    <a:pt x="96" y="224"/>
                  </a:lnTo>
                  <a:lnTo>
                    <a:pt x="102" y="223"/>
                  </a:lnTo>
                  <a:lnTo>
                    <a:pt x="108" y="219"/>
                  </a:lnTo>
                  <a:lnTo>
                    <a:pt x="108" y="219"/>
                  </a:lnTo>
                  <a:lnTo>
                    <a:pt x="115" y="212"/>
                  </a:lnTo>
                  <a:lnTo>
                    <a:pt x="115" y="210"/>
                  </a:lnTo>
                  <a:lnTo>
                    <a:pt x="113" y="207"/>
                  </a:lnTo>
                  <a:lnTo>
                    <a:pt x="113" y="207"/>
                  </a:lnTo>
                  <a:lnTo>
                    <a:pt x="111" y="205"/>
                  </a:lnTo>
                  <a:lnTo>
                    <a:pt x="112" y="202"/>
                  </a:lnTo>
                  <a:lnTo>
                    <a:pt x="115" y="202"/>
                  </a:lnTo>
                  <a:lnTo>
                    <a:pt x="118" y="205"/>
                  </a:lnTo>
                  <a:lnTo>
                    <a:pt x="118" y="205"/>
                  </a:lnTo>
                  <a:lnTo>
                    <a:pt x="122" y="209"/>
                  </a:lnTo>
                  <a:lnTo>
                    <a:pt x="128" y="209"/>
                  </a:lnTo>
                  <a:lnTo>
                    <a:pt x="133" y="207"/>
                  </a:lnTo>
                  <a:lnTo>
                    <a:pt x="136" y="206"/>
                  </a:lnTo>
                  <a:lnTo>
                    <a:pt x="139" y="203"/>
                  </a:lnTo>
                  <a:lnTo>
                    <a:pt x="139" y="203"/>
                  </a:lnTo>
                  <a:lnTo>
                    <a:pt x="142" y="200"/>
                  </a:lnTo>
                  <a:lnTo>
                    <a:pt x="143" y="202"/>
                  </a:lnTo>
                  <a:lnTo>
                    <a:pt x="146" y="203"/>
                  </a:lnTo>
                  <a:lnTo>
                    <a:pt x="150" y="205"/>
                  </a:lnTo>
                  <a:lnTo>
                    <a:pt x="150" y="205"/>
                  </a:lnTo>
                  <a:lnTo>
                    <a:pt x="152" y="203"/>
                  </a:lnTo>
                  <a:lnTo>
                    <a:pt x="155" y="202"/>
                  </a:lnTo>
                  <a:lnTo>
                    <a:pt x="157" y="197"/>
                  </a:lnTo>
                  <a:lnTo>
                    <a:pt x="159" y="195"/>
                  </a:lnTo>
                  <a:lnTo>
                    <a:pt x="159" y="193"/>
                  </a:lnTo>
                  <a:lnTo>
                    <a:pt x="160" y="195"/>
                  </a:lnTo>
                  <a:lnTo>
                    <a:pt x="160" y="195"/>
                  </a:lnTo>
                  <a:lnTo>
                    <a:pt x="160" y="196"/>
                  </a:lnTo>
                  <a:lnTo>
                    <a:pt x="162" y="197"/>
                  </a:lnTo>
                  <a:lnTo>
                    <a:pt x="165" y="197"/>
                  </a:lnTo>
                  <a:lnTo>
                    <a:pt x="170" y="196"/>
                  </a:lnTo>
                  <a:lnTo>
                    <a:pt x="175" y="193"/>
                  </a:lnTo>
                  <a:lnTo>
                    <a:pt x="175" y="193"/>
                  </a:lnTo>
                  <a:lnTo>
                    <a:pt x="176" y="190"/>
                  </a:lnTo>
                  <a:lnTo>
                    <a:pt x="177" y="187"/>
                  </a:lnTo>
                  <a:lnTo>
                    <a:pt x="177" y="180"/>
                  </a:lnTo>
                  <a:lnTo>
                    <a:pt x="177" y="175"/>
                  </a:lnTo>
                  <a:lnTo>
                    <a:pt x="179" y="170"/>
                  </a:lnTo>
                  <a:lnTo>
                    <a:pt x="179" y="170"/>
                  </a:lnTo>
                  <a:lnTo>
                    <a:pt x="182" y="165"/>
                  </a:lnTo>
                  <a:lnTo>
                    <a:pt x="185" y="158"/>
                  </a:lnTo>
                  <a:lnTo>
                    <a:pt x="185" y="152"/>
                  </a:lnTo>
                  <a:lnTo>
                    <a:pt x="183" y="145"/>
                  </a:lnTo>
                  <a:lnTo>
                    <a:pt x="183" y="145"/>
                  </a:lnTo>
                  <a:lnTo>
                    <a:pt x="182" y="142"/>
                  </a:lnTo>
                  <a:lnTo>
                    <a:pt x="183" y="141"/>
                  </a:lnTo>
                  <a:lnTo>
                    <a:pt x="186" y="136"/>
                  </a:lnTo>
                  <a:lnTo>
                    <a:pt x="197" y="128"/>
                  </a:lnTo>
                  <a:lnTo>
                    <a:pt x="197" y="128"/>
                  </a:lnTo>
                  <a:lnTo>
                    <a:pt x="199" y="125"/>
                  </a:lnTo>
                  <a:lnTo>
                    <a:pt x="199" y="119"/>
                  </a:lnTo>
                  <a:lnTo>
                    <a:pt x="196" y="108"/>
                  </a:lnTo>
                  <a:lnTo>
                    <a:pt x="192" y="95"/>
                  </a:lnTo>
                  <a:lnTo>
                    <a:pt x="190" y="85"/>
                  </a:lnTo>
                  <a:lnTo>
                    <a:pt x="190" y="85"/>
                  </a:lnTo>
                  <a:lnTo>
                    <a:pt x="189" y="82"/>
                  </a:lnTo>
                  <a:lnTo>
                    <a:pt x="187" y="82"/>
                  </a:lnTo>
                  <a:lnTo>
                    <a:pt x="182" y="84"/>
                  </a:lnTo>
                  <a:lnTo>
                    <a:pt x="170" y="91"/>
                  </a:lnTo>
                  <a:lnTo>
                    <a:pt x="170" y="91"/>
                  </a:lnTo>
                  <a:close/>
                  <a:moveTo>
                    <a:pt x="65" y="215"/>
                  </a:moveTo>
                  <a:lnTo>
                    <a:pt x="65" y="215"/>
                  </a:lnTo>
                  <a:lnTo>
                    <a:pt x="64" y="216"/>
                  </a:lnTo>
                  <a:lnTo>
                    <a:pt x="59" y="217"/>
                  </a:lnTo>
                  <a:lnTo>
                    <a:pt x="51" y="219"/>
                  </a:lnTo>
                  <a:lnTo>
                    <a:pt x="51" y="219"/>
                  </a:lnTo>
                  <a:lnTo>
                    <a:pt x="48" y="219"/>
                  </a:lnTo>
                  <a:lnTo>
                    <a:pt x="45" y="222"/>
                  </a:lnTo>
                  <a:lnTo>
                    <a:pt x="44" y="229"/>
                  </a:lnTo>
                  <a:lnTo>
                    <a:pt x="45" y="236"/>
                  </a:lnTo>
                  <a:lnTo>
                    <a:pt x="47" y="239"/>
                  </a:lnTo>
                  <a:lnTo>
                    <a:pt x="48" y="240"/>
                  </a:lnTo>
                  <a:lnTo>
                    <a:pt x="48" y="240"/>
                  </a:lnTo>
                  <a:lnTo>
                    <a:pt x="51" y="240"/>
                  </a:lnTo>
                  <a:lnTo>
                    <a:pt x="54" y="240"/>
                  </a:lnTo>
                  <a:lnTo>
                    <a:pt x="55" y="239"/>
                  </a:lnTo>
                  <a:lnTo>
                    <a:pt x="56" y="236"/>
                  </a:lnTo>
                  <a:lnTo>
                    <a:pt x="56" y="236"/>
                  </a:lnTo>
                  <a:lnTo>
                    <a:pt x="59" y="232"/>
                  </a:lnTo>
                  <a:lnTo>
                    <a:pt x="62" y="230"/>
                  </a:lnTo>
                  <a:lnTo>
                    <a:pt x="66" y="229"/>
                  </a:lnTo>
                  <a:lnTo>
                    <a:pt x="71" y="230"/>
                  </a:lnTo>
                  <a:lnTo>
                    <a:pt x="71" y="230"/>
                  </a:lnTo>
                  <a:lnTo>
                    <a:pt x="72" y="230"/>
                  </a:lnTo>
                  <a:lnTo>
                    <a:pt x="74" y="230"/>
                  </a:lnTo>
                  <a:lnTo>
                    <a:pt x="78" y="226"/>
                  </a:lnTo>
                  <a:lnTo>
                    <a:pt x="81" y="222"/>
                  </a:lnTo>
                  <a:lnTo>
                    <a:pt x="82" y="216"/>
                  </a:lnTo>
                  <a:lnTo>
                    <a:pt x="82" y="216"/>
                  </a:lnTo>
                  <a:lnTo>
                    <a:pt x="81" y="213"/>
                  </a:lnTo>
                  <a:lnTo>
                    <a:pt x="79" y="212"/>
                  </a:lnTo>
                  <a:lnTo>
                    <a:pt x="74" y="210"/>
                  </a:lnTo>
                  <a:lnTo>
                    <a:pt x="69" y="212"/>
                  </a:lnTo>
                  <a:lnTo>
                    <a:pt x="66" y="212"/>
                  </a:lnTo>
                  <a:lnTo>
                    <a:pt x="65" y="215"/>
                  </a:lnTo>
                  <a:lnTo>
                    <a:pt x="65" y="215"/>
                  </a:lnTo>
                  <a:close/>
                  <a:moveTo>
                    <a:pt x="32" y="233"/>
                  </a:moveTo>
                  <a:lnTo>
                    <a:pt x="32" y="233"/>
                  </a:lnTo>
                  <a:lnTo>
                    <a:pt x="32" y="232"/>
                  </a:lnTo>
                  <a:lnTo>
                    <a:pt x="31" y="230"/>
                  </a:lnTo>
                  <a:lnTo>
                    <a:pt x="27" y="229"/>
                  </a:lnTo>
                  <a:lnTo>
                    <a:pt x="24" y="227"/>
                  </a:lnTo>
                  <a:lnTo>
                    <a:pt x="22" y="226"/>
                  </a:lnTo>
                  <a:lnTo>
                    <a:pt x="22" y="224"/>
                  </a:lnTo>
                  <a:lnTo>
                    <a:pt x="22" y="224"/>
                  </a:lnTo>
                  <a:lnTo>
                    <a:pt x="19" y="222"/>
                  </a:lnTo>
                  <a:lnTo>
                    <a:pt x="17" y="223"/>
                  </a:lnTo>
                  <a:lnTo>
                    <a:pt x="12" y="224"/>
                  </a:lnTo>
                  <a:lnTo>
                    <a:pt x="7" y="227"/>
                  </a:lnTo>
                  <a:lnTo>
                    <a:pt x="7" y="227"/>
                  </a:lnTo>
                  <a:lnTo>
                    <a:pt x="0" y="233"/>
                  </a:lnTo>
                  <a:lnTo>
                    <a:pt x="0" y="236"/>
                  </a:lnTo>
                  <a:lnTo>
                    <a:pt x="1" y="239"/>
                  </a:lnTo>
                  <a:lnTo>
                    <a:pt x="1" y="239"/>
                  </a:lnTo>
                  <a:lnTo>
                    <a:pt x="2" y="242"/>
                  </a:lnTo>
                  <a:lnTo>
                    <a:pt x="5" y="240"/>
                  </a:lnTo>
                  <a:lnTo>
                    <a:pt x="8" y="237"/>
                  </a:lnTo>
                  <a:lnTo>
                    <a:pt x="10" y="234"/>
                  </a:lnTo>
                  <a:lnTo>
                    <a:pt x="10" y="234"/>
                  </a:lnTo>
                  <a:lnTo>
                    <a:pt x="10" y="233"/>
                  </a:lnTo>
                  <a:lnTo>
                    <a:pt x="11" y="233"/>
                  </a:lnTo>
                  <a:lnTo>
                    <a:pt x="12" y="237"/>
                  </a:lnTo>
                  <a:lnTo>
                    <a:pt x="14" y="243"/>
                  </a:lnTo>
                  <a:lnTo>
                    <a:pt x="12" y="250"/>
                  </a:lnTo>
                  <a:lnTo>
                    <a:pt x="12" y="250"/>
                  </a:lnTo>
                  <a:lnTo>
                    <a:pt x="10" y="257"/>
                  </a:lnTo>
                  <a:lnTo>
                    <a:pt x="11" y="264"/>
                  </a:lnTo>
                  <a:lnTo>
                    <a:pt x="14" y="269"/>
                  </a:lnTo>
                  <a:lnTo>
                    <a:pt x="15" y="270"/>
                  </a:lnTo>
                  <a:lnTo>
                    <a:pt x="18" y="270"/>
                  </a:lnTo>
                  <a:lnTo>
                    <a:pt x="18" y="270"/>
                  </a:lnTo>
                  <a:lnTo>
                    <a:pt x="19" y="269"/>
                  </a:lnTo>
                  <a:lnTo>
                    <a:pt x="22" y="267"/>
                  </a:lnTo>
                  <a:lnTo>
                    <a:pt x="27" y="260"/>
                  </a:lnTo>
                  <a:lnTo>
                    <a:pt x="31" y="250"/>
                  </a:lnTo>
                  <a:lnTo>
                    <a:pt x="37" y="243"/>
                  </a:lnTo>
                  <a:lnTo>
                    <a:pt x="37" y="243"/>
                  </a:lnTo>
                  <a:lnTo>
                    <a:pt x="38" y="239"/>
                  </a:lnTo>
                  <a:lnTo>
                    <a:pt x="38" y="237"/>
                  </a:lnTo>
                  <a:lnTo>
                    <a:pt x="37" y="236"/>
                  </a:lnTo>
                  <a:lnTo>
                    <a:pt x="34" y="234"/>
                  </a:lnTo>
                  <a:lnTo>
                    <a:pt x="32" y="234"/>
                  </a:lnTo>
                  <a:lnTo>
                    <a:pt x="32" y="233"/>
                  </a:lnTo>
                  <a:lnTo>
                    <a:pt x="32" y="233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94" name="Papua New Guinea">
              <a:extLst>
                <a:ext uri="{FF2B5EF4-FFF2-40B4-BE49-F238E27FC236}">
                  <a16:creationId xmlns:a16="http://schemas.microsoft.com/office/drawing/2014/main" id="{26EDCAE2-2694-794B-8E76-75E6B98DBD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4031" y="4380769"/>
              <a:ext cx="294478" cy="192372"/>
            </a:xfrm>
            <a:custGeom>
              <a:avLst/>
              <a:gdLst/>
              <a:ahLst/>
              <a:cxnLst>
                <a:cxn ang="0">
                  <a:pos x="140" y="116"/>
                </a:cxn>
                <a:cxn ang="0">
                  <a:pos x="135" y="110"/>
                </a:cxn>
                <a:cxn ang="0">
                  <a:pos x="130" y="106"/>
                </a:cxn>
                <a:cxn ang="0">
                  <a:pos x="120" y="101"/>
                </a:cxn>
                <a:cxn ang="0">
                  <a:pos x="114" y="91"/>
                </a:cxn>
                <a:cxn ang="0">
                  <a:pos x="108" y="80"/>
                </a:cxn>
                <a:cxn ang="0">
                  <a:pos x="100" y="73"/>
                </a:cxn>
                <a:cxn ang="0">
                  <a:pos x="101" y="67"/>
                </a:cxn>
                <a:cxn ang="0">
                  <a:pos x="108" y="67"/>
                </a:cxn>
                <a:cxn ang="0">
                  <a:pos x="107" y="57"/>
                </a:cxn>
                <a:cxn ang="0">
                  <a:pos x="100" y="53"/>
                </a:cxn>
                <a:cxn ang="0">
                  <a:pos x="77" y="42"/>
                </a:cxn>
                <a:cxn ang="0">
                  <a:pos x="73" y="36"/>
                </a:cxn>
                <a:cxn ang="0">
                  <a:pos x="30" y="10"/>
                </a:cxn>
                <a:cxn ang="0">
                  <a:pos x="0" y="0"/>
                </a:cxn>
                <a:cxn ang="0">
                  <a:pos x="7" y="106"/>
                </a:cxn>
                <a:cxn ang="0">
                  <a:pos x="24" y="107"/>
                </a:cxn>
                <a:cxn ang="0">
                  <a:pos x="34" y="103"/>
                </a:cxn>
                <a:cxn ang="0">
                  <a:pos x="37" y="97"/>
                </a:cxn>
                <a:cxn ang="0">
                  <a:pos x="42" y="93"/>
                </a:cxn>
                <a:cxn ang="0">
                  <a:pos x="49" y="84"/>
                </a:cxn>
                <a:cxn ang="0">
                  <a:pos x="71" y="87"/>
                </a:cxn>
                <a:cxn ang="0">
                  <a:pos x="88" y="101"/>
                </a:cxn>
                <a:cxn ang="0">
                  <a:pos x="111" y="124"/>
                </a:cxn>
                <a:cxn ang="0">
                  <a:pos x="120" y="124"/>
                </a:cxn>
                <a:cxn ang="0">
                  <a:pos x="141" y="128"/>
                </a:cxn>
                <a:cxn ang="0">
                  <a:pos x="152" y="130"/>
                </a:cxn>
                <a:cxn ang="0">
                  <a:pos x="152" y="126"/>
                </a:cxn>
                <a:cxn ang="0">
                  <a:pos x="147" y="120"/>
                </a:cxn>
                <a:cxn ang="0">
                  <a:pos x="172" y="39"/>
                </a:cxn>
                <a:cxn ang="0">
                  <a:pos x="154" y="47"/>
                </a:cxn>
                <a:cxn ang="0">
                  <a:pos x="133" y="47"/>
                </a:cxn>
                <a:cxn ang="0">
                  <a:pos x="120" y="49"/>
                </a:cxn>
                <a:cxn ang="0">
                  <a:pos x="123" y="52"/>
                </a:cxn>
                <a:cxn ang="0">
                  <a:pos x="147" y="60"/>
                </a:cxn>
                <a:cxn ang="0">
                  <a:pos x="157" y="59"/>
                </a:cxn>
                <a:cxn ang="0">
                  <a:pos x="178" y="46"/>
                </a:cxn>
                <a:cxn ang="0">
                  <a:pos x="181" y="40"/>
                </a:cxn>
                <a:cxn ang="0">
                  <a:pos x="185" y="32"/>
                </a:cxn>
                <a:cxn ang="0">
                  <a:pos x="181" y="29"/>
                </a:cxn>
                <a:cxn ang="0">
                  <a:pos x="174" y="36"/>
                </a:cxn>
                <a:cxn ang="0">
                  <a:pos x="189" y="17"/>
                </a:cxn>
                <a:cxn ang="0">
                  <a:pos x="181" y="15"/>
                </a:cxn>
                <a:cxn ang="0">
                  <a:pos x="189" y="25"/>
                </a:cxn>
                <a:cxn ang="0">
                  <a:pos x="194" y="34"/>
                </a:cxn>
                <a:cxn ang="0">
                  <a:pos x="198" y="33"/>
                </a:cxn>
                <a:cxn ang="0">
                  <a:pos x="198" y="27"/>
                </a:cxn>
                <a:cxn ang="0">
                  <a:pos x="189" y="17"/>
                </a:cxn>
              </a:cxnLst>
              <a:rect l="0" t="0" r="r" b="b"/>
              <a:pathLst>
                <a:path w="199" h="130">
                  <a:moveTo>
                    <a:pt x="147" y="120"/>
                  </a:moveTo>
                  <a:lnTo>
                    <a:pt x="147" y="120"/>
                  </a:lnTo>
                  <a:lnTo>
                    <a:pt x="140" y="116"/>
                  </a:lnTo>
                  <a:lnTo>
                    <a:pt x="137" y="113"/>
                  </a:lnTo>
                  <a:lnTo>
                    <a:pt x="135" y="110"/>
                  </a:lnTo>
                  <a:lnTo>
                    <a:pt x="135" y="110"/>
                  </a:lnTo>
                  <a:lnTo>
                    <a:pt x="135" y="108"/>
                  </a:lnTo>
                  <a:lnTo>
                    <a:pt x="134" y="107"/>
                  </a:lnTo>
                  <a:lnTo>
                    <a:pt x="130" y="106"/>
                  </a:lnTo>
                  <a:lnTo>
                    <a:pt x="124" y="104"/>
                  </a:lnTo>
                  <a:lnTo>
                    <a:pt x="120" y="101"/>
                  </a:lnTo>
                  <a:lnTo>
                    <a:pt x="120" y="101"/>
                  </a:lnTo>
                  <a:lnTo>
                    <a:pt x="117" y="100"/>
                  </a:lnTo>
                  <a:lnTo>
                    <a:pt x="115" y="97"/>
                  </a:lnTo>
                  <a:lnTo>
                    <a:pt x="114" y="91"/>
                  </a:lnTo>
                  <a:lnTo>
                    <a:pt x="111" y="84"/>
                  </a:lnTo>
                  <a:lnTo>
                    <a:pt x="110" y="81"/>
                  </a:lnTo>
                  <a:lnTo>
                    <a:pt x="108" y="80"/>
                  </a:lnTo>
                  <a:lnTo>
                    <a:pt x="108" y="80"/>
                  </a:lnTo>
                  <a:lnTo>
                    <a:pt x="103" y="77"/>
                  </a:lnTo>
                  <a:lnTo>
                    <a:pt x="100" y="73"/>
                  </a:lnTo>
                  <a:lnTo>
                    <a:pt x="100" y="70"/>
                  </a:lnTo>
                  <a:lnTo>
                    <a:pt x="100" y="69"/>
                  </a:lnTo>
                  <a:lnTo>
                    <a:pt x="101" y="67"/>
                  </a:lnTo>
                  <a:lnTo>
                    <a:pt x="104" y="67"/>
                  </a:lnTo>
                  <a:lnTo>
                    <a:pt x="104" y="67"/>
                  </a:lnTo>
                  <a:lnTo>
                    <a:pt x="108" y="67"/>
                  </a:lnTo>
                  <a:lnTo>
                    <a:pt x="111" y="64"/>
                  </a:lnTo>
                  <a:lnTo>
                    <a:pt x="111" y="62"/>
                  </a:lnTo>
                  <a:lnTo>
                    <a:pt x="107" y="57"/>
                  </a:lnTo>
                  <a:lnTo>
                    <a:pt x="107" y="57"/>
                  </a:lnTo>
                  <a:lnTo>
                    <a:pt x="104" y="54"/>
                  </a:lnTo>
                  <a:lnTo>
                    <a:pt x="100" y="53"/>
                  </a:lnTo>
                  <a:lnTo>
                    <a:pt x="90" y="49"/>
                  </a:lnTo>
                  <a:lnTo>
                    <a:pt x="80" y="44"/>
                  </a:lnTo>
                  <a:lnTo>
                    <a:pt x="77" y="42"/>
                  </a:lnTo>
                  <a:lnTo>
                    <a:pt x="76" y="39"/>
                  </a:lnTo>
                  <a:lnTo>
                    <a:pt x="76" y="39"/>
                  </a:lnTo>
                  <a:lnTo>
                    <a:pt x="73" y="36"/>
                  </a:lnTo>
                  <a:lnTo>
                    <a:pt x="69" y="30"/>
                  </a:lnTo>
                  <a:lnTo>
                    <a:pt x="50" y="20"/>
                  </a:lnTo>
                  <a:lnTo>
                    <a:pt x="30" y="10"/>
                  </a:lnTo>
                  <a:lnTo>
                    <a:pt x="13" y="5"/>
                  </a:lnTo>
                  <a:lnTo>
                    <a:pt x="13" y="5"/>
                  </a:lnTo>
                  <a:lnTo>
                    <a:pt x="0" y="0"/>
                  </a:lnTo>
                  <a:lnTo>
                    <a:pt x="0" y="103"/>
                  </a:lnTo>
                  <a:lnTo>
                    <a:pt x="0" y="103"/>
                  </a:lnTo>
                  <a:lnTo>
                    <a:pt x="7" y="106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24" y="107"/>
                  </a:lnTo>
                  <a:lnTo>
                    <a:pt x="29" y="107"/>
                  </a:lnTo>
                  <a:lnTo>
                    <a:pt x="32" y="104"/>
                  </a:lnTo>
                  <a:lnTo>
                    <a:pt x="34" y="103"/>
                  </a:lnTo>
                  <a:lnTo>
                    <a:pt x="36" y="98"/>
                  </a:lnTo>
                  <a:lnTo>
                    <a:pt x="36" y="97"/>
                  </a:lnTo>
                  <a:lnTo>
                    <a:pt x="37" y="97"/>
                  </a:lnTo>
                  <a:lnTo>
                    <a:pt x="37" y="97"/>
                  </a:lnTo>
                  <a:lnTo>
                    <a:pt x="40" y="96"/>
                  </a:lnTo>
                  <a:lnTo>
                    <a:pt x="42" y="93"/>
                  </a:lnTo>
                  <a:lnTo>
                    <a:pt x="47" y="86"/>
                  </a:lnTo>
                  <a:lnTo>
                    <a:pt x="47" y="86"/>
                  </a:lnTo>
                  <a:lnTo>
                    <a:pt x="49" y="84"/>
                  </a:lnTo>
                  <a:lnTo>
                    <a:pt x="51" y="83"/>
                  </a:lnTo>
                  <a:lnTo>
                    <a:pt x="61" y="84"/>
                  </a:lnTo>
                  <a:lnTo>
                    <a:pt x="71" y="87"/>
                  </a:lnTo>
                  <a:lnTo>
                    <a:pt x="80" y="93"/>
                  </a:lnTo>
                  <a:lnTo>
                    <a:pt x="80" y="93"/>
                  </a:lnTo>
                  <a:lnTo>
                    <a:pt x="88" y="101"/>
                  </a:lnTo>
                  <a:lnTo>
                    <a:pt x="97" y="113"/>
                  </a:lnTo>
                  <a:lnTo>
                    <a:pt x="107" y="121"/>
                  </a:lnTo>
                  <a:lnTo>
                    <a:pt x="111" y="124"/>
                  </a:lnTo>
                  <a:lnTo>
                    <a:pt x="115" y="124"/>
                  </a:lnTo>
                  <a:lnTo>
                    <a:pt x="115" y="124"/>
                  </a:lnTo>
                  <a:lnTo>
                    <a:pt x="120" y="124"/>
                  </a:lnTo>
                  <a:lnTo>
                    <a:pt x="124" y="124"/>
                  </a:lnTo>
                  <a:lnTo>
                    <a:pt x="133" y="127"/>
                  </a:lnTo>
                  <a:lnTo>
                    <a:pt x="141" y="128"/>
                  </a:lnTo>
                  <a:lnTo>
                    <a:pt x="150" y="130"/>
                  </a:lnTo>
                  <a:lnTo>
                    <a:pt x="150" y="130"/>
                  </a:lnTo>
                  <a:lnTo>
                    <a:pt x="152" y="130"/>
                  </a:lnTo>
                  <a:lnTo>
                    <a:pt x="154" y="128"/>
                  </a:lnTo>
                  <a:lnTo>
                    <a:pt x="154" y="127"/>
                  </a:lnTo>
                  <a:lnTo>
                    <a:pt x="152" y="126"/>
                  </a:lnTo>
                  <a:lnTo>
                    <a:pt x="150" y="123"/>
                  </a:lnTo>
                  <a:lnTo>
                    <a:pt x="147" y="120"/>
                  </a:lnTo>
                  <a:lnTo>
                    <a:pt x="147" y="120"/>
                  </a:lnTo>
                  <a:close/>
                  <a:moveTo>
                    <a:pt x="174" y="36"/>
                  </a:moveTo>
                  <a:lnTo>
                    <a:pt x="174" y="36"/>
                  </a:lnTo>
                  <a:lnTo>
                    <a:pt x="172" y="39"/>
                  </a:lnTo>
                  <a:lnTo>
                    <a:pt x="168" y="42"/>
                  </a:lnTo>
                  <a:lnTo>
                    <a:pt x="154" y="47"/>
                  </a:lnTo>
                  <a:lnTo>
                    <a:pt x="154" y="47"/>
                  </a:lnTo>
                  <a:lnTo>
                    <a:pt x="150" y="49"/>
                  </a:lnTo>
                  <a:lnTo>
                    <a:pt x="144" y="49"/>
                  </a:lnTo>
                  <a:lnTo>
                    <a:pt x="133" y="47"/>
                  </a:lnTo>
                  <a:lnTo>
                    <a:pt x="124" y="46"/>
                  </a:lnTo>
                  <a:lnTo>
                    <a:pt x="121" y="47"/>
                  </a:lnTo>
                  <a:lnTo>
                    <a:pt x="120" y="49"/>
                  </a:lnTo>
                  <a:lnTo>
                    <a:pt x="120" y="49"/>
                  </a:lnTo>
                  <a:lnTo>
                    <a:pt x="121" y="50"/>
                  </a:lnTo>
                  <a:lnTo>
                    <a:pt x="123" y="52"/>
                  </a:lnTo>
                  <a:lnTo>
                    <a:pt x="128" y="56"/>
                  </a:lnTo>
                  <a:lnTo>
                    <a:pt x="137" y="59"/>
                  </a:lnTo>
                  <a:lnTo>
                    <a:pt x="147" y="60"/>
                  </a:lnTo>
                  <a:lnTo>
                    <a:pt x="147" y="60"/>
                  </a:lnTo>
                  <a:lnTo>
                    <a:pt x="151" y="60"/>
                  </a:lnTo>
                  <a:lnTo>
                    <a:pt x="157" y="59"/>
                  </a:lnTo>
                  <a:lnTo>
                    <a:pt x="168" y="53"/>
                  </a:lnTo>
                  <a:lnTo>
                    <a:pt x="175" y="49"/>
                  </a:lnTo>
                  <a:lnTo>
                    <a:pt x="178" y="46"/>
                  </a:lnTo>
                  <a:lnTo>
                    <a:pt x="179" y="44"/>
                  </a:lnTo>
                  <a:lnTo>
                    <a:pt x="179" y="44"/>
                  </a:lnTo>
                  <a:lnTo>
                    <a:pt x="181" y="40"/>
                  </a:lnTo>
                  <a:lnTo>
                    <a:pt x="182" y="37"/>
                  </a:lnTo>
                  <a:lnTo>
                    <a:pt x="185" y="33"/>
                  </a:lnTo>
                  <a:lnTo>
                    <a:pt x="185" y="32"/>
                  </a:lnTo>
                  <a:lnTo>
                    <a:pt x="184" y="30"/>
                  </a:lnTo>
                  <a:lnTo>
                    <a:pt x="184" y="30"/>
                  </a:lnTo>
                  <a:lnTo>
                    <a:pt x="181" y="29"/>
                  </a:lnTo>
                  <a:lnTo>
                    <a:pt x="178" y="30"/>
                  </a:lnTo>
                  <a:lnTo>
                    <a:pt x="175" y="33"/>
                  </a:lnTo>
                  <a:lnTo>
                    <a:pt x="174" y="36"/>
                  </a:lnTo>
                  <a:lnTo>
                    <a:pt x="174" y="36"/>
                  </a:lnTo>
                  <a:close/>
                  <a:moveTo>
                    <a:pt x="189" y="17"/>
                  </a:moveTo>
                  <a:lnTo>
                    <a:pt x="189" y="17"/>
                  </a:lnTo>
                  <a:lnTo>
                    <a:pt x="181" y="13"/>
                  </a:lnTo>
                  <a:lnTo>
                    <a:pt x="181" y="13"/>
                  </a:lnTo>
                  <a:lnTo>
                    <a:pt x="181" y="15"/>
                  </a:lnTo>
                  <a:lnTo>
                    <a:pt x="185" y="19"/>
                  </a:lnTo>
                  <a:lnTo>
                    <a:pt x="185" y="19"/>
                  </a:lnTo>
                  <a:lnTo>
                    <a:pt x="189" y="25"/>
                  </a:lnTo>
                  <a:lnTo>
                    <a:pt x="191" y="30"/>
                  </a:lnTo>
                  <a:lnTo>
                    <a:pt x="192" y="33"/>
                  </a:lnTo>
                  <a:lnTo>
                    <a:pt x="194" y="34"/>
                  </a:lnTo>
                  <a:lnTo>
                    <a:pt x="195" y="34"/>
                  </a:lnTo>
                  <a:lnTo>
                    <a:pt x="195" y="34"/>
                  </a:lnTo>
                  <a:lnTo>
                    <a:pt x="198" y="33"/>
                  </a:lnTo>
                  <a:lnTo>
                    <a:pt x="199" y="32"/>
                  </a:lnTo>
                  <a:lnTo>
                    <a:pt x="199" y="29"/>
                  </a:lnTo>
                  <a:lnTo>
                    <a:pt x="198" y="27"/>
                  </a:lnTo>
                  <a:lnTo>
                    <a:pt x="195" y="22"/>
                  </a:lnTo>
                  <a:lnTo>
                    <a:pt x="189" y="17"/>
                  </a:lnTo>
                  <a:lnTo>
                    <a:pt x="189" y="17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95" name="North Korea">
              <a:extLst>
                <a:ext uri="{FF2B5EF4-FFF2-40B4-BE49-F238E27FC236}">
                  <a16:creationId xmlns:a16="http://schemas.microsoft.com/office/drawing/2014/main" id="{2137DAC6-164E-D740-9DAC-ADC62ACA1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5970" y="3219139"/>
              <a:ext cx="164256" cy="152418"/>
            </a:xfrm>
            <a:custGeom>
              <a:avLst/>
              <a:gdLst/>
              <a:ahLst/>
              <a:cxnLst>
                <a:cxn ang="0">
                  <a:pos x="106" y="4"/>
                </a:cxn>
                <a:cxn ang="0">
                  <a:pos x="99" y="3"/>
                </a:cxn>
                <a:cxn ang="0">
                  <a:pos x="93" y="0"/>
                </a:cxn>
                <a:cxn ang="0">
                  <a:pos x="91" y="0"/>
                </a:cxn>
                <a:cxn ang="0">
                  <a:pos x="89" y="6"/>
                </a:cxn>
                <a:cxn ang="0">
                  <a:pos x="86" y="11"/>
                </a:cxn>
                <a:cxn ang="0">
                  <a:pos x="83" y="11"/>
                </a:cxn>
                <a:cxn ang="0">
                  <a:pos x="79" y="16"/>
                </a:cxn>
                <a:cxn ang="0">
                  <a:pos x="73" y="20"/>
                </a:cxn>
                <a:cxn ang="0">
                  <a:pos x="66" y="21"/>
                </a:cxn>
                <a:cxn ang="0">
                  <a:pos x="66" y="27"/>
                </a:cxn>
                <a:cxn ang="0">
                  <a:pos x="67" y="29"/>
                </a:cxn>
                <a:cxn ang="0">
                  <a:pos x="56" y="30"/>
                </a:cxn>
                <a:cxn ang="0">
                  <a:pos x="52" y="29"/>
                </a:cxn>
                <a:cxn ang="0">
                  <a:pos x="47" y="26"/>
                </a:cxn>
                <a:cxn ang="0">
                  <a:pos x="46" y="26"/>
                </a:cxn>
                <a:cxn ang="0">
                  <a:pos x="40" y="30"/>
                </a:cxn>
                <a:cxn ang="0">
                  <a:pos x="35" y="37"/>
                </a:cxn>
                <a:cxn ang="0">
                  <a:pos x="22" y="46"/>
                </a:cxn>
                <a:cxn ang="0">
                  <a:pos x="5" y="53"/>
                </a:cxn>
                <a:cxn ang="0">
                  <a:pos x="0" y="60"/>
                </a:cxn>
                <a:cxn ang="0">
                  <a:pos x="6" y="61"/>
                </a:cxn>
                <a:cxn ang="0">
                  <a:pos x="16" y="67"/>
                </a:cxn>
                <a:cxn ang="0">
                  <a:pos x="19" y="70"/>
                </a:cxn>
                <a:cxn ang="0">
                  <a:pos x="20" y="74"/>
                </a:cxn>
                <a:cxn ang="0">
                  <a:pos x="9" y="87"/>
                </a:cxn>
                <a:cxn ang="0">
                  <a:pos x="7" y="90"/>
                </a:cxn>
                <a:cxn ang="0">
                  <a:pos x="12" y="94"/>
                </a:cxn>
                <a:cxn ang="0">
                  <a:pos x="12" y="97"/>
                </a:cxn>
                <a:cxn ang="0">
                  <a:pos x="16" y="101"/>
                </a:cxn>
                <a:cxn ang="0">
                  <a:pos x="20" y="101"/>
                </a:cxn>
                <a:cxn ang="0">
                  <a:pos x="22" y="98"/>
                </a:cxn>
                <a:cxn ang="0">
                  <a:pos x="33" y="98"/>
                </a:cxn>
                <a:cxn ang="0">
                  <a:pos x="35" y="98"/>
                </a:cxn>
                <a:cxn ang="0">
                  <a:pos x="36" y="100"/>
                </a:cxn>
                <a:cxn ang="0">
                  <a:pos x="46" y="93"/>
                </a:cxn>
                <a:cxn ang="0">
                  <a:pos x="52" y="91"/>
                </a:cxn>
                <a:cxn ang="0">
                  <a:pos x="60" y="90"/>
                </a:cxn>
                <a:cxn ang="0">
                  <a:pos x="69" y="87"/>
                </a:cxn>
                <a:cxn ang="0">
                  <a:pos x="60" y="78"/>
                </a:cxn>
                <a:cxn ang="0">
                  <a:pos x="54" y="74"/>
                </a:cxn>
                <a:cxn ang="0">
                  <a:pos x="52" y="70"/>
                </a:cxn>
                <a:cxn ang="0">
                  <a:pos x="54" y="61"/>
                </a:cxn>
                <a:cxn ang="0">
                  <a:pos x="59" y="60"/>
                </a:cxn>
                <a:cxn ang="0">
                  <a:pos x="74" y="51"/>
                </a:cxn>
                <a:cxn ang="0">
                  <a:pos x="87" y="43"/>
                </a:cxn>
                <a:cxn ang="0">
                  <a:pos x="90" y="34"/>
                </a:cxn>
                <a:cxn ang="0">
                  <a:pos x="93" y="23"/>
                </a:cxn>
                <a:cxn ang="0">
                  <a:pos x="100" y="14"/>
                </a:cxn>
                <a:cxn ang="0">
                  <a:pos x="111" y="6"/>
                </a:cxn>
                <a:cxn ang="0">
                  <a:pos x="106" y="4"/>
                </a:cxn>
              </a:cxnLst>
              <a:rect l="0" t="0" r="r" b="b"/>
              <a:pathLst>
                <a:path w="111" h="103">
                  <a:moveTo>
                    <a:pt x="106" y="4"/>
                  </a:moveTo>
                  <a:lnTo>
                    <a:pt x="106" y="4"/>
                  </a:lnTo>
                  <a:lnTo>
                    <a:pt x="103" y="4"/>
                  </a:lnTo>
                  <a:lnTo>
                    <a:pt x="99" y="3"/>
                  </a:lnTo>
                  <a:lnTo>
                    <a:pt x="96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91" y="0"/>
                  </a:lnTo>
                  <a:lnTo>
                    <a:pt x="90" y="1"/>
                  </a:lnTo>
                  <a:lnTo>
                    <a:pt x="89" y="6"/>
                  </a:lnTo>
                  <a:lnTo>
                    <a:pt x="87" y="10"/>
                  </a:lnTo>
                  <a:lnTo>
                    <a:pt x="86" y="11"/>
                  </a:lnTo>
                  <a:lnTo>
                    <a:pt x="83" y="11"/>
                  </a:lnTo>
                  <a:lnTo>
                    <a:pt x="83" y="11"/>
                  </a:lnTo>
                  <a:lnTo>
                    <a:pt x="80" y="13"/>
                  </a:lnTo>
                  <a:lnTo>
                    <a:pt x="79" y="16"/>
                  </a:lnTo>
                  <a:lnTo>
                    <a:pt x="76" y="19"/>
                  </a:lnTo>
                  <a:lnTo>
                    <a:pt x="73" y="20"/>
                  </a:lnTo>
                  <a:lnTo>
                    <a:pt x="73" y="20"/>
                  </a:lnTo>
                  <a:lnTo>
                    <a:pt x="66" y="21"/>
                  </a:lnTo>
                  <a:lnTo>
                    <a:pt x="64" y="23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67" y="29"/>
                  </a:lnTo>
                  <a:lnTo>
                    <a:pt x="64" y="30"/>
                  </a:lnTo>
                  <a:lnTo>
                    <a:pt x="56" y="30"/>
                  </a:lnTo>
                  <a:lnTo>
                    <a:pt x="56" y="30"/>
                  </a:lnTo>
                  <a:lnTo>
                    <a:pt x="52" y="29"/>
                  </a:lnTo>
                  <a:lnTo>
                    <a:pt x="50" y="27"/>
                  </a:lnTo>
                  <a:lnTo>
                    <a:pt x="47" y="26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3" y="27"/>
                  </a:lnTo>
                  <a:lnTo>
                    <a:pt x="40" y="30"/>
                  </a:lnTo>
                  <a:lnTo>
                    <a:pt x="35" y="37"/>
                  </a:lnTo>
                  <a:lnTo>
                    <a:pt x="35" y="37"/>
                  </a:lnTo>
                  <a:lnTo>
                    <a:pt x="30" y="41"/>
                  </a:lnTo>
                  <a:lnTo>
                    <a:pt x="22" y="46"/>
                  </a:lnTo>
                  <a:lnTo>
                    <a:pt x="5" y="53"/>
                  </a:lnTo>
                  <a:lnTo>
                    <a:pt x="5" y="53"/>
                  </a:lnTo>
                  <a:lnTo>
                    <a:pt x="3" y="56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6" y="61"/>
                  </a:lnTo>
                  <a:lnTo>
                    <a:pt x="12" y="64"/>
                  </a:lnTo>
                  <a:lnTo>
                    <a:pt x="16" y="67"/>
                  </a:lnTo>
                  <a:lnTo>
                    <a:pt x="19" y="70"/>
                  </a:lnTo>
                  <a:lnTo>
                    <a:pt x="19" y="70"/>
                  </a:lnTo>
                  <a:lnTo>
                    <a:pt x="20" y="71"/>
                  </a:lnTo>
                  <a:lnTo>
                    <a:pt x="20" y="74"/>
                  </a:lnTo>
                  <a:lnTo>
                    <a:pt x="17" y="78"/>
                  </a:lnTo>
                  <a:lnTo>
                    <a:pt x="9" y="87"/>
                  </a:lnTo>
                  <a:lnTo>
                    <a:pt x="9" y="87"/>
                  </a:lnTo>
                  <a:lnTo>
                    <a:pt x="7" y="90"/>
                  </a:lnTo>
                  <a:lnTo>
                    <a:pt x="9" y="93"/>
                  </a:lnTo>
                  <a:lnTo>
                    <a:pt x="12" y="94"/>
                  </a:lnTo>
                  <a:lnTo>
                    <a:pt x="12" y="97"/>
                  </a:lnTo>
                  <a:lnTo>
                    <a:pt x="12" y="97"/>
                  </a:lnTo>
                  <a:lnTo>
                    <a:pt x="13" y="100"/>
                  </a:lnTo>
                  <a:lnTo>
                    <a:pt x="16" y="101"/>
                  </a:lnTo>
                  <a:lnTo>
                    <a:pt x="19" y="103"/>
                  </a:lnTo>
                  <a:lnTo>
                    <a:pt x="20" y="101"/>
                  </a:lnTo>
                  <a:lnTo>
                    <a:pt x="20" y="101"/>
                  </a:lnTo>
                  <a:lnTo>
                    <a:pt x="22" y="98"/>
                  </a:lnTo>
                  <a:lnTo>
                    <a:pt x="25" y="98"/>
                  </a:lnTo>
                  <a:lnTo>
                    <a:pt x="33" y="98"/>
                  </a:lnTo>
                  <a:lnTo>
                    <a:pt x="33" y="98"/>
                  </a:lnTo>
                  <a:lnTo>
                    <a:pt x="35" y="98"/>
                  </a:lnTo>
                  <a:lnTo>
                    <a:pt x="36" y="100"/>
                  </a:lnTo>
                  <a:lnTo>
                    <a:pt x="36" y="100"/>
                  </a:lnTo>
                  <a:lnTo>
                    <a:pt x="46" y="93"/>
                  </a:lnTo>
                  <a:lnTo>
                    <a:pt x="46" y="93"/>
                  </a:lnTo>
                  <a:lnTo>
                    <a:pt x="49" y="91"/>
                  </a:lnTo>
                  <a:lnTo>
                    <a:pt x="52" y="91"/>
                  </a:lnTo>
                  <a:lnTo>
                    <a:pt x="60" y="90"/>
                  </a:lnTo>
                  <a:lnTo>
                    <a:pt x="60" y="90"/>
                  </a:lnTo>
                  <a:lnTo>
                    <a:pt x="64" y="90"/>
                  </a:lnTo>
                  <a:lnTo>
                    <a:pt x="69" y="87"/>
                  </a:lnTo>
                  <a:lnTo>
                    <a:pt x="69" y="87"/>
                  </a:lnTo>
                  <a:lnTo>
                    <a:pt x="60" y="78"/>
                  </a:lnTo>
                  <a:lnTo>
                    <a:pt x="54" y="74"/>
                  </a:lnTo>
                  <a:lnTo>
                    <a:pt x="54" y="74"/>
                  </a:lnTo>
                  <a:lnTo>
                    <a:pt x="53" y="73"/>
                  </a:lnTo>
                  <a:lnTo>
                    <a:pt x="52" y="70"/>
                  </a:lnTo>
                  <a:lnTo>
                    <a:pt x="53" y="66"/>
                  </a:lnTo>
                  <a:lnTo>
                    <a:pt x="54" y="61"/>
                  </a:lnTo>
                  <a:lnTo>
                    <a:pt x="59" y="60"/>
                  </a:lnTo>
                  <a:lnTo>
                    <a:pt x="59" y="60"/>
                  </a:lnTo>
                  <a:lnTo>
                    <a:pt x="66" y="57"/>
                  </a:lnTo>
                  <a:lnTo>
                    <a:pt x="74" y="51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90" y="38"/>
                  </a:lnTo>
                  <a:lnTo>
                    <a:pt x="90" y="34"/>
                  </a:lnTo>
                  <a:lnTo>
                    <a:pt x="91" y="29"/>
                  </a:lnTo>
                  <a:lnTo>
                    <a:pt x="93" y="23"/>
                  </a:lnTo>
                  <a:lnTo>
                    <a:pt x="93" y="23"/>
                  </a:lnTo>
                  <a:lnTo>
                    <a:pt x="100" y="14"/>
                  </a:lnTo>
                  <a:lnTo>
                    <a:pt x="111" y="6"/>
                  </a:lnTo>
                  <a:lnTo>
                    <a:pt x="111" y="6"/>
                  </a:lnTo>
                  <a:lnTo>
                    <a:pt x="106" y="4"/>
                  </a:lnTo>
                  <a:lnTo>
                    <a:pt x="106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96" name="Nepal">
              <a:extLst>
                <a:ext uri="{FF2B5EF4-FFF2-40B4-BE49-F238E27FC236}">
                  <a16:creationId xmlns:a16="http://schemas.microsoft.com/office/drawing/2014/main" id="{EA6F28A5-E215-8A44-9125-B5DAE6BE4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919" y="3566888"/>
              <a:ext cx="179055" cy="100626"/>
            </a:xfrm>
            <a:custGeom>
              <a:avLst/>
              <a:gdLst/>
              <a:ahLst/>
              <a:cxnLst>
                <a:cxn ang="0">
                  <a:pos x="121" y="44"/>
                </a:cxn>
                <a:cxn ang="0">
                  <a:pos x="117" y="44"/>
                </a:cxn>
                <a:cxn ang="0">
                  <a:pos x="106" y="42"/>
                </a:cxn>
                <a:cxn ang="0">
                  <a:pos x="96" y="40"/>
                </a:cxn>
                <a:cxn ang="0">
                  <a:pos x="90" y="38"/>
                </a:cxn>
                <a:cxn ang="0">
                  <a:pos x="73" y="33"/>
                </a:cxn>
                <a:cxn ang="0">
                  <a:pos x="66" y="27"/>
                </a:cxn>
                <a:cxn ang="0">
                  <a:pos x="33" y="4"/>
                </a:cxn>
                <a:cxn ang="0">
                  <a:pos x="29" y="1"/>
                </a:cxn>
                <a:cxn ang="0">
                  <a:pos x="22" y="0"/>
                </a:cxn>
                <a:cxn ang="0">
                  <a:pos x="20" y="1"/>
                </a:cxn>
                <a:cxn ang="0">
                  <a:pos x="16" y="3"/>
                </a:cxn>
                <a:cxn ang="0">
                  <a:pos x="10" y="4"/>
                </a:cxn>
                <a:cxn ang="0">
                  <a:pos x="3" y="11"/>
                </a:cxn>
                <a:cxn ang="0">
                  <a:pos x="3" y="13"/>
                </a:cxn>
                <a:cxn ang="0">
                  <a:pos x="0" y="25"/>
                </a:cxn>
                <a:cxn ang="0">
                  <a:pos x="0" y="27"/>
                </a:cxn>
                <a:cxn ang="0">
                  <a:pos x="6" y="30"/>
                </a:cxn>
                <a:cxn ang="0">
                  <a:pos x="9" y="31"/>
                </a:cxn>
                <a:cxn ang="0">
                  <a:pos x="15" y="35"/>
                </a:cxn>
                <a:cxn ang="0">
                  <a:pos x="20" y="38"/>
                </a:cxn>
                <a:cxn ang="0">
                  <a:pos x="23" y="40"/>
                </a:cxn>
                <a:cxn ang="0">
                  <a:pos x="33" y="44"/>
                </a:cxn>
                <a:cxn ang="0">
                  <a:pos x="36" y="45"/>
                </a:cxn>
                <a:cxn ang="0">
                  <a:pos x="46" y="52"/>
                </a:cxn>
                <a:cxn ang="0">
                  <a:pos x="49" y="52"/>
                </a:cxn>
                <a:cxn ang="0">
                  <a:pos x="62" y="50"/>
                </a:cxn>
                <a:cxn ang="0">
                  <a:pos x="64" y="51"/>
                </a:cxn>
                <a:cxn ang="0">
                  <a:pos x="70" y="58"/>
                </a:cxn>
                <a:cxn ang="0">
                  <a:pos x="73" y="61"/>
                </a:cxn>
                <a:cxn ang="0">
                  <a:pos x="87" y="64"/>
                </a:cxn>
                <a:cxn ang="0">
                  <a:pos x="91" y="67"/>
                </a:cxn>
                <a:cxn ang="0">
                  <a:pos x="106" y="68"/>
                </a:cxn>
                <a:cxn ang="0">
                  <a:pos x="119" y="64"/>
                </a:cxn>
                <a:cxn ang="0">
                  <a:pos x="121" y="61"/>
                </a:cxn>
                <a:cxn ang="0">
                  <a:pos x="120" y="48"/>
                </a:cxn>
                <a:cxn ang="0">
                  <a:pos x="121" y="44"/>
                </a:cxn>
              </a:cxnLst>
              <a:rect l="0" t="0" r="r" b="b"/>
              <a:pathLst>
                <a:path w="121" h="68">
                  <a:moveTo>
                    <a:pt x="121" y="44"/>
                  </a:moveTo>
                  <a:lnTo>
                    <a:pt x="121" y="44"/>
                  </a:lnTo>
                  <a:lnTo>
                    <a:pt x="117" y="44"/>
                  </a:lnTo>
                  <a:lnTo>
                    <a:pt x="117" y="44"/>
                  </a:lnTo>
                  <a:lnTo>
                    <a:pt x="111" y="44"/>
                  </a:lnTo>
                  <a:lnTo>
                    <a:pt x="106" y="42"/>
                  </a:lnTo>
                  <a:lnTo>
                    <a:pt x="101" y="41"/>
                  </a:lnTo>
                  <a:lnTo>
                    <a:pt x="96" y="40"/>
                  </a:lnTo>
                  <a:lnTo>
                    <a:pt x="96" y="40"/>
                  </a:lnTo>
                  <a:lnTo>
                    <a:pt x="90" y="38"/>
                  </a:lnTo>
                  <a:lnTo>
                    <a:pt x="82" y="35"/>
                  </a:lnTo>
                  <a:lnTo>
                    <a:pt x="73" y="33"/>
                  </a:lnTo>
                  <a:lnTo>
                    <a:pt x="66" y="27"/>
                  </a:lnTo>
                  <a:lnTo>
                    <a:pt x="66" y="27"/>
                  </a:lnTo>
                  <a:lnTo>
                    <a:pt x="47" y="1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29" y="1"/>
                  </a:lnTo>
                  <a:lnTo>
                    <a:pt x="25" y="0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9" y="3"/>
                  </a:lnTo>
                  <a:lnTo>
                    <a:pt x="16" y="3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6" y="8"/>
                  </a:lnTo>
                  <a:lnTo>
                    <a:pt x="3" y="11"/>
                  </a:lnTo>
                  <a:lnTo>
                    <a:pt x="3" y="13"/>
                  </a:lnTo>
                  <a:lnTo>
                    <a:pt x="3" y="13"/>
                  </a:lnTo>
                  <a:lnTo>
                    <a:pt x="2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3" y="28"/>
                  </a:lnTo>
                  <a:lnTo>
                    <a:pt x="6" y="30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10" y="34"/>
                  </a:lnTo>
                  <a:lnTo>
                    <a:pt x="15" y="35"/>
                  </a:lnTo>
                  <a:lnTo>
                    <a:pt x="19" y="37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3" y="40"/>
                  </a:lnTo>
                  <a:lnTo>
                    <a:pt x="26" y="42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6" y="45"/>
                  </a:lnTo>
                  <a:lnTo>
                    <a:pt x="40" y="48"/>
                  </a:lnTo>
                  <a:lnTo>
                    <a:pt x="46" y="52"/>
                  </a:lnTo>
                  <a:lnTo>
                    <a:pt x="46" y="52"/>
                  </a:lnTo>
                  <a:lnTo>
                    <a:pt x="49" y="52"/>
                  </a:lnTo>
                  <a:lnTo>
                    <a:pt x="53" y="51"/>
                  </a:lnTo>
                  <a:lnTo>
                    <a:pt x="62" y="50"/>
                  </a:lnTo>
                  <a:lnTo>
                    <a:pt x="62" y="50"/>
                  </a:lnTo>
                  <a:lnTo>
                    <a:pt x="64" y="51"/>
                  </a:lnTo>
                  <a:lnTo>
                    <a:pt x="67" y="52"/>
                  </a:lnTo>
                  <a:lnTo>
                    <a:pt x="70" y="58"/>
                  </a:lnTo>
                  <a:lnTo>
                    <a:pt x="70" y="58"/>
                  </a:lnTo>
                  <a:lnTo>
                    <a:pt x="73" y="61"/>
                  </a:lnTo>
                  <a:lnTo>
                    <a:pt x="80" y="62"/>
                  </a:lnTo>
                  <a:lnTo>
                    <a:pt x="87" y="64"/>
                  </a:lnTo>
                  <a:lnTo>
                    <a:pt x="91" y="67"/>
                  </a:lnTo>
                  <a:lnTo>
                    <a:pt x="91" y="67"/>
                  </a:lnTo>
                  <a:lnTo>
                    <a:pt x="97" y="68"/>
                  </a:lnTo>
                  <a:lnTo>
                    <a:pt x="106" y="68"/>
                  </a:lnTo>
                  <a:lnTo>
                    <a:pt x="114" y="67"/>
                  </a:lnTo>
                  <a:lnTo>
                    <a:pt x="119" y="64"/>
                  </a:lnTo>
                  <a:lnTo>
                    <a:pt x="119" y="64"/>
                  </a:lnTo>
                  <a:lnTo>
                    <a:pt x="121" y="61"/>
                  </a:lnTo>
                  <a:lnTo>
                    <a:pt x="121" y="57"/>
                  </a:lnTo>
                  <a:lnTo>
                    <a:pt x="120" y="48"/>
                  </a:lnTo>
                  <a:lnTo>
                    <a:pt x="120" y="48"/>
                  </a:lnTo>
                  <a:lnTo>
                    <a:pt x="121" y="44"/>
                  </a:lnTo>
                  <a:lnTo>
                    <a:pt x="121" y="4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97" name="Myanmar">
              <a:extLst>
                <a:ext uri="{FF2B5EF4-FFF2-40B4-BE49-F238E27FC236}">
                  <a16:creationId xmlns:a16="http://schemas.microsoft.com/office/drawing/2014/main" id="{07E662E5-3A3B-074F-A2FE-BDC6660402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8321" y="3615721"/>
              <a:ext cx="204210" cy="443935"/>
            </a:xfrm>
            <a:custGeom>
              <a:avLst/>
              <a:gdLst/>
              <a:ahLst/>
              <a:cxnLst>
                <a:cxn ang="0">
                  <a:pos x="108" y="267"/>
                </a:cxn>
                <a:cxn ang="0">
                  <a:pos x="106" y="251"/>
                </a:cxn>
                <a:cxn ang="0">
                  <a:pos x="96" y="237"/>
                </a:cxn>
                <a:cxn ang="0">
                  <a:pos x="94" y="224"/>
                </a:cxn>
                <a:cxn ang="0">
                  <a:pos x="97" y="213"/>
                </a:cxn>
                <a:cxn ang="0">
                  <a:pos x="100" y="207"/>
                </a:cxn>
                <a:cxn ang="0">
                  <a:pos x="96" y="200"/>
                </a:cxn>
                <a:cxn ang="0">
                  <a:pos x="91" y="193"/>
                </a:cxn>
                <a:cxn ang="0">
                  <a:pos x="83" y="180"/>
                </a:cxn>
                <a:cxn ang="0">
                  <a:pos x="90" y="150"/>
                </a:cxn>
                <a:cxn ang="0">
                  <a:pos x="104" y="149"/>
                </a:cxn>
                <a:cxn ang="0">
                  <a:pos x="114" y="142"/>
                </a:cxn>
                <a:cxn ang="0">
                  <a:pos x="123" y="136"/>
                </a:cxn>
                <a:cxn ang="0">
                  <a:pos x="130" y="130"/>
                </a:cxn>
                <a:cxn ang="0">
                  <a:pos x="137" y="118"/>
                </a:cxn>
                <a:cxn ang="0">
                  <a:pos x="135" y="118"/>
                </a:cxn>
                <a:cxn ang="0">
                  <a:pos x="123" y="119"/>
                </a:cxn>
                <a:cxn ang="0">
                  <a:pos x="120" y="112"/>
                </a:cxn>
                <a:cxn ang="0">
                  <a:pos x="110" y="109"/>
                </a:cxn>
                <a:cxn ang="0">
                  <a:pos x="113" y="96"/>
                </a:cxn>
                <a:cxn ang="0">
                  <a:pos x="106" y="92"/>
                </a:cxn>
                <a:cxn ang="0">
                  <a:pos x="101" y="79"/>
                </a:cxn>
                <a:cxn ang="0">
                  <a:pos x="96" y="75"/>
                </a:cxn>
                <a:cxn ang="0">
                  <a:pos x="84" y="76"/>
                </a:cxn>
                <a:cxn ang="0">
                  <a:pos x="83" y="68"/>
                </a:cxn>
                <a:cxn ang="0">
                  <a:pos x="97" y="45"/>
                </a:cxn>
                <a:cxn ang="0">
                  <a:pos x="100" y="22"/>
                </a:cxn>
                <a:cxn ang="0">
                  <a:pos x="96" y="14"/>
                </a:cxn>
                <a:cxn ang="0">
                  <a:pos x="91" y="11"/>
                </a:cxn>
                <a:cxn ang="0">
                  <a:pos x="87" y="1"/>
                </a:cxn>
                <a:cxn ang="0">
                  <a:pos x="77" y="2"/>
                </a:cxn>
                <a:cxn ang="0">
                  <a:pos x="76" y="5"/>
                </a:cxn>
                <a:cxn ang="0">
                  <a:pos x="71" y="11"/>
                </a:cxn>
                <a:cxn ang="0">
                  <a:pos x="74" y="21"/>
                </a:cxn>
                <a:cxn ang="0">
                  <a:pos x="70" y="22"/>
                </a:cxn>
                <a:cxn ang="0">
                  <a:pos x="66" y="19"/>
                </a:cxn>
                <a:cxn ang="0">
                  <a:pos x="47" y="32"/>
                </a:cxn>
                <a:cxn ang="0">
                  <a:pos x="43" y="45"/>
                </a:cxn>
                <a:cxn ang="0">
                  <a:pos x="39" y="59"/>
                </a:cxn>
                <a:cxn ang="0">
                  <a:pos x="33" y="78"/>
                </a:cxn>
                <a:cxn ang="0">
                  <a:pos x="29" y="79"/>
                </a:cxn>
                <a:cxn ang="0">
                  <a:pos x="20" y="85"/>
                </a:cxn>
                <a:cxn ang="0">
                  <a:pos x="16" y="98"/>
                </a:cxn>
                <a:cxn ang="0">
                  <a:pos x="13" y="110"/>
                </a:cxn>
                <a:cxn ang="0">
                  <a:pos x="6" y="123"/>
                </a:cxn>
                <a:cxn ang="0">
                  <a:pos x="7" y="138"/>
                </a:cxn>
                <a:cxn ang="0">
                  <a:pos x="19" y="146"/>
                </a:cxn>
                <a:cxn ang="0">
                  <a:pos x="34" y="176"/>
                </a:cxn>
                <a:cxn ang="0">
                  <a:pos x="34" y="197"/>
                </a:cxn>
                <a:cxn ang="0">
                  <a:pos x="32" y="207"/>
                </a:cxn>
                <a:cxn ang="0">
                  <a:pos x="47" y="213"/>
                </a:cxn>
                <a:cxn ang="0">
                  <a:pos x="57" y="204"/>
                </a:cxn>
                <a:cxn ang="0">
                  <a:pos x="67" y="193"/>
                </a:cxn>
                <a:cxn ang="0">
                  <a:pos x="76" y="199"/>
                </a:cxn>
                <a:cxn ang="0">
                  <a:pos x="83" y="217"/>
                </a:cxn>
                <a:cxn ang="0">
                  <a:pos x="88" y="248"/>
                </a:cxn>
                <a:cxn ang="0">
                  <a:pos x="97" y="264"/>
                </a:cxn>
                <a:cxn ang="0">
                  <a:pos x="96" y="281"/>
                </a:cxn>
                <a:cxn ang="0">
                  <a:pos x="98" y="295"/>
                </a:cxn>
                <a:cxn ang="0">
                  <a:pos x="103" y="297"/>
                </a:cxn>
              </a:cxnLst>
              <a:rect l="0" t="0" r="r" b="b"/>
              <a:pathLst>
                <a:path w="138" h="300">
                  <a:moveTo>
                    <a:pt x="111" y="274"/>
                  </a:moveTo>
                  <a:lnTo>
                    <a:pt x="111" y="274"/>
                  </a:lnTo>
                  <a:lnTo>
                    <a:pt x="111" y="270"/>
                  </a:lnTo>
                  <a:lnTo>
                    <a:pt x="108" y="267"/>
                  </a:lnTo>
                  <a:lnTo>
                    <a:pt x="107" y="264"/>
                  </a:lnTo>
                  <a:lnTo>
                    <a:pt x="107" y="261"/>
                  </a:lnTo>
                  <a:lnTo>
                    <a:pt x="107" y="261"/>
                  </a:lnTo>
                  <a:lnTo>
                    <a:pt x="106" y="251"/>
                  </a:lnTo>
                  <a:lnTo>
                    <a:pt x="104" y="247"/>
                  </a:lnTo>
                  <a:lnTo>
                    <a:pt x="100" y="241"/>
                  </a:lnTo>
                  <a:lnTo>
                    <a:pt x="100" y="241"/>
                  </a:lnTo>
                  <a:lnTo>
                    <a:pt x="96" y="237"/>
                  </a:lnTo>
                  <a:lnTo>
                    <a:pt x="94" y="233"/>
                  </a:lnTo>
                  <a:lnTo>
                    <a:pt x="93" y="229"/>
                  </a:lnTo>
                  <a:lnTo>
                    <a:pt x="94" y="224"/>
                  </a:lnTo>
                  <a:lnTo>
                    <a:pt x="94" y="224"/>
                  </a:lnTo>
                  <a:lnTo>
                    <a:pt x="96" y="221"/>
                  </a:lnTo>
                  <a:lnTo>
                    <a:pt x="97" y="217"/>
                  </a:lnTo>
                  <a:lnTo>
                    <a:pt x="96" y="214"/>
                  </a:lnTo>
                  <a:lnTo>
                    <a:pt x="97" y="213"/>
                  </a:lnTo>
                  <a:lnTo>
                    <a:pt x="97" y="213"/>
                  </a:lnTo>
                  <a:lnTo>
                    <a:pt x="98" y="213"/>
                  </a:lnTo>
                  <a:lnTo>
                    <a:pt x="100" y="210"/>
                  </a:lnTo>
                  <a:lnTo>
                    <a:pt x="100" y="207"/>
                  </a:lnTo>
                  <a:lnTo>
                    <a:pt x="97" y="206"/>
                  </a:lnTo>
                  <a:lnTo>
                    <a:pt x="97" y="206"/>
                  </a:lnTo>
                  <a:lnTo>
                    <a:pt x="96" y="203"/>
                  </a:lnTo>
                  <a:lnTo>
                    <a:pt x="96" y="200"/>
                  </a:lnTo>
                  <a:lnTo>
                    <a:pt x="96" y="197"/>
                  </a:lnTo>
                  <a:lnTo>
                    <a:pt x="94" y="194"/>
                  </a:lnTo>
                  <a:lnTo>
                    <a:pt x="94" y="194"/>
                  </a:lnTo>
                  <a:lnTo>
                    <a:pt x="91" y="193"/>
                  </a:lnTo>
                  <a:lnTo>
                    <a:pt x="87" y="189"/>
                  </a:lnTo>
                  <a:lnTo>
                    <a:pt x="84" y="184"/>
                  </a:lnTo>
                  <a:lnTo>
                    <a:pt x="83" y="180"/>
                  </a:lnTo>
                  <a:lnTo>
                    <a:pt x="83" y="180"/>
                  </a:lnTo>
                  <a:lnTo>
                    <a:pt x="86" y="155"/>
                  </a:lnTo>
                  <a:lnTo>
                    <a:pt x="86" y="155"/>
                  </a:lnTo>
                  <a:lnTo>
                    <a:pt x="87" y="152"/>
                  </a:lnTo>
                  <a:lnTo>
                    <a:pt x="90" y="150"/>
                  </a:lnTo>
                  <a:lnTo>
                    <a:pt x="94" y="150"/>
                  </a:lnTo>
                  <a:lnTo>
                    <a:pt x="94" y="150"/>
                  </a:lnTo>
                  <a:lnTo>
                    <a:pt x="100" y="150"/>
                  </a:lnTo>
                  <a:lnTo>
                    <a:pt x="104" y="149"/>
                  </a:lnTo>
                  <a:lnTo>
                    <a:pt x="107" y="146"/>
                  </a:lnTo>
                  <a:lnTo>
                    <a:pt x="107" y="146"/>
                  </a:lnTo>
                  <a:lnTo>
                    <a:pt x="110" y="143"/>
                  </a:lnTo>
                  <a:lnTo>
                    <a:pt x="114" y="142"/>
                  </a:lnTo>
                  <a:lnTo>
                    <a:pt x="118" y="140"/>
                  </a:lnTo>
                  <a:lnTo>
                    <a:pt x="121" y="138"/>
                  </a:lnTo>
                  <a:lnTo>
                    <a:pt x="121" y="138"/>
                  </a:lnTo>
                  <a:lnTo>
                    <a:pt x="123" y="136"/>
                  </a:lnTo>
                  <a:lnTo>
                    <a:pt x="125" y="135"/>
                  </a:lnTo>
                  <a:lnTo>
                    <a:pt x="128" y="133"/>
                  </a:lnTo>
                  <a:lnTo>
                    <a:pt x="130" y="130"/>
                  </a:lnTo>
                  <a:lnTo>
                    <a:pt x="130" y="130"/>
                  </a:lnTo>
                  <a:lnTo>
                    <a:pt x="131" y="128"/>
                  </a:lnTo>
                  <a:lnTo>
                    <a:pt x="134" y="123"/>
                  </a:lnTo>
                  <a:lnTo>
                    <a:pt x="137" y="118"/>
                  </a:lnTo>
                  <a:lnTo>
                    <a:pt x="137" y="118"/>
                  </a:lnTo>
                  <a:lnTo>
                    <a:pt x="138" y="118"/>
                  </a:lnTo>
                  <a:lnTo>
                    <a:pt x="138" y="118"/>
                  </a:lnTo>
                  <a:lnTo>
                    <a:pt x="137" y="118"/>
                  </a:lnTo>
                  <a:lnTo>
                    <a:pt x="135" y="118"/>
                  </a:lnTo>
                  <a:lnTo>
                    <a:pt x="131" y="119"/>
                  </a:lnTo>
                  <a:lnTo>
                    <a:pt x="131" y="119"/>
                  </a:lnTo>
                  <a:lnTo>
                    <a:pt x="125" y="120"/>
                  </a:lnTo>
                  <a:lnTo>
                    <a:pt x="123" y="119"/>
                  </a:lnTo>
                  <a:lnTo>
                    <a:pt x="121" y="118"/>
                  </a:lnTo>
                  <a:lnTo>
                    <a:pt x="121" y="113"/>
                  </a:lnTo>
                  <a:lnTo>
                    <a:pt x="121" y="113"/>
                  </a:lnTo>
                  <a:lnTo>
                    <a:pt x="120" y="112"/>
                  </a:lnTo>
                  <a:lnTo>
                    <a:pt x="118" y="110"/>
                  </a:lnTo>
                  <a:lnTo>
                    <a:pt x="111" y="109"/>
                  </a:lnTo>
                  <a:lnTo>
                    <a:pt x="111" y="109"/>
                  </a:lnTo>
                  <a:lnTo>
                    <a:pt x="110" y="109"/>
                  </a:lnTo>
                  <a:lnTo>
                    <a:pt x="110" y="106"/>
                  </a:lnTo>
                  <a:lnTo>
                    <a:pt x="111" y="99"/>
                  </a:lnTo>
                  <a:lnTo>
                    <a:pt x="111" y="99"/>
                  </a:lnTo>
                  <a:lnTo>
                    <a:pt x="113" y="96"/>
                  </a:lnTo>
                  <a:lnTo>
                    <a:pt x="111" y="93"/>
                  </a:lnTo>
                  <a:lnTo>
                    <a:pt x="108" y="92"/>
                  </a:lnTo>
                  <a:lnTo>
                    <a:pt x="106" y="92"/>
                  </a:lnTo>
                  <a:lnTo>
                    <a:pt x="106" y="92"/>
                  </a:lnTo>
                  <a:lnTo>
                    <a:pt x="103" y="91"/>
                  </a:lnTo>
                  <a:lnTo>
                    <a:pt x="101" y="86"/>
                  </a:lnTo>
                  <a:lnTo>
                    <a:pt x="100" y="82"/>
                  </a:lnTo>
                  <a:lnTo>
                    <a:pt x="101" y="79"/>
                  </a:lnTo>
                  <a:lnTo>
                    <a:pt x="101" y="79"/>
                  </a:lnTo>
                  <a:lnTo>
                    <a:pt x="101" y="78"/>
                  </a:lnTo>
                  <a:lnTo>
                    <a:pt x="100" y="76"/>
                  </a:lnTo>
                  <a:lnTo>
                    <a:pt x="96" y="75"/>
                  </a:lnTo>
                  <a:lnTo>
                    <a:pt x="91" y="75"/>
                  </a:lnTo>
                  <a:lnTo>
                    <a:pt x="86" y="76"/>
                  </a:lnTo>
                  <a:lnTo>
                    <a:pt x="86" y="76"/>
                  </a:lnTo>
                  <a:lnTo>
                    <a:pt x="84" y="76"/>
                  </a:lnTo>
                  <a:lnTo>
                    <a:pt x="83" y="75"/>
                  </a:lnTo>
                  <a:lnTo>
                    <a:pt x="84" y="71"/>
                  </a:lnTo>
                  <a:lnTo>
                    <a:pt x="83" y="68"/>
                  </a:lnTo>
                  <a:lnTo>
                    <a:pt x="83" y="68"/>
                  </a:lnTo>
                  <a:lnTo>
                    <a:pt x="84" y="64"/>
                  </a:lnTo>
                  <a:lnTo>
                    <a:pt x="87" y="58"/>
                  </a:lnTo>
                  <a:lnTo>
                    <a:pt x="91" y="52"/>
                  </a:lnTo>
                  <a:lnTo>
                    <a:pt x="97" y="45"/>
                  </a:lnTo>
                  <a:lnTo>
                    <a:pt x="97" y="45"/>
                  </a:lnTo>
                  <a:lnTo>
                    <a:pt x="100" y="41"/>
                  </a:lnTo>
                  <a:lnTo>
                    <a:pt x="101" y="34"/>
                  </a:lnTo>
                  <a:lnTo>
                    <a:pt x="100" y="22"/>
                  </a:lnTo>
                  <a:lnTo>
                    <a:pt x="100" y="22"/>
                  </a:lnTo>
                  <a:lnTo>
                    <a:pt x="100" y="18"/>
                  </a:lnTo>
                  <a:lnTo>
                    <a:pt x="98" y="15"/>
                  </a:lnTo>
                  <a:lnTo>
                    <a:pt x="96" y="14"/>
                  </a:lnTo>
                  <a:lnTo>
                    <a:pt x="94" y="14"/>
                  </a:lnTo>
                  <a:lnTo>
                    <a:pt x="94" y="14"/>
                  </a:lnTo>
                  <a:lnTo>
                    <a:pt x="93" y="14"/>
                  </a:lnTo>
                  <a:lnTo>
                    <a:pt x="91" y="11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0" y="2"/>
                  </a:lnTo>
                  <a:lnTo>
                    <a:pt x="87" y="1"/>
                  </a:lnTo>
                  <a:lnTo>
                    <a:pt x="83" y="0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77" y="2"/>
                  </a:lnTo>
                  <a:lnTo>
                    <a:pt x="77" y="2"/>
                  </a:lnTo>
                  <a:lnTo>
                    <a:pt x="77" y="2"/>
                  </a:lnTo>
                  <a:lnTo>
                    <a:pt x="77" y="2"/>
                  </a:lnTo>
                  <a:lnTo>
                    <a:pt x="76" y="5"/>
                  </a:lnTo>
                  <a:lnTo>
                    <a:pt x="76" y="8"/>
                  </a:lnTo>
                  <a:lnTo>
                    <a:pt x="73" y="9"/>
                  </a:lnTo>
                  <a:lnTo>
                    <a:pt x="73" y="9"/>
                  </a:lnTo>
                  <a:lnTo>
                    <a:pt x="71" y="11"/>
                  </a:lnTo>
                  <a:lnTo>
                    <a:pt x="71" y="14"/>
                  </a:lnTo>
                  <a:lnTo>
                    <a:pt x="73" y="17"/>
                  </a:lnTo>
                  <a:lnTo>
                    <a:pt x="74" y="21"/>
                  </a:lnTo>
                  <a:lnTo>
                    <a:pt x="74" y="21"/>
                  </a:lnTo>
                  <a:lnTo>
                    <a:pt x="76" y="22"/>
                  </a:lnTo>
                  <a:lnTo>
                    <a:pt x="76" y="24"/>
                  </a:lnTo>
                  <a:lnTo>
                    <a:pt x="73" y="24"/>
                  </a:lnTo>
                  <a:lnTo>
                    <a:pt x="70" y="22"/>
                  </a:lnTo>
                  <a:lnTo>
                    <a:pt x="67" y="21"/>
                  </a:lnTo>
                  <a:lnTo>
                    <a:pt x="67" y="21"/>
                  </a:lnTo>
                  <a:lnTo>
                    <a:pt x="67" y="19"/>
                  </a:lnTo>
                  <a:lnTo>
                    <a:pt x="66" y="19"/>
                  </a:lnTo>
                  <a:lnTo>
                    <a:pt x="63" y="21"/>
                  </a:lnTo>
                  <a:lnTo>
                    <a:pt x="54" y="27"/>
                  </a:lnTo>
                  <a:lnTo>
                    <a:pt x="54" y="27"/>
                  </a:lnTo>
                  <a:lnTo>
                    <a:pt x="47" y="32"/>
                  </a:lnTo>
                  <a:lnTo>
                    <a:pt x="44" y="35"/>
                  </a:lnTo>
                  <a:lnTo>
                    <a:pt x="44" y="39"/>
                  </a:lnTo>
                  <a:lnTo>
                    <a:pt x="44" y="39"/>
                  </a:lnTo>
                  <a:lnTo>
                    <a:pt x="43" y="45"/>
                  </a:lnTo>
                  <a:lnTo>
                    <a:pt x="42" y="49"/>
                  </a:lnTo>
                  <a:lnTo>
                    <a:pt x="40" y="55"/>
                  </a:lnTo>
                  <a:lnTo>
                    <a:pt x="39" y="59"/>
                  </a:lnTo>
                  <a:lnTo>
                    <a:pt x="39" y="59"/>
                  </a:lnTo>
                  <a:lnTo>
                    <a:pt x="39" y="64"/>
                  </a:lnTo>
                  <a:lnTo>
                    <a:pt x="37" y="69"/>
                  </a:lnTo>
                  <a:lnTo>
                    <a:pt x="34" y="75"/>
                  </a:lnTo>
                  <a:lnTo>
                    <a:pt x="33" y="78"/>
                  </a:lnTo>
                  <a:lnTo>
                    <a:pt x="33" y="78"/>
                  </a:lnTo>
                  <a:lnTo>
                    <a:pt x="33" y="79"/>
                  </a:lnTo>
                  <a:lnTo>
                    <a:pt x="32" y="79"/>
                  </a:lnTo>
                  <a:lnTo>
                    <a:pt x="29" y="79"/>
                  </a:lnTo>
                  <a:lnTo>
                    <a:pt x="22" y="78"/>
                  </a:lnTo>
                  <a:lnTo>
                    <a:pt x="22" y="78"/>
                  </a:lnTo>
                  <a:lnTo>
                    <a:pt x="20" y="79"/>
                  </a:lnTo>
                  <a:lnTo>
                    <a:pt x="20" y="85"/>
                  </a:lnTo>
                  <a:lnTo>
                    <a:pt x="19" y="89"/>
                  </a:lnTo>
                  <a:lnTo>
                    <a:pt x="17" y="93"/>
                  </a:lnTo>
                  <a:lnTo>
                    <a:pt x="17" y="93"/>
                  </a:lnTo>
                  <a:lnTo>
                    <a:pt x="16" y="98"/>
                  </a:lnTo>
                  <a:lnTo>
                    <a:pt x="16" y="103"/>
                  </a:lnTo>
                  <a:lnTo>
                    <a:pt x="16" y="109"/>
                  </a:lnTo>
                  <a:lnTo>
                    <a:pt x="14" y="110"/>
                  </a:lnTo>
                  <a:lnTo>
                    <a:pt x="13" y="110"/>
                  </a:lnTo>
                  <a:lnTo>
                    <a:pt x="13" y="110"/>
                  </a:lnTo>
                  <a:lnTo>
                    <a:pt x="10" y="113"/>
                  </a:lnTo>
                  <a:lnTo>
                    <a:pt x="9" y="116"/>
                  </a:lnTo>
                  <a:lnTo>
                    <a:pt x="6" y="123"/>
                  </a:lnTo>
                  <a:lnTo>
                    <a:pt x="6" y="123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7" y="138"/>
                  </a:lnTo>
                  <a:lnTo>
                    <a:pt x="12" y="140"/>
                  </a:lnTo>
                  <a:lnTo>
                    <a:pt x="16" y="143"/>
                  </a:lnTo>
                  <a:lnTo>
                    <a:pt x="16" y="143"/>
                  </a:lnTo>
                  <a:lnTo>
                    <a:pt x="19" y="146"/>
                  </a:lnTo>
                  <a:lnTo>
                    <a:pt x="22" y="149"/>
                  </a:lnTo>
                  <a:lnTo>
                    <a:pt x="27" y="157"/>
                  </a:lnTo>
                  <a:lnTo>
                    <a:pt x="32" y="167"/>
                  </a:lnTo>
                  <a:lnTo>
                    <a:pt x="34" y="176"/>
                  </a:lnTo>
                  <a:lnTo>
                    <a:pt x="34" y="176"/>
                  </a:lnTo>
                  <a:lnTo>
                    <a:pt x="36" y="183"/>
                  </a:lnTo>
                  <a:lnTo>
                    <a:pt x="34" y="190"/>
                  </a:lnTo>
                  <a:lnTo>
                    <a:pt x="34" y="197"/>
                  </a:lnTo>
                  <a:lnTo>
                    <a:pt x="32" y="202"/>
                  </a:lnTo>
                  <a:lnTo>
                    <a:pt x="32" y="202"/>
                  </a:lnTo>
                  <a:lnTo>
                    <a:pt x="30" y="204"/>
                  </a:lnTo>
                  <a:lnTo>
                    <a:pt x="32" y="207"/>
                  </a:lnTo>
                  <a:lnTo>
                    <a:pt x="39" y="210"/>
                  </a:lnTo>
                  <a:lnTo>
                    <a:pt x="39" y="210"/>
                  </a:lnTo>
                  <a:lnTo>
                    <a:pt x="43" y="211"/>
                  </a:lnTo>
                  <a:lnTo>
                    <a:pt x="47" y="213"/>
                  </a:lnTo>
                  <a:lnTo>
                    <a:pt x="50" y="211"/>
                  </a:lnTo>
                  <a:lnTo>
                    <a:pt x="54" y="209"/>
                  </a:lnTo>
                  <a:lnTo>
                    <a:pt x="54" y="209"/>
                  </a:lnTo>
                  <a:lnTo>
                    <a:pt x="57" y="204"/>
                  </a:lnTo>
                  <a:lnTo>
                    <a:pt x="61" y="200"/>
                  </a:lnTo>
                  <a:lnTo>
                    <a:pt x="66" y="197"/>
                  </a:lnTo>
                  <a:lnTo>
                    <a:pt x="67" y="193"/>
                  </a:lnTo>
                  <a:lnTo>
                    <a:pt x="67" y="193"/>
                  </a:lnTo>
                  <a:lnTo>
                    <a:pt x="69" y="190"/>
                  </a:lnTo>
                  <a:lnTo>
                    <a:pt x="69" y="190"/>
                  </a:lnTo>
                  <a:lnTo>
                    <a:pt x="71" y="192"/>
                  </a:lnTo>
                  <a:lnTo>
                    <a:pt x="76" y="199"/>
                  </a:lnTo>
                  <a:lnTo>
                    <a:pt x="76" y="199"/>
                  </a:lnTo>
                  <a:lnTo>
                    <a:pt x="78" y="202"/>
                  </a:lnTo>
                  <a:lnTo>
                    <a:pt x="80" y="206"/>
                  </a:lnTo>
                  <a:lnTo>
                    <a:pt x="83" y="217"/>
                  </a:lnTo>
                  <a:lnTo>
                    <a:pt x="83" y="217"/>
                  </a:lnTo>
                  <a:lnTo>
                    <a:pt x="84" y="234"/>
                  </a:lnTo>
                  <a:lnTo>
                    <a:pt x="86" y="244"/>
                  </a:lnTo>
                  <a:lnTo>
                    <a:pt x="88" y="248"/>
                  </a:lnTo>
                  <a:lnTo>
                    <a:pt x="90" y="251"/>
                  </a:lnTo>
                  <a:lnTo>
                    <a:pt x="90" y="251"/>
                  </a:lnTo>
                  <a:lnTo>
                    <a:pt x="94" y="257"/>
                  </a:lnTo>
                  <a:lnTo>
                    <a:pt x="97" y="264"/>
                  </a:lnTo>
                  <a:lnTo>
                    <a:pt x="97" y="271"/>
                  </a:lnTo>
                  <a:lnTo>
                    <a:pt x="97" y="277"/>
                  </a:lnTo>
                  <a:lnTo>
                    <a:pt x="97" y="277"/>
                  </a:lnTo>
                  <a:lnTo>
                    <a:pt x="96" y="281"/>
                  </a:lnTo>
                  <a:lnTo>
                    <a:pt x="97" y="285"/>
                  </a:lnTo>
                  <a:lnTo>
                    <a:pt x="98" y="291"/>
                  </a:lnTo>
                  <a:lnTo>
                    <a:pt x="98" y="295"/>
                  </a:lnTo>
                  <a:lnTo>
                    <a:pt x="98" y="295"/>
                  </a:lnTo>
                  <a:lnTo>
                    <a:pt x="98" y="300"/>
                  </a:lnTo>
                  <a:lnTo>
                    <a:pt x="98" y="300"/>
                  </a:lnTo>
                  <a:lnTo>
                    <a:pt x="100" y="300"/>
                  </a:lnTo>
                  <a:lnTo>
                    <a:pt x="103" y="297"/>
                  </a:lnTo>
                  <a:lnTo>
                    <a:pt x="107" y="287"/>
                  </a:lnTo>
                  <a:lnTo>
                    <a:pt x="111" y="274"/>
                  </a:lnTo>
                  <a:lnTo>
                    <a:pt x="111" y="27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98" name="Bhutan">
              <a:extLst>
                <a:ext uri="{FF2B5EF4-FFF2-40B4-BE49-F238E27FC236}">
                  <a16:creationId xmlns:a16="http://schemas.microsoft.com/office/drawing/2014/main" id="{A7573DB0-C49C-964B-A770-E4924156EA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730" y="3621641"/>
              <a:ext cx="66591" cy="39954"/>
            </a:xfrm>
            <a:custGeom>
              <a:avLst/>
              <a:gdLst/>
              <a:ahLst/>
              <a:cxnLst>
                <a:cxn ang="0">
                  <a:pos x="45" y="8"/>
                </a:cxn>
                <a:cxn ang="0">
                  <a:pos x="45" y="8"/>
                </a:cxn>
                <a:cxn ang="0">
                  <a:pos x="40" y="4"/>
                </a:cxn>
                <a:cxn ang="0">
                  <a:pos x="35" y="4"/>
                </a:cxn>
                <a:cxn ang="0">
                  <a:pos x="31" y="4"/>
                </a:cxn>
                <a:cxn ang="0">
                  <a:pos x="27" y="4"/>
                </a:cxn>
                <a:cxn ang="0">
                  <a:pos x="27" y="4"/>
                </a:cxn>
                <a:cxn ang="0">
                  <a:pos x="20" y="0"/>
                </a:cxn>
                <a:cxn ang="0">
                  <a:pos x="17" y="0"/>
                </a:cxn>
                <a:cxn ang="0">
                  <a:pos x="14" y="1"/>
                </a:cxn>
                <a:cxn ang="0">
                  <a:pos x="14" y="1"/>
                </a:cxn>
                <a:cxn ang="0">
                  <a:pos x="8" y="4"/>
                </a:cxn>
                <a:cxn ang="0">
                  <a:pos x="5" y="7"/>
                </a:cxn>
                <a:cxn ang="0">
                  <a:pos x="3" y="11"/>
                </a:cxn>
                <a:cxn ang="0">
                  <a:pos x="3" y="11"/>
                </a:cxn>
                <a:cxn ang="0">
                  <a:pos x="0" y="18"/>
                </a:cxn>
                <a:cxn ang="0">
                  <a:pos x="0" y="18"/>
                </a:cxn>
                <a:cxn ang="0">
                  <a:pos x="1" y="21"/>
                </a:cxn>
                <a:cxn ang="0">
                  <a:pos x="3" y="23"/>
                </a:cxn>
                <a:cxn ang="0">
                  <a:pos x="3" y="23"/>
                </a:cxn>
                <a:cxn ang="0">
                  <a:pos x="5" y="23"/>
                </a:cxn>
                <a:cxn ang="0">
                  <a:pos x="8" y="24"/>
                </a:cxn>
                <a:cxn ang="0">
                  <a:pos x="11" y="24"/>
                </a:cxn>
                <a:cxn ang="0">
                  <a:pos x="14" y="24"/>
                </a:cxn>
                <a:cxn ang="0">
                  <a:pos x="14" y="24"/>
                </a:cxn>
                <a:cxn ang="0">
                  <a:pos x="18" y="24"/>
                </a:cxn>
                <a:cxn ang="0">
                  <a:pos x="21" y="25"/>
                </a:cxn>
                <a:cxn ang="0">
                  <a:pos x="24" y="27"/>
                </a:cxn>
                <a:cxn ang="0">
                  <a:pos x="30" y="25"/>
                </a:cxn>
                <a:cxn ang="0">
                  <a:pos x="30" y="25"/>
                </a:cxn>
                <a:cxn ang="0">
                  <a:pos x="34" y="25"/>
                </a:cxn>
                <a:cxn ang="0">
                  <a:pos x="38" y="25"/>
                </a:cxn>
                <a:cxn ang="0">
                  <a:pos x="42" y="25"/>
                </a:cxn>
                <a:cxn ang="0">
                  <a:pos x="45" y="24"/>
                </a:cxn>
                <a:cxn ang="0">
                  <a:pos x="45" y="24"/>
                </a:cxn>
                <a:cxn ang="0">
                  <a:pos x="45" y="20"/>
                </a:cxn>
                <a:cxn ang="0">
                  <a:pos x="45" y="15"/>
                </a:cxn>
                <a:cxn ang="0">
                  <a:pos x="44" y="10"/>
                </a:cxn>
                <a:cxn ang="0">
                  <a:pos x="44" y="10"/>
                </a:cxn>
                <a:cxn ang="0">
                  <a:pos x="45" y="8"/>
                </a:cxn>
                <a:cxn ang="0">
                  <a:pos x="45" y="8"/>
                </a:cxn>
              </a:cxnLst>
              <a:rect l="0" t="0" r="r" b="b"/>
              <a:pathLst>
                <a:path w="45" h="27">
                  <a:moveTo>
                    <a:pt x="45" y="8"/>
                  </a:moveTo>
                  <a:lnTo>
                    <a:pt x="45" y="8"/>
                  </a:lnTo>
                  <a:lnTo>
                    <a:pt x="40" y="4"/>
                  </a:lnTo>
                  <a:lnTo>
                    <a:pt x="35" y="4"/>
                  </a:lnTo>
                  <a:lnTo>
                    <a:pt x="31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8" y="4"/>
                  </a:lnTo>
                  <a:lnTo>
                    <a:pt x="5" y="7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" y="21"/>
                  </a:lnTo>
                  <a:lnTo>
                    <a:pt x="3" y="23"/>
                  </a:lnTo>
                  <a:lnTo>
                    <a:pt x="3" y="23"/>
                  </a:lnTo>
                  <a:lnTo>
                    <a:pt x="5" y="23"/>
                  </a:lnTo>
                  <a:lnTo>
                    <a:pt x="8" y="24"/>
                  </a:lnTo>
                  <a:lnTo>
                    <a:pt x="11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8" y="24"/>
                  </a:lnTo>
                  <a:lnTo>
                    <a:pt x="21" y="25"/>
                  </a:lnTo>
                  <a:lnTo>
                    <a:pt x="24" y="27"/>
                  </a:lnTo>
                  <a:lnTo>
                    <a:pt x="30" y="25"/>
                  </a:lnTo>
                  <a:lnTo>
                    <a:pt x="30" y="25"/>
                  </a:lnTo>
                  <a:lnTo>
                    <a:pt x="34" y="25"/>
                  </a:lnTo>
                  <a:lnTo>
                    <a:pt x="38" y="25"/>
                  </a:lnTo>
                  <a:lnTo>
                    <a:pt x="42" y="25"/>
                  </a:lnTo>
                  <a:lnTo>
                    <a:pt x="45" y="24"/>
                  </a:lnTo>
                  <a:lnTo>
                    <a:pt x="45" y="24"/>
                  </a:lnTo>
                  <a:lnTo>
                    <a:pt x="45" y="20"/>
                  </a:lnTo>
                  <a:lnTo>
                    <a:pt x="45" y="15"/>
                  </a:lnTo>
                  <a:lnTo>
                    <a:pt x="44" y="10"/>
                  </a:lnTo>
                  <a:lnTo>
                    <a:pt x="44" y="10"/>
                  </a:lnTo>
                  <a:lnTo>
                    <a:pt x="45" y="8"/>
                  </a:lnTo>
                  <a:lnTo>
                    <a:pt x="45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299" name="Vietnam">
              <a:extLst>
                <a:ext uri="{FF2B5EF4-FFF2-40B4-BE49-F238E27FC236}">
                  <a16:creationId xmlns:a16="http://schemas.microsoft.com/office/drawing/2014/main" id="{4B7FD8F8-1563-5340-8290-A524C7ADBC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7687" y="3747422"/>
              <a:ext cx="171655" cy="359588"/>
            </a:xfrm>
            <a:custGeom>
              <a:avLst/>
              <a:gdLst/>
              <a:ahLst/>
              <a:cxnLst>
                <a:cxn ang="0">
                  <a:pos x="79" y="24"/>
                </a:cxn>
                <a:cxn ang="0">
                  <a:pos x="73" y="12"/>
                </a:cxn>
                <a:cxn ang="0">
                  <a:pos x="61" y="6"/>
                </a:cxn>
                <a:cxn ang="0">
                  <a:pos x="52" y="0"/>
                </a:cxn>
                <a:cxn ang="0">
                  <a:pos x="42" y="9"/>
                </a:cxn>
                <a:cxn ang="0">
                  <a:pos x="30" y="10"/>
                </a:cxn>
                <a:cxn ang="0">
                  <a:pos x="19" y="9"/>
                </a:cxn>
                <a:cxn ang="0">
                  <a:pos x="16" y="12"/>
                </a:cxn>
                <a:cxn ang="0">
                  <a:pos x="6" y="10"/>
                </a:cxn>
                <a:cxn ang="0">
                  <a:pos x="0" y="14"/>
                </a:cxn>
                <a:cxn ang="0">
                  <a:pos x="7" y="26"/>
                </a:cxn>
                <a:cxn ang="0">
                  <a:pos x="15" y="36"/>
                </a:cxn>
                <a:cxn ang="0">
                  <a:pos x="27" y="43"/>
                </a:cxn>
                <a:cxn ang="0">
                  <a:pos x="37" y="41"/>
                </a:cxn>
                <a:cxn ang="0">
                  <a:pos x="42" y="53"/>
                </a:cxn>
                <a:cxn ang="0">
                  <a:pos x="43" y="60"/>
                </a:cxn>
                <a:cxn ang="0">
                  <a:pos x="33" y="64"/>
                </a:cxn>
                <a:cxn ang="0">
                  <a:pos x="33" y="68"/>
                </a:cxn>
                <a:cxn ang="0">
                  <a:pos x="49" y="80"/>
                </a:cxn>
                <a:cxn ang="0">
                  <a:pos x="57" y="94"/>
                </a:cxn>
                <a:cxn ang="0">
                  <a:pos x="67" y="107"/>
                </a:cxn>
                <a:cxn ang="0">
                  <a:pos x="76" y="120"/>
                </a:cxn>
                <a:cxn ang="0">
                  <a:pos x="86" y="131"/>
                </a:cxn>
                <a:cxn ang="0">
                  <a:pos x="86" y="152"/>
                </a:cxn>
                <a:cxn ang="0">
                  <a:pos x="93" y="169"/>
                </a:cxn>
                <a:cxn ang="0">
                  <a:pos x="84" y="181"/>
                </a:cxn>
                <a:cxn ang="0">
                  <a:pos x="76" y="192"/>
                </a:cxn>
                <a:cxn ang="0">
                  <a:pos x="66" y="194"/>
                </a:cxn>
                <a:cxn ang="0">
                  <a:pos x="61" y="198"/>
                </a:cxn>
                <a:cxn ang="0">
                  <a:pos x="66" y="208"/>
                </a:cxn>
                <a:cxn ang="0">
                  <a:pos x="50" y="208"/>
                </a:cxn>
                <a:cxn ang="0">
                  <a:pos x="47" y="211"/>
                </a:cxn>
                <a:cxn ang="0">
                  <a:pos x="42" y="219"/>
                </a:cxn>
                <a:cxn ang="0">
                  <a:pos x="46" y="223"/>
                </a:cxn>
                <a:cxn ang="0">
                  <a:pos x="40" y="235"/>
                </a:cxn>
                <a:cxn ang="0">
                  <a:pos x="49" y="242"/>
                </a:cxn>
                <a:cxn ang="0">
                  <a:pos x="63" y="231"/>
                </a:cxn>
                <a:cxn ang="0">
                  <a:pos x="67" y="225"/>
                </a:cxn>
                <a:cxn ang="0">
                  <a:pos x="71" y="216"/>
                </a:cxn>
                <a:cxn ang="0">
                  <a:pos x="81" y="215"/>
                </a:cxn>
                <a:cxn ang="0">
                  <a:pos x="103" y="204"/>
                </a:cxn>
                <a:cxn ang="0">
                  <a:pos x="113" y="192"/>
                </a:cxn>
                <a:cxn ang="0">
                  <a:pos x="114" y="159"/>
                </a:cxn>
                <a:cxn ang="0">
                  <a:pos x="106" y="131"/>
                </a:cxn>
                <a:cxn ang="0">
                  <a:pos x="97" y="120"/>
                </a:cxn>
                <a:cxn ang="0">
                  <a:pos x="70" y="98"/>
                </a:cxn>
                <a:cxn ang="0">
                  <a:pos x="63" y="85"/>
                </a:cxn>
                <a:cxn ang="0">
                  <a:pos x="59" y="70"/>
                </a:cxn>
                <a:cxn ang="0">
                  <a:pos x="66" y="57"/>
                </a:cxn>
                <a:cxn ang="0">
                  <a:pos x="71" y="50"/>
                </a:cxn>
                <a:cxn ang="0">
                  <a:pos x="77" y="41"/>
                </a:cxn>
                <a:cxn ang="0">
                  <a:pos x="90" y="33"/>
                </a:cxn>
                <a:cxn ang="0">
                  <a:pos x="87" y="29"/>
                </a:cxn>
              </a:cxnLst>
              <a:rect l="0" t="0" r="r" b="b"/>
              <a:pathLst>
                <a:path w="116" h="243">
                  <a:moveTo>
                    <a:pt x="87" y="29"/>
                  </a:moveTo>
                  <a:lnTo>
                    <a:pt x="87" y="29"/>
                  </a:lnTo>
                  <a:lnTo>
                    <a:pt x="83" y="27"/>
                  </a:lnTo>
                  <a:lnTo>
                    <a:pt x="79" y="24"/>
                  </a:lnTo>
                  <a:lnTo>
                    <a:pt x="73" y="20"/>
                  </a:lnTo>
                  <a:lnTo>
                    <a:pt x="71" y="17"/>
                  </a:lnTo>
                  <a:lnTo>
                    <a:pt x="71" y="17"/>
                  </a:lnTo>
                  <a:lnTo>
                    <a:pt x="73" y="12"/>
                  </a:lnTo>
                  <a:lnTo>
                    <a:pt x="73" y="9"/>
                  </a:lnTo>
                  <a:lnTo>
                    <a:pt x="67" y="7"/>
                  </a:lnTo>
                  <a:lnTo>
                    <a:pt x="67" y="7"/>
                  </a:lnTo>
                  <a:lnTo>
                    <a:pt x="61" y="6"/>
                  </a:lnTo>
                  <a:lnTo>
                    <a:pt x="57" y="4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2" y="0"/>
                  </a:lnTo>
                  <a:lnTo>
                    <a:pt x="47" y="2"/>
                  </a:lnTo>
                  <a:lnTo>
                    <a:pt x="44" y="4"/>
                  </a:lnTo>
                  <a:lnTo>
                    <a:pt x="42" y="9"/>
                  </a:lnTo>
                  <a:lnTo>
                    <a:pt x="42" y="9"/>
                  </a:lnTo>
                  <a:lnTo>
                    <a:pt x="39" y="10"/>
                  </a:lnTo>
                  <a:lnTo>
                    <a:pt x="37" y="10"/>
                  </a:lnTo>
                  <a:lnTo>
                    <a:pt x="34" y="9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26" y="12"/>
                  </a:lnTo>
                  <a:lnTo>
                    <a:pt x="23" y="10"/>
                  </a:lnTo>
                  <a:lnTo>
                    <a:pt x="19" y="9"/>
                  </a:lnTo>
                  <a:lnTo>
                    <a:pt x="17" y="9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5" y="12"/>
                  </a:lnTo>
                  <a:lnTo>
                    <a:pt x="10" y="12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5" y="20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7" y="26"/>
                  </a:lnTo>
                  <a:lnTo>
                    <a:pt x="10" y="29"/>
                  </a:lnTo>
                  <a:lnTo>
                    <a:pt x="13" y="33"/>
                  </a:lnTo>
                  <a:lnTo>
                    <a:pt x="15" y="36"/>
                  </a:lnTo>
                  <a:lnTo>
                    <a:pt x="15" y="36"/>
                  </a:lnTo>
                  <a:lnTo>
                    <a:pt x="16" y="39"/>
                  </a:lnTo>
                  <a:lnTo>
                    <a:pt x="20" y="41"/>
                  </a:lnTo>
                  <a:lnTo>
                    <a:pt x="24" y="43"/>
                  </a:lnTo>
                  <a:lnTo>
                    <a:pt x="27" y="43"/>
                  </a:lnTo>
                  <a:lnTo>
                    <a:pt x="27" y="43"/>
                  </a:lnTo>
                  <a:lnTo>
                    <a:pt x="30" y="41"/>
                  </a:lnTo>
                  <a:lnTo>
                    <a:pt x="33" y="41"/>
                  </a:lnTo>
                  <a:lnTo>
                    <a:pt x="37" y="41"/>
                  </a:lnTo>
                  <a:lnTo>
                    <a:pt x="39" y="46"/>
                  </a:lnTo>
                  <a:lnTo>
                    <a:pt x="39" y="46"/>
                  </a:lnTo>
                  <a:lnTo>
                    <a:pt x="40" y="50"/>
                  </a:lnTo>
                  <a:lnTo>
                    <a:pt x="42" y="53"/>
                  </a:lnTo>
                  <a:lnTo>
                    <a:pt x="43" y="56"/>
                  </a:lnTo>
                  <a:lnTo>
                    <a:pt x="43" y="58"/>
                  </a:lnTo>
                  <a:lnTo>
                    <a:pt x="43" y="58"/>
                  </a:lnTo>
                  <a:lnTo>
                    <a:pt x="43" y="60"/>
                  </a:lnTo>
                  <a:lnTo>
                    <a:pt x="42" y="60"/>
                  </a:lnTo>
                  <a:lnTo>
                    <a:pt x="39" y="61"/>
                  </a:lnTo>
                  <a:lnTo>
                    <a:pt x="34" y="63"/>
                  </a:lnTo>
                  <a:lnTo>
                    <a:pt x="33" y="64"/>
                  </a:lnTo>
                  <a:lnTo>
                    <a:pt x="32" y="66"/>
                  </a:lnTo>
                  <a:lnTo>
                    <a:pt x="32" y="66"/>
                  </a:lnTo>
                  <a:lnTo>
                    <a:pt x="32" y="67"/>
                  </a:lnTo>
                  <a:lnTo>
                    <a:pt x="33" y="68"/>
                  </a:lnTo>
                  <a:lnTo>
                    <a:pt x="39" y="73"/>
                  </a:lnTo>
                  <a:lnTo>
                    <a:pt x="46" y="77"/>
                  </a:lnTo>
                  <a:lnTo>
                    <a:pt x="47" y="78"/>
                  </a:lnTo>
                  <a:lnTo>
                    <a:pt x="49" y="80"/>
                  </a:lnTo>
                  <a:lnTo>
                    <a:pt x="49" y="80"/>
                  </a:lnTo>
                  <a:lnTo>
                    <a:pt x="50" y="84"/>
                  </a:lnTo>
                  <a:lnTo>
                    <a:pt x="52" y="87"/>
                  </a:lnTo>
                  <a:lnTo>
                    <a:pt x="57" y="94"/>
                  </a:lnTo>
                  <a:lnTo>
                    <a:pt x="57" y="94"/>
                  </a:lnTo>
                  <a:lnTo>
                    <a:pt x="60" y="98"/>
                  </a:lnTo>
                  <a:lnTo>
                    <a:pt x="63" y="103"/>
                  </a:lnTo>
                  <a:lnTo>
                    <a:pt x="67" y="107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3" y="115"/>
                  </a:lnTo>
                  <a:lnTo>
                    <a:pt x="76" y="120"/>
                  </a:lnTo>
                  <a:lnTo>
                    <a:pt x="83" y="124"/>
                  </a:lnTo>
                  <a:lnTo>
                    <a:pt x="83" y="124"/>
                  </a:lnTo>
                  <a:lnTo>
                    <a:pt x="86" y="127"/>
                  </a:lnTo>
                  <a:lnTo>
                    <a:pt x="86" y="131"/>
                  </a:lnTo>
                  <a:lnTo>
                    <a:pt x="86" y="141"/>
                  </a:lnTo>
                  <a:lnTo>
                    <a:pt x="86" y="141"/>
                  </a:lnTo>
                  <a:lnTo>
                    <a:pt x="86" y="145"/>
                  </a:lnTo>
                  <a:lnTo>
                    <a:pt x="86" y="152"/>
                  </a:lnTo>
                  <a:lnTo>
                    <a:pt x="89" y="159"/>
                  </a:lnTo>
                  <a:lnTo>
                    <a:pt x="91" y="167"/>
                  </a:lnTo>
                  <a:lnTo>
                    <a:pt x="91" y="167"/>
                  </a:lnTo>
                  <a:lnTo>
                    <a:pt x="93" y="169"/>
                  </a:lnTo>
                  <a:lnTo>
                    <a:pt x="93" y="172"/>
                  </a:lnTo>
                  <a:lnTo>
                    <a:pt x="91" y="175"/>
                  </a:lnTo>
                  <a:lnTo>
                    <a:pt x="90" y="178"/>
                  </a:lnTo>
                  <a:lnTo>
                    <a:pt x="84" y="181"/>
                  </a:lnTo>
                  <a:lnTo>
                    <a:pt x="80" y="185"/>
                  </a:lnTo>
                  <a:lnTo>
                    <a:pt x="80" y="185"/>
                  </a:lnTo>
                  <a:lnTo>
                    <a:pt x="79" y="189"/>
                  </a:lnTo>
                  <a:lnTo>
                    <a:pt x="76" y="192"/>
                  </a:lnTo>
                  <a:lnTo>
                    <a:pt x="74" y="194"/>
                  </a:lnTo>
                  <a:lnTo>
                    <a:pt x="73" y="195"/>
                  </a:lnTo>
                  <a:lnTo>
                    <a:pt x="66" y="194"/>
                  </a:lnTo>
                  <a:lnTo>
                    <a:pt x="66" y="194"/>
                  </a:lnTo>
                  <a:lnTo>
                    <a:pt x="63" y="194"/>
                  </a:lnTo>
                  <a:lnTo>
                    <a:pt x="61" y="195"/>
                  </a:lnTo>
                  <a:lnTo>
                    <a:pt x="61" y="196"/>
                  </a:lnTo>
                  <a:lnTo>
                    <a:pt x="61" y="198"/>
                  </a:lnTo>
                  <a:lnTo>
                    <a:pt x="66" y="204"/>
                  </a:lnTo>
                  <a:lnTo>
                    <a:pt x="66" y="206"/>
                  </a:lnTo>
                  <a:lnTo>
                    <a:pt x="66" y="208"/>
                  </a:lnTo>
                  <a:lnTo>
                    <a:pt x="66" y="208"/>
                  </a:lnTo>
                  <a:lnTo>
                    <a:pt x="64" y="209"/>
                  </a:lnTo>
                  <a:lnTo>
                    <a:pt x="63" y="209"/>
                  </a:lnTo>
                  <a:lnTo>
                    <a:pt x="56" y="208"/>
                  </a:lnTo>
                  <a:lnTo>
                    <a:pt x="50" y="208"/>
                  </a:lnTo>
                  <a:lnTo>
                    <a:pt x="49" y="208"/>
                  </a:lnTo>
                  <a:lnTo>
                    <a:pt x="47" y="208"/>
                  </a:lnTo>
                  <a:lnTo>
                    <a:pt x="47" y="208"/>
                  </a:lnTo>
                  <a:lnTo>
                    <a:pt x="47" y="211"/>
                  </a:lnTo>
                  <a:lnTo>
                    <a:pt x="44" y="212"/>
                  </a:lnTo>
                  <a:lnTo>
                    <a:pt x="37" y="216"/>
                  </a:lnTo>
                  <a:lnTo>
                    <a:pt x="37" y="216"/>
                  </a:lnTo>
                  <a:lnTo>
                    <a:pt x="42" y="219"/>
                  </a:lnTo>
                  <a:lnTo>
                    <a:pt x="44" y="222"/>
                  </a:lnTo>
                  <a:lnTo>
                    <a:pt x="44" y="222"/>
                  </a:lnTo>
                  <a:lnTo>
                    <a:pt x="46" y="222"/>
                  </a:lnTo>
                  <a:lnTo>
                    <a:pt x="46" y="223"/>
                  </a:lnTo>
                  <a:lnTo>
                    <a:pt x="44" y="226"/>
                  </a:lnTo>
                  <a:lnTo>
                    <a:pt x="42" y="231"/>
                  </a:lnTo>
                  <a:lnTo>
                    <a:pt x="40" y="235"/>
                  </a:lnTo>
                  <a:lnTo>
                    <a:pt x="40" y="235"/>
                  </a:lnTo>
                  <a:lnTo>
                    <a:pt x="42" y="241"/>
                  </a:lnTo>
                  <a:lnTo>
                    <a:pt x="44" y="242"/>
                  </a:lnTo>
                  <a:lnTo>
                    <a:pt x="46" y="243"/>
                  </a:lnTo>
                  <a:lnTo>
                    <a:pt x="49" y="242"/>
                  </a:lnTo>
                  <a:lnTo>
                    <a:pt x="49" y="242"/>
                  </a:lnTo>
                  <a:lnTo>
                    <a:pt x="56" y="235"/>
                  </a:lnTo>
                  <a:lnTo>
                    <a:pt x="63" y="231"/>
                  </a:lnTo>
                  <a:lnTo>
                    <a:pt x="63" y="231"/>
                  </a:lnTo>
                  <a:lnTo>
                    <a:pt x="64" y="229"/>
                  </a:lnTo>
                  <a:lnTo>
                    <a:pt x="64" y="228"/>
                  </a:lnTo>
                  <a:lnTo>
                    <a:pt x="64" y="225"/>
                  </a:lnTo>
                  <a:lnTo>
                    <a:pt x="67" y="225"/>
                  </a:lnTo>
                  <a:lnTo>
                    <a:pt x="67" y="225"/>
                  </a:lnTo>
                  <a:lnTo>
                    <a:pt x="69" y="223"/>
                  </a:lnTo>
                  <a:lnTo>
                    <a:pt x="70" y="222"/>
                  </a:lnTo>
                  <a:lnTo>
                    <a:pt x="71" y="216"/>
                  </a:lnTo>
                  <a:lnTo>
                    <a:pt x="71" y="216"/>
                  </a:lnTo>
                  <a:lnTo>
                    <a:pt x="73" y="215"/>
                  </a:lnTo>
                  <a:lnTo>
                    <a:pt x="74" y="214"/>
                  </a:lnTo>
                  <a:lnTo>
                    <a:pt x="81" y="215"/>
                  </a:lnTo>
                  <a:lnTo>
                    <a:pt x="81" y="215"/>
                  </a:lnTo>
                  <a:lnTo>
                    <a:pt x="86" y="214"/>
                  </a:lnTo>
                  <a:lnTo>
                    <a:pt x="91" y="211"/>
                  </a:lnTo>
                  <a:lnTo>
                    <a:pt x="103" y="204"/>
                  </a:lnTo>
                  <a:lnTo>
                    <a:pt x="103" y="204"/>
                  </a:lnTo>
                  <a:lnTo>
                    <a:pt x="107" y="201"/>
                  </a:lnTo>
                  <a:lnTo>
                    <a:pt x="111" y="196"/>
                  </a:lnTo>
                  <a:lnTo>
                    <a:pt x="113" y="192"/>
                  </a:lnTo>
                  <a:lnTo>
                    <a:pt x="116" y="182"/>
                  </a:lnTo>
                  <a:lnTo>
                    <a:pt x="116" y="182"/>
                  </a:lnTo>
                  <a:lnTo>
                    <a:pt x="116" y="171"/>
                  </a:lnTo>
                  <a:lnTo>
                    <a:pt x="114" y="159"/>
                  </a:lnTo>
                  <a:lnTo>
                    <a:pt x="111" y="145"/>
                  </a:lnTo>
                  <a:lnTo>
                    <a:pt x="111" y="145"/>
                  </a:lnTo>
                  <a:lnTo>
                    <a:pt x="110" y="140"/>
                  </a:lnTo>
                  <a:lnTo>
                    <a:pt x="106" y="131"/>
                  </a:lnTo>
                  <a:lnTo>
                    <a:pt x="100" y="124"/>
                  </a:lnTo>
                  <a:lnTo>
                    <a:pt x="98" y="121"/>
                  </a:lnTo>
                  <a:lnTo>
                    <a:pt x="97" y="120"/>
                  </a:lnTo>
                  <a:lnTo>
                    <a:pt x="97" y="120"/>
                  </a:lnTo>
                  <a:lnTo>
                    <a:pt x="91" y="117"/>
                  </a:lnTo>
                  <a:lnTo>
                    <a:pt x="83" y="111"/>
                  </a:lnTo>
                  <a:lnTo>
                    <a:pt x="70" y="98"/>
                  </a:lnTo>
                  <a:lnTo>
                    <a:pt x="70" y="98"/>
                  </a:lnTo>
                  <a:lnTo>
                    <a:pt x="69" y="95"/>
                  </a:lnTo>
                  <a:lnTo>
                    <a:pt x="67" y="93"/>
                  </a:lnTo>
                  <a:lnTo>
                    <a:pt x="66" y="90"/>
                  </a:lnTo>
                  <a:lnTo>
                    <a:pt x="63" y="85"/>
                  </a:lnTo>
                  <a:lnTo>
                    <a:pt x="63" y="85"/>
                  </a:lnTo>
                  <a:lnTo>
                    <a:pt x="60" y="83"/>
                  </a:lnTo>
                  <a:lnTo>
                    <a:pt x="59" y="77"/>
                  </a:lnTo>
                  <a:lnTo>
                    <a:pt x="59" y="70"/>
                  </a:lnTo>
                  <a:lnTo>
                    <a:pt x="60" y="64"/>
                  </a:lnTo>
                  <a:lnTo>
                    <a:pt x="60" y="64"/>
                  </a:lnTo>
                  <a:lnTo>
                    <a:pt x="61" y="60"/>
                  </a:lnTo>
                  <a:lnTo>
                    <a:pt x="66" y="57"/>
                  </a:lnTo>
                  <a:lnTo>
                    <a:pt x="69" y="54"/>
                  </a:lnTo>
                  <a:lnTo>
                    <a:pt x="70" y="51"/>
                  </a:lnTo>
                  <a:lnTo>
                    <a:pt x="71" y="50"/>
                  </a:lnTo>
                  <a:lnTo>
                    <a:pt x="71" y="50"/>
                  </a:lnTo>
                  <a:lnTo>
                    <a:pt x="71" y="47"/>
                  </a:lnTo>
                  <a:lnTo>
                    <a:pt x="71" y="44"/>
                  </a:lnTo>
                  <a:lnTo>
                    <a:pt x="74" y="41"/>
                  </a:lnTo>
                  <a:lnTo>
                    <a:pt x="77" y="41"/>
                  </a:lnTo>
                  <a:lnTo>
                    <a:pt x="77" y="41"/>
                  </a:lnTo>
                  <a:lnTo>
                    <a:pt x="81" y="40"/>
                  </a:lnTo>
                  <a:lnTo>
                    <a:pt x="84" y="39"/>
                  </a:lnTo>
                  <a:lnTo>
                    <a:pt x="90" y="33"/>
                  </a:lnTo>
                  <a:lnTo>
                    <a:pt x="90" y="33"/>
                  </a:lnTo>
                  <a:lnTo>
                    <a:pt x="91" y="31"/>
                  </a:lnTo>
                  <a:lnTo>
                    <a:pt x="91" y="31"/>
                  </a:lnTo>
                  <a:lnTo>
                    <a:pt x="87" y="29"/>
                  </a:lnTo>
                  <a:lnTo>
                    <a:pt x="87" y="29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00" name="Cambodia">
              <a:extLst>
                <a:ext uri="{FF2B5EF4-FFF2-40B4-BE49-F238E27FC236}">
                  <a16:creationId xmlns:a16="http://schemas.microsoft.com/office/drawing/2014/main" id="{107EAF49-CAC3-0943-B4A6-2F763A0F3B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2126" y="3964951"/>
              <a:ext cx="133181" cy="102106"/>
            </a:xfrm>
            <a:custGeom>
              <a:avLst/>
              <a:gdLst/>
              <a:ahLst/>
              <a:cxnLst>
                <a:cxn ang="0">
                  <a:pos x="44" y="61"/>
                </a:cxn>
                <a:cxn ang="0">
                  <a:pos x="47" y="61"/>
                </a:cxn>
                <a:cxn ang="0">
                  <a:pos x="60" y="62"/>
                </a:cxn>
                <a:cxn ang="0">
                  <a:pos x="63" y="61"/>
                </a:cxn>
                <a:cxn ang="0">
                  <a:pos x="63" y="59"/>
                </a:cxn>
                <a:cxn ang="0">
                  <a:pos x="58" y="51"/>
                </a:cxn>
                <a:cxn ang="0">
                  <a:pos x="58" y="48"/>
                </a:cxn>
                <a:cxn ang="0">
                  <a:pos x="63" y="47"/>
                </a:cxn>
                <a:cxn ang="0">
                  <a:pos x="70" y="48"/>
                </a:cxn>
                <a:cxn ang="0">
                  <a:pos x="73" y="45"/>
                </a:cxn>
                <a:cxn ang="0">
                  <a:pos x="77" y="38"/>
                </a:cxn>
                <a:cxn ang="0">
                  <a:pos x="81" y="34"/>
                </a:cxn>
                <a:cxn ang="0">
                  <a:pos x="88" y="28"/>
                </a:cxn>
                <a:cxn ang="0">
                  <a:pos x="90" y="22"/>
                </a:cxn>
                <a:cxn ang="0">
                  <a:pos x="88" y="20"/>
                </a:cxn>
                <a:cxn ang="0">
                  <a:pos x="84" y="10"/>
                </a:cxn>
                <a:cxn ang="0">
                  <a:pos x="83" y="0"/>
                </a:cxn>
                <a:cxn ang="0">
                  <a:pos x="77" y="3"/>
                </a:cxn>
                <a:cxn ang="0">
                  <a:pos x="71" y="3"/>
                </a:cxn>
                <a:cxn ang="0">
                  <a:pos x="64" y="1"/>
                </a:cxn>
                <a:cxn ang="0">
                  <a:pos x="60" y="5"/>
                </a:cxn>
                <a:cxn ang="0">
                  <a:pos x="60" y="8"/>
                </a:cxn>
                <a:cxn ang="0">
                  <a:pos x="56" y="11"/>
                </a:cxn>
                <a:cxn ang="0">
                  <a:pos x="56" y="10"/>
                </a:cxn>
                <a:cxn ang="0">
                  <a:pos x="53" y="7"/>
                </a:cxn>
                <a:cxn ang="0">
                  <a:pos x="47" y="4"/>
                </a:cxn>
                <a:cxn ang="0">
                  <a:pos x="46" y="3"/>
                </a:cxn>
                <a:cxn ang="0">
                  <a:pos x="37" y="3"/>
                </a:cxn>
                <a:cxn ang="0">
                  <a:pos x="24" y="3"/>
                </a:cxn>
                <a:cxn ang="0">
                  <a:pos x="20" y="3"/>
                </a:cxn>
                <a:cxn ang="0">
                  <a:pos x="9" y="8"/>
                </a:cxn>
                <a:cxn ang="0">
                  <a:pos x="3" y="14"/>
                </a:cxn>
                <a:cxn ang="0">
                  <a:pos x="2" y="21"/>
                </a:cxn>
                <a:cxn ang="0">
                  <a:pos x="3" y="28"/>
                </a:cxn>
                <a:cxn ang="0">
                  <a:pos x="4" y="32"/>
                </a:cxn>
                <a:cxn ang="0">
                  <a:pos x="6" y="37"/>
                </a:cxn>
                <a:cxn ang="0">
                  <a:pos x="6" y="41"/>
                </a:cxn>
                <a:cxn ang="0">
                  <a:pos x="6" y="41"/>
                </a:cxn>
                <a:cxn ang="0">
                  <a:pos x="10" y="48"/>
                </a:cxn>
                <a:cxn ang="0">
                  <a:pos x="10" y="55"/>
                </a:cxn>
                <a:cxn ang="0">
                  <a:pos x="14" y="58"/>
                </a:cxn>
                <a:cxn ang="0">
                  <a:pos x="20" y="57"/>
                </a:cxn>
                <a:cxn ang="0">
                  <a:pos x="20" y="59"/>
                </a:cxn>
                <a:cxn ang="0">
                  <a:pos x="20" y="65"/>
                </a:cxn>
                <a:cxn ang="0">
                  <a:pos x="23" y="67"/>
                </a:cxn>
                <a:cxn ang="0">
                  <a:pos x="31" y="65"/>
                </a:cxn>
                <a:cxn ang="0">
                  <a:pos x="33" y="67"/>
                </a:cxn>
                <a:cxn ang="0">
                  <a:pos x="34" y="69"/>
                </a:cxn>
                <a:cxn ang="0">
                  <a:pos x="41" y="65"/>
                </a:cxn>
                <a:cxn ang="0">
                  <a:pos x="44" y="61"/>
                </a:cxn>
              </a:cxnLst>
              <a:rect l="0" t="0" r="r" b="b"/>
              <a:pathLst>
                <a:path w="90" h="69">
                  <a:moveTo>
                    <a:pt x="44" y="61"/>
                  </a:moveTo>
                  <a:lnTo>
                    <a:pt x="44" y="61"/>
                  </a:lnTo>
                  <a:lnTo>
                    <a:pt x="46" y="61"/>
                  </a:lnTo>
                  <a:lnTo>
                    <a:pt x="47" y="61"/>
                  </a:lnTo>
                  <a:lnTo>
                    <a:pt x="53" y="61"/>
                  </a:lnTo>
                  <a:lnTo>
                    <a:pt x="60" y="62"/>
                  </a:lnTo>
                  <a:lnTo>
                    <a:pt x="61" y="62"/>
                  </a:lnTo>
                  <a:lnTo>
                    <a:pt x="63" y="61"/>
                  </a:lnTo>
                  <a:lnTo>
                    <a:pt x="63" y="61"/>
                  </a:lnTo>
                  <a:lnTo>
                    <a:pt x="63" y="59"/>
                  </a:lnTo>
                  <a:lnTo>
                    <a:pt x="63" y="57"/>
                  </a:lnTo>
                  <a:lnTo>
                    <a:pt x="58" y="51"/>
                  </a:lnTo>
                  <a:lnTo>
                    <a:pt x="58" y="49"/>
                  </a:lnTo>
                  <a:lnTo>
                    <a:pt x="58" y="48"/>
                  </a:lnTo>
                  <a:lnTo>
                    <a:pt x="60" y="47"/>
                  </a:lnTo>
                  <a:lnTo>
                    <a:pt x="63" y="47"/>
                  </a:lnTo>
                  <a:lnTo>
                    <a:pt x="63" y="47"/>
                  </a:lnTo>
                  <a:lnTo>
                    <a:pt x="70" y="48"/>
                  </a:lnTo>
                  <a:lnTo>
                    <a:pt x="71" y="47"/>
                  </a:lnTo>
                  <a:lnTo>
                    <a:pt x="73" y="45"/>
                  </a:lnTo>
                  <a:lnTo>
                    <a:pt x="76" y="42"/>
                  </a:lnTo>
                  <a:lnTo>
                    <a:pt x="77" y="38"/>
                  </a:lnTo>
                  <a:lnTo>
                    <a:pt x="77" y="38"/>
                  </a:lnTo>
                  <a:lnTo>
                    <a:pt x="81" y="34"/>
                  </a:lnTo>
                  <a:lnTo>
                    <a:pt x="87" y="31"/>
                  </a:lnTo>
                  <a:lnTo>
                    <a:pt x="88" y="28"/>
                  </a:lnTo>
                  <a:lnTo>
                    <a:pt x="90" y="25"/>
                  </a:lnTo>
                  <a:lnTo>
                    <a:pt x="90" y="22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6" y="15"/>
                  </a:lnTo>
                  <a:lnTo>
                    <a:pt x="84" y="1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0" y="1"/>
                  </a:lnTo>
                  <a:lnTo>
                    <a:pt x="77" y="3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68" y="1"/>
                  </a:lnTo>
                  <a:lnTo>
                    <a:pt x="64" y="1"/>
                  </a:lnTo>
                  <a:lnTo>
                    <a:pt x="61" y="3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8"/>
                  </a:lnTo>
                  <a:lnTo>
                    <a:pt x="58" y="11"/>
                  </a:lnTo>
                  <a:lnTo>
                    <a:pt x="56" y="11"/>
                  </a:lnTo>
                  <a:lnTo>
                    <a:pt x="56" y="10"/>
                  </a:lnTo>
                  <a:lnTo>
                    <a:pt x="56" y="10"/>
                  </a:lnTo>
                  <a:lnTo>
                    <a:pt x="56" y="8"/>
                  </a:lnTo>
                  <a:lnTo>
                    <a:pt x="53" y="7"/>
                  </a:lnTo>
                  <a:lnTo>
                    <a:pt x="50" y="5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46" y="3"/>
                  </a:lnTo>
                  <a:lnTo>
                    <a:pt x="43" y="3"/>
                  </a:lnTo>
                  <a:lnTo>
                    <a:pt x="37" y="3"/>
                  </a:lnTo>
                  <a:lnTo>
                    <a:pt x="30" y="3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0" y="3"/>
                  </a:lnTo>
                  <a:lnTo>
                    <a:pt x="14" y="4"/>
                  </a:lnTo>
                  <a:lnTo>
                    <a:pt x="9" y="8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0" y="18"/>
                  </a:lnTo>
                  <a:lnTo>
                    <a:pt x="2" y="21"/>
                  </a:lnTo>
                  <a:lnTo>
                    <a:pt x="3" y="24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4" y="32"/>
                  </a:lnTo>
                  <a:lnTo>
                    <a:pt x="6" y="35"/>
                  </a:lnTo>
                  <a:lnTo>
                    <a:pt x="6" y="37"/>
                  </a:lnTo>
                  <a:lnTo>
                    <a:pt x="6" y="41"/>
                  </a:lnTo>
                  <a:lnTo>
                    <a:pt x="6" y="41"/>
                  </a:lnTo>
                  <a:lnTo>
                    <a:pt x="6" y="41"/>
                  </a:lnTo>
                  <a:lnTo>
                    <a:pt x="6" y="41"/>
                  </a:lnTo>
                  <a:lnTo>
                    <a:pt x="9" y="44"/>
                  </a:lnTo>
                  <a:lnTo>
                    <a:pt x="10" y="48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12" y="58"/>
                  </a:lnTo>
                  <a:lnTo>
                    <a:pt x="14" y="58"/>
                  </a:lnTo>
                  <a:lnTo>
                    <a:pt x="20" y="57"/>
                  </a:lnTo>
                  <a:lnTo>
                    <a:pt x="20" y="57"/>
                  </a:lnTo>
                  <a:lnTo>
                    <a:pt x="21" y="58"/>
                  </a:lnTo>
                  <a:lnTo>
                    <a:pt x="20" y="59"/>
                  </a:lnTo>
                  <a:lnTo>
                    <a:pt x="20" y="62"/>
                  </a:lnTo>
                  <a:lnTo>
                    <a:pt x="20" y="65"/>
                  </a:lnTo>
                  <a:lnTo>
                    <a:pt x="20" y="65"/>
                  </a:lnTo>
                  <a:lnTo>
                    <a:pt x="23" y="67"/>
                  </a:lnTo>
                  <a:lnTo>
                    <a:pt x="27" y="65"/>
                  </a:lnTo>
                  <a:lnTo>
                    <a:pt x="31" y="65"/>
                  </a:lnTo>
                  <a:lnTo>
                    <a:pt x="33" y="65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4" y="69"/>
                  </a:lnTo>
                  <a:lnTo>
                    <a:pt x="34" y="69"/>
                  </a:lnTo>
                  <a:lnTo>
                    <a:pt x="41" y="65"/>
                  </a:lnTo>
                  <a:lnTo>
                    <a:pt x="44" y="64"/>
                  </a:lnTo>
                  <a:lnTo>
                    <a:pt x="44" y="61"/>
                  </a:lnTo>
                  <a:lnTo>
                    <a:pt x="44" y="61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01" name="Laos">
              <a:extLst>
                <a:ext uri="{FF2B5EF4-FFF2-40B4-BE49-F238E27FC236}">
                  <a16:creationId xmlns:a16="http://schemas.microsoft.com/office/drawing/2014/main" id="{82FBF22F-1385-D845-AB6C-CAD19303D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1814" y="3768139"/>
              <a:ext cx="173135" cy="213089"/>
            </a:xfrm>
            <a:custGeom>
              <a:avLst/>
              <a:gdLst/>
              <a:ahLst/>
              <a:cxnLst>
                <a:cxn ang="0">
                  <a:pos x="78" y="64"/>
                </a:cxn>
                <a:cxn ang="0">
                  <a:pos x="64" y="54"/>
                </a:cxn>
                <a:cxn ang="0">
                  <a:pos x="63" y="52"/>
                </a:cxn>
                <a:cxn ang="0">
                  <a:pos x="70" y="47"/>
                </a:cxn>
                <a:cxn ang="0">
                  <a:pos x="74" y="44"/>
                </a:cxn>
                <a:cxn ang="0">
                  <a:pos x="73" y="39"/>
                </a:cxn>
                <a:cxn ang="0">
                  <a:pos x="70" y="32"/>
                </a:cxn>
                <a:cxn ang="0">
                  <a:pos x="61" y="27"/>
                </a:cxn>
                <a:cxn ang="0">
                  <a:pos x="55" y="29"/>
                </a:cxn>
                <a:cxn ang="0">
                  <a:pos x="46" y="22"/>
                </a:cxn>
                <a:cxn ang="0">
                  <a:pos x="41" y="15"/>
                </a:cxn>
                <a:cxn ang="0">
                  <a:pos x="37" y="9"/>
                </a:cxn>
                <a:cxn ang="0">
                  <a:pos x="31" y="0"/>
                </a:cxn>
                <a:cxn ang="0">
                  <a:pos x="24" y="2"/>
                </a:cxn>
                <a:cxn ang="0">
                  <a:pos x="21" y="7"/>
                </a:cxn>
                <a:cxn ang="0">
                  <a:pos x="24" y="13"/>
                </a:cxn>
                <a:cxn ang="0">
                  <a:pos x="23" y="22"/>
                </a:cxn>
                <a:cxn ang="0">
                  <a:pos x="19" y="20"/>
                </a:cxn>
                <a:cxn ang="0">
                  <a:pos x="13" y="15"/>
                </a:cxn>
                <a:cxn ang="0">
                  <a:pos x="7" y="25"/>
                </a:cxn>
                <a:cxn ang="0">
                  <a:pos x="4" y="30"/>
                </a:cxn>
                <a:cxn ang="0">
                  <a:pos x="0" y="33"/>
                </a:cxn>
                <a:cxn ang="0">
                  <a:pos x="3" y="37"/>
                </a:cxn>
                <a:cxn ang="0">
                  <a:pos x="4" y="49"/>
                </a:cxn>
                <a:cxn ang="0">
                  <a:pos x="6" y="50"/>
                </a:cxn>
                <a:cxn ang="0">
                  <a:pos x="14" y="50"/>
                </a:cxn>
                <a:cxn ang="0">
                  <a:pos x="16" y="57"/>
                </a:cxn>
                <a:cxn ang="0">
                  <a:pos x="14" y="69"/>
                </a:cxn>
                <a:cxn ang="0">
                  <a:pos x="11" y="76"/>
                </a:cxn>
                <a:cxn ang="0">
                  <a:pos x="10" y="81"/>
                </a:cxn>
                <a:cxn ang="0">
                  <a:pos x="16" y="83"/>
                </a:cxn>
                <a:cxn ang="0">
                  <a:pos x="28" y="74"/>
                </a:cxn>
                <a:cxn ang="0">
                  <a:pos x="36" y="76"/>
                </a:cxn>
                <a:cxn ang="0">
                  <a:pos x="41" y="76"/>
                </a:cxn>
                <a:cxn ang="0">
                  <a:pos x="46" y="73"/>
                </a:cxn>
                <a:cxn ang="0">
                  <a:pos x="57" y="70"/>
                </a:cxn>
                <a:cxn ang="0">
                  <a:pos x="67" y="79"/>
                </a:cxn>
                <a:cxn ang="0">
                  <a:pos x="74" y="86"/>
                </a:cxn>
                <a:cxn ang="0">
                  <a:pos x="73" y="100"/>
                </a:cxn>
                <a:cxn ang="0">
                  <a:pos x="74" y="103"/>
                </a:cxn>
                <a:cxn ang="0">
                  <a:pos x="84" y="114"/>
                </a:cxn>
                <a:cxn ang="0">
                  <a:pos x="85" y="126"/>
                </a:cxn>
                <a:cxn ang="0">
                  <a:pos x="83" y="138"/>
                </a:cxn>
                <a:cxn ang="0">
                  <a:pos x="90" y="141"/>
                </a:cxn>
                <a:cxn ang="0">
                  <a:pos x="90" y="144"/>
                </a:cxn>
                <a:cxn ang="0">
                  <a:pos x="94" y="138"/>
                </a:cxn>
                <a:cxn ang="0">
                  <a:pos x="98" y="134"/>
                </a:cxn>
                <a:cxn ang="0">
                  <a:pos x="105" y="136"/>
                </a:cxn>
                <a:cxn ang="0">
                  <a:pos x="117" y="133"/>
                </a:cxn>
                <a:cxn ang="0">
                  <a:pos x="117" y="127"/>
                </a:cxn>
                <a:cxn ang="0">
                  <a:pos x="114" y="110"/>
                </a:cxn>
                <a:cxn ang="0">
                  <a:pos x="104" y="101"/>
                </a:cxn>
                <a:cxn ang="0">
                  <a:pos x="98" y="93"/>
                </a:cxn>
                <a:cxn ang="0">
                  <a:pos x="88" y="80"/>
                </a:cxn>
                <a:cxn ang="0">
                  <a:pos x="81" y="70"/>
                </a:cxn>
              </a:cxnLst>
              <a:rect l="0" t="0" r="r" b="b"/>
              <a:pathLst>
                <a:path w="117" h="144">
                  <a:moveTo>
                    <a:pt x="80" y="66"/>
                  </a:moveTo>
                  <a:lnTo>
                    <a:pt x="80" y="66"/>
                  </a:lnTo>
                  <a:lnTo>
                    <a:pt x="78" y="64"/>
                  </a:lnTo>
                  <a:lnTo>
                    <a:pt x="77" y="63"/>
                  </a:lnTo>
                  <a:lnTo>
                    <a:pt x="70" y="59"/>
                  </a:lnTo>
                  <a:lnTo>
                    <a:pt x="64" y="54"/>
                  </a:lnTo>
                  <a:lnTo>
                    <a:pt x="63" y="53"/>
                  </a:lnTo>
                  <a:lnTo>
                    <a:pt x="63" y="52"/>
                  </a:lnTo>
                  <a:lnTo>
                    <a:pt x="63" y="52"/>
                  </a:lnTo>
                  <a:lnTo>
                    <a:pt x="64" y="50"/>
                  </a:lnTo>
                  <a:lnTo>
                    <a:pt x="65" y="49"/>
                  </a:lnTo>
                  <a:lnTo>
                    <a:pt x="70" y="47"/>
                  </a:lnTo>
                  <a:lnTo>
                    <a:pt x="73" y="46"/>
                  </a:lnTo>
                  <a:lnTo>
                    <a:pt x="74" y="46"/>
                  </a:lnTo>
                  <a:lnTo>
                    <a:pt x="74" y="44"/>
                  </a:lnTo>
                  <a:lnTo>
                    <a:pt x="74" y="44"/>
                  </a:lnTo>
                  <a:lnTo>
                    <a:pt x="74" y="42"/>
                  </a:lnTo>
                  <a:lnTo>
                    <a:pt x="73" y="39"/>
                  </a:lnTo>
                  <a:lnTo>
                    <a:pt x="71" y="36"/>
                  </a:lnTo>
                  <a:lnTo>
                    <a:pt x="70" y="32"/>
                  </a:lnTo>
                  <a:lnTo>
                    <a:pt x="70" y="32"/>
                  </a:lnTo>
                  <a:lnTo>
                    <a:pt x="68" y="27"/>
                  </a:lnTo>
                  <a:lnTo>
                    <a:pt x="64" y="27"/>
                  </a:lnTo>
                  <a:lnTo>
                    <a:pt x="61" y="27"/>
                  </a:lnTo>
                  <a:lnTo>
                    <a:pt x="58" y="29"/>
                  </a:lnTo>
                  <a:lnTo>
                    <a:pt x="58" y="29"/>
                  </a:lnTo>
                  <a:lnTo>
                    <a:pt x="55" y="29"/>
                  </a:lnTo>
                  <a:lnTo>
                    <a:pt x="51" y="27"/>
                  </a:lnTo>
                  <a:lnTo>
                    <a:pt x="47" y="25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4" y="19"/>
                  </a:lnTo>
                  <a:lnTo>
                    <a:pt x="41" y="15"/>
                  </a:lnTo>
                  <a:lnTo>
                    <a:pt x="38" y="12"/>
                  </a:lnTo>
                  <a:lnTo>
                    <a:pt x="37" y="9"/>
                  </a:lnTo>
                  <a:lnTo>
                    <a:pt x="37" y="9"/>
                  </a:lnTo>
                  <a:lnTo>
                    <a:pt x="36" y="6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27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3" y="2"/>
                  </a:lnTo>
                  <a:lnTo>
                    <a:pt x="23" y="5"/>
                  </a:lnTo>
                  <a:lnTo>
                    <a:pt x="21" y="7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4" y="13"/>
                  </a:lnTo>
                  <a:lnTo>
                    <a:pt x="24" y="17"/>
                  </a:lnTo>
                  <a:lnTo>
                    <a:pt x="24" y="22"/>
                  </a:lnTo>
                  <a:lnTo>
                    <a:pt x="23" y="22"/>
                  </a:lnTo>
                  <a:lnTo>
                    <a:pt x="21" y="22"/>
                  </a:lnTo>
                  <a:lnTo>
                    <a:pt x="21" y="22"/>
                  </a:lnTo>
                  <a:lnTo>
                    <a:pt x="19" y="20"/>
                  </a:lnTo>
                  <a:lnTo>
                    <a:pt x="17" y="17"/>
                  </a:lnTo>
                  <a:lnTo>
                    <a:pt x="16" y="16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0" y="20"/>
                  </a:lnTo>
                  <a:lnTo>
                    <a:pt x="7" y="25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4" y="30"/>
                  </a:lnTo>
                  <a:lnTo>
                    <a:pt x="3" y="30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3" y="36"/>
                  </a:lnTo>
                  <a:lnTo>
                    <a:pt x="3" y="36"/>
                  </a:lnTo>
                  <a:lnTo>
                    <a:pt x="3" y="37"/>
                  </a:lnTo>
                  <a:lnTo>
                    <a:pt x="3" y="40"/>
                  </a:lnTo>
                  <a:lnTo>
                    <a:pt x="3" y="44"/>
                  </a:lnTo>
                  <a:lnTo>
                    <a:pt x="4" y="49"/>
                  </a:lnTo>
                  <a:lnTo>
                    <a:pt x="4" y="49"/>
                  </a:lnTo>
                  <a:lnTo>
                    <a:pt x="6" y="49"/>
                  </a:lnTo>
                  <a:lnTo>
                    <a:pt x="6" y="50"/>
                  </a:lnTo>
                  <a:lnTo>
                    <a:pt x="10" y="49"/>
                  </a:lnTo>
                  <a:lnTo>
                    <a:pt x="13" y="49"/>
                  </a:lnTo>
                  <a:lnTo>
                    <a:pt x="14" y="50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7"/>
                  </a:lnTo>
                  <a:lnTo>
                    <a:pt x="16" y="60"/>
                  </a:lnTo>
                  <a:lnTo>
                    <a:pt x="14" y="64"/>
                  </a:lnTo>
                  <a:lnTo>
                    <a:pt x="14" y="69"/>
                  </a:lnTo>
                  <a:lnTo>
                    <a:pt x="14" y="69"/>
                  </a:lnTo>
                  <a:lnTo>
                    <a:pt x="13" y="73"/>
                  </a:lnTo>
                  <a:lnTo>
                    <a:pt x="11" y="76"/>
                  </a:lnTo>
                  <a:lnTo>
                    <a:pt x="10" y="79"/>
                  </a:lnTo>
                  <a:lnTo>
                    <a:pt x="10" y="81"/>
                  </a:lnTo>
                  <a:lnTo>
                    <a:pt x="10" y="81"/>
                  </a:lnTo>
                  <a:lnTo>
                    <a:pt x="10" y="83"/>
                  </a:lnTo>
                  <a:lnTo>
                    <a:pt x="11" y="84"/>
                  </a:lnTo>
                  <a:lnTo>
                    <a:pt x="16" y="83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8" y="74"/>
                  </a:lnTo>
                  <a:lnTo>
                    <a:pt x="31" y="73"/>
                  </a:lnTo>
                  <a:lnTo>
                    <a:pt x="34" y="74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8" y="77"/>
                  </a:lnTo>
                  <a:lnTo>
                    <a:pt x="41" y="76"/>
                  </a:lnTo>
                  <a:lnTo>
                    <a:pt x="44" y="74"/>
                  </a:lnTo>
                  <a:lnTo>
                    <a:pt x="46" y="73"/>
                  </a:lnTo>
                  <a:lnTo>
                    <a:pt x="46" y="73"/>
                  </a:lnTo>
                  <a:lnTo>
                    <a:pt x="48" y="70"/>
                  </a:lnTo>
                  <a:lnTo>
                    <a:pt x="53" y="70"/>
                  </a:lnTo>
                  <a:lnTo>
                    <a:pt x="57" y="70"/>
                  </a:lnTo>
                  <a:lnTo>
                    <a:pt x="61" y="71"/>
                  </a:lnTo>
                  <a:lnTo>
                    <a:pt x="61" y="71"/>
                  </a:lnTo>
                  <a:lnTo>
                    <a:pt x="67" y="79"/>
                  </a:lnTo>
                  <a:lnTo>
                    <a:pt x="73" y="84"/>
                  </a:lnTo>
                  <a:lnTo>
                    <a:pt x="73" y="84"/>
                  </a:lnTo>
                  <a:lnTo>
                    <a:pt x="74" y="86"/>
                  </a:lnTo>
                  <a:lnTo>
                    <a:pt x="74" y="87"/>
                  </a:lnTo>
                  <a:lnTo>
                    <a:pt x="73" y="94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4" y="103"/>
                  </a:lnTo>
                  <a:lnTo>
                    <a:pt x="74" y="103"/>
                  </a:lnTo>
                  <a:lnTo>
                    <a:pt x="78" y="106"/>
                  </a:lnTo>
                  <a:lnTo>
                    <a:pt x="81" y="108"/>
                  </a:lnTo>
                  <a:lnTo>
                    <a:pt x="84" y="114"/>
                  </a:lnTo>
                  <a:lnTo>
                    <a:pt x="85" y="120"/>
                  </a:lnTo>
                  <a:lnTo>
                    <a:pt x="85" y="120"/>
                  </a:lnTo>
                  <a:lnTo>
                    <a:pt x="85" y="126"/>
                  </a:lnTo>
                  <a:lnTo>
                    <a:pt x="85" y="130"/>
                  </a:lnTo>
                  <a:lnTo>
                    <a:pt x="85" y="134"/>
                  </a:lnTo>
                  <a:lnTo>
                    <a:pt x="83" y="138"/>
                  </a:lnTo>
                  <a:lnTo>
                    <a:pt x="83" y="138"/>
                  </a:lnTo>
                  <a:lnTo>
                    <a:pt x="88" y="140"/>
                  </a:lnTo>
                  <a:lnTo>
                    <a:pt x="90" y="141"/>
                  </a:lnTo>
                  <a:lnTo>
                    <a:pt x="90" y="143"/>
                  </a:lnTo>
                  <a:lnTo>
                    <a:pt x="90" y="143"/>
                  </a:lnTo>
                  <a:lnTo>
                    <a:pt x="90" y="144"/>
                  </a:lnTo>
                  <a:lnTo>
                    <a:pt x="92" y="144"/>
                  </a:lnTo>
                  <a:lnTo>
                    <a:pt x="94" y="141"/>
                  </a:lnTo>
                  <a:lnTo>
                    <a:pt x="94" y="138"/>
                  </a:lnTo>
                  <a:lnTo>
                    <a:pt x="94" y="138"/>
                  </a:lnTo>
                  <a:lnTo>
                    <a:pt x="95" y="136"/>
                  </a:lnTo>
                  <a:lnTo>
                    <a:pt x="98" y="134"/>
                  </a:lnTo>
                  <a:lnTo>
                    <a:pt x="102" y="134"/>
                  </a:lnTo>
                  <a:lnTo>
                    <a:pt x="105" y="136"/>
                  </a:lnTo>
                  <a:lnTo>
                    <a:pt x="105" y="136"/>
                  </a:lnTo>
                  <a:lnTo>
                    <a:pt x="111" y="136"/>
                  </a:lnTo>
                  <a:lnTo>
                    <a:pt x="114" y="134"/>
                  </a:lnTo>
                  <a:lnTo>
                    <a:pt x="117" y="133"/>
                  </a:lnTo>
                  <a:lnTo>
                    <a:pt x="117" y="133"/>
                  </a:lnTo>
                  <a:lnTo>
                    <a:pt x="117" y="127"/>
                  </a:lnTo>
                  <a:lnTo>
                    <a:pt x="117" y="127"/>
                  </a:lnTo>
                  <a:lnTo>
                    <a:pt x="117" y="117"/>
                  </a:lnTo>
                  <a:lnTo>
                    <a:pt x="117" y="113"/>
                  </a:lnTo>
                  <a:lnTo>
                    <a:pt x="114" y="110"/>
                  </a:lnTo>
                  <a:lnTo>
                    <a:pt x="114" y="110"/>
                  </a:lnTo>
                  <a:lnTo>
                    <a:pt x="107" y="106"/>
                  </a:lnTo>
                  <a:lnTo>
                    <a:pt x="104" y="101"/>
                  </a:lnTo>
                  <a:lnTo>
                    <a:pt x="101" y="99"/>
                  </a:lnTo>
                  <a:lnTo>
                    <a:pt x="101" y="99"/>
                  </a:lnTo>
                  <a:lnTo>
                    <a:pt x="98" y="93"/>
                  </a:lnTo>
                  <a:lnTo>
                    <a:pt x="94" y="89"/>
                  </a:lnTo>
                  <a:lnTo>
                    <a:pt x="91" y="84"/>
                  </a:lnTo>
                  <a:lnTo>
                    <a:pt x="88" y="80"/>
                  </a:lnTo>
                  <a:lnTo>
                    <a:pt x="88" y="80"/>
                  </a:lnTo>
                  <a:lnTo>
                    <a:pt x="83" y="73"/>
                  </a:lnTo>
                  <a:lnTo>
                    <a:pt x="81" y="70"/>
                  </a:lnTo>
                  <a:lnTo>
                    <a:pt x="80" y="66"/>
                  </a:lnTo>
                  <a:lnTo>
                    <a:pt x="80" y="6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02" name="Thailand">
              <a:extLst>
                <a:ext uri="{FF2B5EF4-FFF2-40B4-BE49-F238E27FC236}">
                  <a16:creationId xmlns:a16="http://schemas.microsoft.com/office/drawing/2014/main" id="{C577A52F-9CB9-E042-8154-55A24C47DC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1142" y="3816972"/>
              <a:ext cx="186453" cy="358107"/>
            </a:xfrm>
            <a:custGeom>
              <a:avLst/>
              <a:gdLst/>
              <a:ahLst/>
              <a:cxnLst>
                <a:cxn ang="0">
                  <a:pos x="77" y="121"/>
                </a:cxn>
                <a:cxn ang="0">
                  <a:pos x="84" y="108"/>
                </a:cxn>
                <a:cxn ang="0">
                  <a:pos x="99" y="103"/>
                </a:cxn>
                <a:cxn ang="0">
                  <a:pos x="121" y="103"/>
                </a:cxn>
                <a:cxn ang="0">
                  <a:pos x="124" y="105"/>
                </a:cxn>
                <a:cxn ang="0">
                  <a:pos x="126" y="87"/>
                </a:cxn>
                <a:cxn ang="0">
                  <a:pos x="119" y="73"/>
                </a:cxn>
                <a:cxn ang="0">
                  <a:pos x="114" y="67"/>
                </a:cxn>
                <a:cxn ang="0">
                  <a:pos x="114" y="51"/>
                </a:cxn>
                <a:cxn ang="0">
                  <a:pos x="102" y="38"/>
                </a:cxn>
                <a:cxn ang="0">
                  <a:pos x="87" y="40"/>
                </a:cxn>
                <a:cxn ang="0">
                  <a:pos x="79" y="44"/>
                </a:cxn>
                <a:cxn ang="0">
                  <a:pos x="72" y="40"/>
                </a:cxn>
                <a:cxn ang="0">
                  <a:pos x="57" y="50"/>
                </a:cxn>
                <a:cxn ang="0">
                  <a:pos x="51" y="48"/>
                </a:cxn>
                <a:cxn ang="0">
                  <a:pos x="55" y="36"/>
                </a:cxn>
                <a:cxn ang="0">
                  <a:pos x="57" y="24"/>
                </a:cxn>
                <a:cxn ang="0">
                  <a:pos x="54" y="16"/>
                </a:cxn>
                <a:cxn ang="0">
                  <a:pos x="45" y="16"/>
                </a:cxn>
                <a:cxn ang="0">
                  <a:pos x="44" y="4"/>
                </a:cxn>
                <a:cxn ang="0">
                  <a:pos x="41" y="0"/>
                </a:cxn>
                <a:cxn ang="0">
                  <a:pos x="31" y="6"/>
                </a:cxn>
                <a:cxn ang="0">
                  <a:pos x="21" y="13"/>
                </a:cxn>
                <a:cxn ang="0">
                  <a:pos x="7" y="14"/>
                </a:cxn>
                <a:cxn ang="0">
                  <a:pos x="0" y="44"/>
                </a:cxn>
                <a:cxn ang="0">
                  <a:pos x="8" y="57"/>
                </a:cxn>
                <a:cxn ang="0">
                  <a:pos x="13" y="64"/>
                </a:cxn>
                <a:cxn ang="0">
                  <a:pos x="17" y="71"/>
                </a:cxn>
                <a:cxn ang="0">
                  <a:pos x="14" y="77"/>
                </a:cxn>
                <a:cxn ang="0">
                  <a:pos x="11" y="88"/>
                </a:cxn>
                <a:cxn ang="0">
                  <a:pos x="13" y="101"/>
                </a:cxn>
                <a:cxn ang="0">
                  <a:pos x="23" y="115"/>
                </a:cxn>
                <a:cxn ang="0">
                  <a:pos x="25" y="131"/>
                </a:cxn>
                <a:cxn ang="0">
                  <a:pos x="24" y="151"/>
                </a:cxn>
                <a:cxn ang="0">
                  <a:pos x="15" y="164"/>
                </a:cxn>
                <a:cxn ang="0">
                  <a:pos x="8" y="201"/>
                </a:cxn>
                <a:cxn ang="0">
                  <a:pos x="20" y="208"/>
                </a:cxn>
                <a:cxn ang="0">
                  <a:pos x="37" y="231"/>
                </a:cxn>
                <a:cxn ang="0">
                  <a:pos x="52" y="235"/>
                </a:cxn>
                <a:cxn ang="0">
                  <a:pos x="55" y="242"/>
                </a:cxn>
                <a:cxn ang="0">
                  <a:pos x="68" y="241"/>
                </a:cxn>
                <a:cxn ang="0">
                  <a:pos x="72" y="235"/>
                </a:cxn>
                <a:cxn ang="0">
                  <a:pos x="54" y="225"/>
                </a:cxn>
                <a:cxn ang="0">
                  <a:pos x="44" y="218"/>
                </a:cxn>
                <a:cxn ang="0">
                  <a:pos x="41" y="202"/>
                </a:cxn>
                <a:cxn ang="0">
                  <a:pos x="37" y="192"/>
                </a:cxn>
                <a:cxn ang="0">
                  <a:pos x="27" y="184"/>
                </a:cxn>
                <a:cxn ang="0">
                  <a:pos x="28" y="158"/>
                </a:cxn>
                <a:cxn ang="0">
                  <a:pos x="37" y="132"/>
                </a:cxn>
                <a:cxn ang="0">
                  <a:pos x="37" y="124"/>
                </a:cxn>
                <a:cxn ang="0">
                  <a:pos x="50" y="120"/>
                </a:cxn>
                <a:cxn ang="0">
                  <a:pos x="54" y="130"/>
                </a:cxn>
                <a:cxn ang="0">
                  <a:pos x="68" y="132"/>
                </a:cxn>
                <a:cxn ang="0">
                  <a:pos x="79" y="141"/>
                </a:cxn>
                <a:cxn ang="0">
                  <a:pos x="81" y="141"/>
                </a:cxn>
                <a:cxn ang="0">
                  <a:pos x="78" y="128"/>
                </a:cxn>
              </a:cxnLst>
              <a:rect l="0" t="0" r="r" b="b"/>
              <a:pathLst>
                <a:path w="126" h="242">
                  <a:moveTo>
                    <a:pt x="78" y="128"/>
                  </a:moveTo>
                  <a:lnTo>
                    <a:pt x="78" y="128"/>
                  </a:lnTo>
                  <a:lnTo>
                    <a:pt x="78" y="124"/>
                  </a:lnTo>
                  <a:lnTo>
                    <a:pt x="77" y="121"/>
                  </a:lnTo>
                  <a:lnTo>
                    <a:pt x="75" y="118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84" y="108"/>
                  </a:lnTo>
                  <a:lnTo>
                    <a:pt x="89" y="104"/>
                  </a:lnTo>
                  <a:lnTo>
                    <a:pt x="95" y="103"/>
                  </a:lnTo>
                  <a:lnTo>
                    <a:pt x="99" y="103"/>
                  </a:lnTo>
                  <a:lnTo>
                    <a:pt x="99" y="103"/>
                  </a:lnTo>
                  <a:lnTo>
                    <a:pt x="105" y="103"/>
                  </a:lnTo>
                  <a:lnTo>
                    <a:pt x="112" y="103"/>
                  </a:lnTo>
                  <a:lnTo>
                    <a:pt x="118" y="103"/>
                  </a:lnTo>
                  <a:lnTo>
                    <a:pt x="121" y="103"/>
                  </a:lnTo>
                  <a:lnTo>
                    <a:pt x="122" y="104"/>
                  </a:lnTo>
                  <a:lnTo>
                    <a:pt x="122" y="104"/>
                  </a:lnTo>
                  <a:lnTo>
                    <a:pt x="124" y="105"/>
                  </a:lnTo>
                  <a:lnTo>
                    <a:pt x="124" y="105"/>
                  </a:lnTo>
                  <a:lnTo>
                    <a:pt x="126" y="101"/>
                  </a:lnTo>
                  <a:lnTo>
                    <a:pt x="126" y="97"/>
                  </a:lnTo>
                  <a:lnTo>
                    <a:pt x="126" y="93"/>
                  </a:lnTo>
                  <a:lnTo>
                    <a:pt x="126" y="87"/>
                  </a:lnTo>
                  <a:lnTo>
                    <a:pt x="126" y="87"/>
                  </a:lnTo>
                  <a:lnTo>
                    <a:pt x="125" y="81"/>
                  </a:lnTo>
                  <a:lnTo>
                    <a:pt x="122" y="75"/>
                  </a:lnTo>
                  <a:lnTo>
                    <a:pt x="119" y="73"/>
                  </a:lnTo>
                  <a:lnTo>
                    <a:pt x="115" y="70"/>
                  </a:lnTo>
                  <a:lnTo>
                    <a:pt x="115" y="70"/>
                  </a:lnTo>
                  <a:lnTo>
                    <a:pt x="114" y="68"/>
                  </a:lnTo>
                  <a:lnTo>
                    <a:pt x="114" y="67"/>
                  </a:lnTo>
                  <a:lnTo>
                    <a:pt x="114" y="61"/>
                  </a:lnTo>
                  <a:lnTo>
                    <a:pt x="115" y="54"/>
                  </a:lnTo>
                  <a:lnTo>
                    <a:pt x="115" y="53"/>
                  </a:lnTo>
                  <a:lnTo>
                    <a:pt x="114" y="51"/>
                  </a:lnTo>
                  <a:lnTo>
                    <a:pt x="114" y="51"/>
                  </a:lnTo>
                  <a:lnTo>
                    <a:pt x="108" y="46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98" y="37"/>
                  </a:lnTo>
                  <a:lnTo>
                    <a:pt x="94" y="37"/>
                  </a:lnTo>
                  <a:lnTo>
                    <a:pt x="89" y="37"/>
                  </a:lnTo>
                  <a:lnTo>
                    <a:pt x="87" y="40"/>
                  </a:lnTo>
                  <a:lnTo>
                    <a:pt x="87" y="40"/>
                  </a:lnTo>
                  <a:lnTo>
                    <a:pt x="85" y="41"/>
                  </a:lnTo>
                  <a:lnTo>
                    <a:pt x="82" y="43"/>
                  </a:lnTo>
                  <a:lnTo>
                    <a:pt x="79" y="44"/>
                  </a:lnTo>
                  <a:lnTo>
                    <a:pt x="77" y="43"/>
                  </a:lnTo>
                  <a:lnTo>
                    <a:pt x="77" y="43"/>
                  </a:lnTo>
                  <a:lnTo>
                    <a:pt x="75" y="41"/>
                  </a:lnTo>
                  <a:lnTo>
                    <a:pt x="72" y="40"/>
                  </a:lnTo>
                  <a:lnTo>
                    <a:pt x="69" y="41"/>
                  </a:lnTo>
                  <a:lnTo>
                    <a:pt x="65" y="43"/>
                  </a:lnTo>
                  <a:lnTo>
                    <a:pt x="65" y="43"/>
                  </a:lnTo>
                  <a:lnTo>
                    <a:pt x="57" y="50"/>
                  </a:lnTo>
                  <a:lnTo>
                    <a:pt x="52" y="51"/>
                  </a:lnTo>
                  <a:lnTo>
                    <a:pt x="51" y="50"/>
                  </a:lnTo>
                  <a:lnTo>
                    <a:pt x="51" y="48"/>
                  </a:lnTo>
                  <a:lnTo>
                    <a:pt x="51" y="48"/>
                  </a:lnTo>
                  <a:lnTo>
                    <a:pt x="51" y="46"/>
                  </a:lnTo>
                  <a:lnTo>
                    <a:pt x="52" y="43"/>
                  </a:lnTo>
                  <a:lnTo>
                    <a:pt x="54" y="40"/>
                  </a:lnTo>
                  <a:lnTo>
                    <a:pt x="55" y="36"/>
                  </a:lnTo>
                  <a:lnTo>
                    <a:pt x="55" y="36"/>
                  </a:lnTo>
                  <a:lnTo>
                    <a:pt x="55" y="31"/>
                  </a:lnTo>
                  <a:lnTo>
                    <a:pt x="57" y="27"/>
                  </a:lnTo>
                  <a:lnTo>
                    <a:pt x="57" y="24"/>
                  </a:lnTo>
                  <a:lnTo>
                    <a:pt x="57" y="19"/>
                  </a:lnTo>
                  <a:lnTo>
                    <a:pt x="57" y="19"/>
                  </a:lnTo>
                  <a:lnTo>
                    <a:pt x="55" y="17"/>
                  </a:lnTo>
                  <a:lnTo>
                    <a:pt x="54" y="16"/>
                  </a:lnTo>
                  <a:lnTo>
                    <a:pt x="51" y="16"/>
                  </a:lnTo>
                  <a:lnTo>
                    <a:pt x="47" y="17"/>
                  </a:lnTo>
                  <a:lnTo>
                    <a:pt x="47" y="16"/>
                  </a:lnTo>
                  <a:lnTo>
                    <a:pt x="45" y="16"/>
                  </a:lnTo>
                  <a:lnTo>
                    <a:pt x="45" y="16"/>
                  </a:lnTo>
                  <a:lnTo>
                    <a:pt x="44" y="11"/>
                  </a:lnTo>
                  <a:lnTo>
                    <a:pt x="44" y="7"/>
                  </a:lnTo>
                  <a:lnTo>
                    <a:pt x="44" y="4"/>
                  </a:lnTo>
                  <a:lnTo>
                    <a:pt x="44" y="3"/>
                  </a:lnTo>
                  <a:lnTo>
                    <a:pt x="44" y="3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5" y="4"/>
                  </a:lnTo>
                  <a:lnTo>
                    <a:pt x="31" y="6"/>
                  </a:lnTo>
                  <a:lnTo>
                    <a:pt x="27" y="7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1" y="13"/>
                  </a:lnTo>
                  <a:lnTo>
                    <a:pt x="17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7" y="14"/>
                  </a:lnTo>
                  <a:lnTo>
                    <a:pt x="4" y="16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1" y="48"/>
                  </a:lnTo>
                  <a:lnTo>
                    <a:pt x="4" y="53"/>
                  </a:lnTo>
                  <a:lnTo>
                    <a:pt x="8" y="57"/>
                  </a:lnTo>
                  <a:lnTo>
                    <a:pt x="11" y="58"/>
                  </a:lnTo>
                  <a:lnTo>
                    <a:pt x="11" y="58"/>
                  </a:lnTo>
                  <a:lnTo>
                    <a:pt x="13" y="61"/>
                  </a:lnTo>
                  <a:lnTo>
                    <a:pt x="13" y="64"/>
                  </a:lnTo>
                  <a:lnTo>
                    <a:pt x="13" y="67"/>
                  </a:lnTo>
                  <a:lnTo>
                    <a:pt x="14" y="70"/>
                  </a:lnTo>
                  <a:lnTo>
                    <a:pt x="14" y="70"/>
                  </a:lnTo>
                  <a:lnTo>
                    <a:pt x="17" y="71"/>
                  </a:lnTo>
                  <a:lnTo>
                    <a:pt x="17" y="74"/>
                  </a:lnTo>
                  <a:lnTo>
                    <a:pt x="15" y="77"/>
                  </a:lnTo>
                  <a:lnTo>
                    <a:pt x="14" y="77"/>
                  </a:lnTo>
                  <a:lnTo>
                    <a:pt x="14" y="77"/>
                  </a:lnTo>
                  <a:lnTo>
                    <a:pt x="13" y="78"/>
                  </a:lnTo>
                  <a:lnTo>
                    <a:pt x="14" y="81"/>
                  </a:lnTo>
                  <a:lnTo>
                    <a:pt x="13" y="85"/>
                  </a:lnTo>
                  <a:lnTo>
                    <a:pt x="11" y="88"/>
                  </a:lnTo>
                  <a:lnTo>
                    <a:pt x="11" y="88"/>
                  </a:lnTo>
                  <a:lnTo>
                    <a:pt x="10" y="93"/>
                  </a:lnTo>
                  <a:lnTo>
                    <a:pt x="11" y="97"/>
                  </a:lnTo>
                  <a:lnTo>
                    <a:pt x="13" y="101"/>
                  </a:lnTo>
                  <a:lnTo>
                    <a:pt x="17" y="105"/>
                  </a:lnTo>
                  <a:lnTo>
                    <a:pt x="17" y="105"/>
                  </a:lnTo>
                  <a:lnTo>
                    <a:pt x="21" y="111"/>
                  </a:lnTo>
                  <a:lnTo>
                    <a:pt x="23" y="115"/>
                  </a:lnTo>
                  <a:lnTo>
                    <a:pt x="24" y="125"/>
                  </a:lnTo>
                  <a:lnTo>
                    <a:pt x="24" y="125"/>
                  </a:lnTo>
                  <a:lnTo>
                    <a:pt x="24" y="128"/>
                  </a:lnTo>
                  <a:lnTo>
                    <a:pt x="25" y="131"/>
                  </a:lnTo>
                  <a:lnTo>
                    <a:pt x="28" y="134"/>
                  </a:lnTo>
                  <a:lnTo>
                    <a:pt x="28" y="138"/>
                  </a:lnTo>
                  <a:lnTo>
                    <a:pt x="28" y="138"/>
                  </a:lnTo>
                  <a:lnTo>
                    <a:pt x="24" y="151"/>
                  </a:lnTo>
                  <a:lnTo>
                    <a:pt x="20" y="161"/>
                  </a:lnTo>
                  <a:lnTo>
                    <a:pt x="17" y="164"/>
                  </a:lnTo>
                  <a:lnTo>
                    <a:pt x="15" y="164"/>
                  </a:lnTo>
                  <a:lnTo>
                    <a:pt x="15" y="164"/>
                  </a:lnTo>
                  <a:lnTo>
                    <a:pt x="10" y="188"/>
                  </a:lnTo>
                  <a:lnTo>
                    <a:pt x="10" y="188"/>
                  </a:lnTo>
                  <a:lnTo>
                    <a:pt x="8" y="198"/>
                  </a:lnTo>
                  <a:lnTo>
                    <a:pt x="8" y="201"/>
                  </a:lnTo>
                  <a:lnTo>
                    <a:pt x="11" y="202"/>
                  </a:lnTo>
                  <a:lnTo>
                    <a:pt x="11" y="202"/>
                  </a:lnTo>
                  <a:lnTo>
                    <a:pt x="15" y="204"/>
                  </a:lnTo>
                  <a:lnTo>
                    <a:pt x="20" y="208"/>
                  </a:lnTo>
                  <a:lnTo>
                    <a:pt x="32" y="222"/>
                  </a:lnTo>
                  <a:lnTo>
                    <a:pt x="32" y="222"/>
                  </a:lnTo>
                  <a:lnTo>
                    <a:pt x="37" y="231"/>
                  </a:lnTo>
                  <a:lnTo>
                    <a:pt x="37" y="231"/>
                  </a:lnTo>
                  <a:lnTo>
                    <a:pt x="47" y="231"/>
                  </a:lnTo>
                  <a:lnTo>
                    <a:pt x="47" y="231"/>
                  </a:lnTo>
                  <a:lnTo>
                    <a:pt x="50" y="232"/>
                  </a:lnTo>
                  <a:lnTo>
                    <a:pt x="52" y="235"/>
                  </a:lnTo>
                  <a:lnTo>
                    <a:pt x="54" y="238"/>
                  </a:lnTo>
                  <a:lnTo>
                    <a:pt x="54" y="241"/>
                  </a:lnTo>
                  <a:lnTo>
                    <a:pt x="54" y="241"/>
                  </a:lnTo>
                  <a:lnTo>
                    <a:pt x="55" y="242"/>
                  </a:lnTo>
                  <a:lnTo>
                    <a:pt x="60" y="242"/>
                  </a:lnTo>
                  <a:lnTo>
                    <a:pt x="67" y="242"/>
                  </a:lnTo>
                  <a:lnTo>
                    <a:pt x="67" y="242"/>
                  </a:lnTo>
                  <a:lnTo>
                    <a:pt x="68" y="241"/>
                  </a:lnTo>
                  <a:lnTo>
                    <a:pt x="68" y="239"/>
                  </a:lnTo>
                  <a:lnTo>
                    <a:pt x="69" y="238"/>
                  </a:lnTo>
                  <a:lnTo>
                    <a:pt x="72" y="235"/>
                  </a:lnTo>
                  <a:lnTo>
                    <a:pt x="72" y="235"/>
                  </a:lnTo>
                  <a:lnTo>
                    <a:pt x="68" y="232"/>
                  </a:lnTo>
                  <a:lnTo>
                    <a:pt x="64" y="229"/>
                  </a:lnTo>
                  <a:lnTo>
                    <a:pt x="58" y="226"/>
                  </a:lnTo>
                  <a:lnTo>
                    <a:pt x="54" y="225"/>
                  </a:lnTo>
                  <a:lnTo>
                    <a:pt x="54" y="225"/>
                  </a:lnTo>
                  <a:lnTo>
                    <a:pt x="51" y="223"/>
                  </a:lnTo>
                  <a:lnTo>
                    <a:pt x="48" y="222"/>
                  </a:lnTo>
                  <a:lnTo>
                    <a:pt x="44" y="218"/>
                  </a:lnTo>
                  <a:lnTo>
                    <a:pt x="42" y="212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41" y="202"/>
                  </a:lnTo>
                  <a:lnTo>
                    <a:pt x="40" y="199"/>
                  </a:lnTo>
                  <a:lnTo>
                    <a:pt x="37" y="195"/>
                  </a:lnTo>
                  <a:lnTo>
                    <a:pt x="37" y="192"/>
                  </a:lnTo>
                  <a:lnTo>
                    <a:pt x="37" y="192"/>
                  </a:lnTo>
                  <a:lnTo>
                    <a:pt x="35" y="189"/>
                  </a:lnTo>
                  <a:lnTo>
                    <a:pt x="34" y="186"/>
                  </a:lnTo>
                  <a:lnTo>
                    <a:pt x="27" y="184"/>
                  </a:lnTo>
                  <a:lnTo>
                    <a:pt x="27" y="184"/>
                  </a:lnTo>
                  <a:lnTo>
                    <a:pt x="24" y="182"/>
                  </a:lnTo>
                  <a:lnTo>
                    <a:pt x="24" y="179"/>
                  </a:lnTo>
                  <a:lnTo>
                    <a:pt x="25" y="172"/>
                  </a:lnTo>
                  <a:lnTo>
                    <a:pt x="28" y="158"/>
                  </a:lnTo>
                  <a:lnTo>
                    <a:pt x="28" y="158"/>
                  </a:lnTo>
                  <a:lnTo>
                    <a:pt x="30" y="151"/>
                  </a:lnTo>
                  <a:lnTo>
                    <a:pt x="34" y="142"/>
                  </a:lnTo>
                  <a:lnTo>
                    <a:pt x="37" y="132"/>
                  </a:lnTo>
                  <a:lnTo>
                    <a:pt x="37" y="128"/>
                  </a:lnTo>
                  <a:lnTo>
                    <a:pt x="37" y="125"/>
                  </a:lnTo>
                  <a:lnTo>
                    <a:pt x="37" y="125"/>
                  </a:lnTo>
                  <a:lnTo>
                    <a:pt x="37" y="124"/>
                  </a:lnTo>
                  <a:lnTo>
                    <a:pt x="37" y="121"/>
                  </a:lnTo>
                  <a:lnTo>
                    <a:pt x="41" y="118"/>
                  </a:lnTo>
                  <a:lnTo>
                    <a:pt x="47" y="118"/>
                  </a:lnTo>
                  <a:lnTo>
                    <a:pt x="50" y="120"/>
                  </a:lnTo>
                  <a:lnTo>
                    <a:pt x="51" y="121"/>
                  </a:lnTo>
                  <a:lnTo>
                    <a:pt x="51" y="121"/>
                  </a:lnTo>
                  <a:lnTo>
                    <a:pt x="51" y="127"/>
                  </a:lnTo>
                  <a:lnTo>
                    <a:pt x="54" y="130"/>
                  </a:lnTo>
                  <a:lnTo>
                    <a:pt x="57" y="131"/>
                  </a:lnTo>
                  <a:lnTo>
                    <a:pt x="62" y="131"/>
                  </a:lnTo>
                  <a:lnTo>
                    <a:pt x="62" y="131"/>
                  </a:lnTo>
                  <a:lnTo>
                    <a:pt x="68" y="132"/>
                  </a:lnTo>
                  <a:lnTo>
                    <a:pt x="72" y="135"/>
                  </a:lnTo>
                  <a:lnTo>
                    <a:pt x="75" y="138"/>
                  </a:lnTo>
                  <a:lnTo>
                    <a:pt x="79" y="141"/>
                  </a:lnTo>
                  <a:lnTo>
                    <a:pt x="79" y="141"/>
                  </a:lnTo>
                  <a:lnTo>
                    <a:pt x="81" y="141"/>
                  </a:lnTo>
                  <a:lnTo>
                    <a:pt x="81" y="141"/>
                  </a:lnTo>
                  <a:lnTo>
                    <a:pt x="81" y="141"/>
                  </a:lnTo>
                  <a:lnTo>
                    <a:pt x="81" y="141"/>
                  </a:lnTo>
                  <a:lnTo>
                    <a:pt x="81" y="137"/>
                  </a:lnTo>
                  <a:lnTo>
                    <a:pt x="81" y="135"/>
                  </a:lnTo>
                  <a:lnTo>
                    <a:pt x="79" y="132"/>
                  </a:lnTo>
                  <a:lnTo>
                    <a:pt x="78" y="128"/>
                  </a:lnTo>
                  <a:lnTo>
                    <a:pt x="78" y="12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03" name="Bangladesh">
              <a:extLst>
                <a:ext uri="{FF2B5EF4-FFF2-40B4-BE49-F238E27FC236}">
                  <a16:creationId xmlns:a16="http://schemas.microsoft.com/office/drawing/2014/main" id="{6F6B875C-AA37-274B-AA51-70A91602D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3973" y="3671953"/>
              <a:ext cx="102106" cy="133181"/>
            </a:xfrm>
            <a:custGeom>
              <a:avLst/>
              <a:gdLst/>
              <a:ahLst/>
              <a:cxnLst>
                <a:cxn ang="0">
                  <a:pos x="69" y="74"/>
                </a:cxn>
                <a:cxn ang="0">
                  <a:pos x="63" y="45"/>
                </a:cxn>
                <a:cxn ang="0">
                  <a:pos x="62" y="43"/>
                </a:cxn>
                <a:cxn ang="0">
                  <a:pos x="56" y="50"/>
                </a:cxn>
                <a:cxn ang="0">
                  <a:pos x="52" y="55"/>
                </a:cxn>
                <a:cxn ang="0">
                  <a:pos x="50" y="55"/>
                </a:cxn>
                <a:cxn ang="0">
                  <a:pos x="47" y="53"/>
                </a:cxn>
                <a:cxn ang="0">
                  <a:pos x="47" y="41"/>
                </a:cxn>
                <a:cxn ang="0">
                  <a:pos x="52" y="38"/>
                </a:cxn>
                <a:cxn ang="0">
                  <a:pos x="53" y="38"/>
                </a:cxn>
                <a:cxn ang="0">
                  <a:pos x="59" y="31"/>
                </a:cxn>
                <a:cxn ang="0">
                  <a:pos x="63" y="23"/>
                </a:cxn>
                <a:cxn ang="0">
                  <a:pos x="63" y="20"/>
                </a:cxn>
                <a:cxn ang="0">
                  <a:pos x="52" y="18"/>
                </a:cxn>
                <a:cxn ang="0">
                  <a:pos x="33" y="20"/>
                </a:cxn>
                <a:cxn ang="0">
                  <a:pos x="30" y="17"/>
                </a:cxn>
                <a:cxn ang="0">
                  <a:pos x="26" y="11"/>
                </a:cxn>
                <a:cxn ang="0">
                  <a:pos x="26" y="8"/>
                </a:cxn>
                <a:cxn ang="0">
                  <a:pos x="20" y="4"/>
                </a:cxn>
                <a:cxn ang="0">
                  <a:pos x="16" y="3"/>
                </a:cxn>
                <a:cxn ang="0">
                  <a:pos x="7" y="0"/>
                </a:cxn>
                <a:cxn ang="0">
                  <a:pos x="2" y="3"/>
                </a:cxn>
                <a:cxn ang="0">
                  <a:pos x="0" y="6"/>
                </a:cxn>
                <a:cxn ang="0">
                  <a:pos x="6" y="10"/>
                </a:cxn>
                <a:cxn ang="0">
                  <a:pos x="12" y="14"/>
                </a:cxn>
                <a:cxn ang="0">
                  <a:pos x="13" y="17"/>
                </a:cxn>
                <a:cxn ang="0">
                  <a:pos x="7" y="20"/>
                </a:cxn>
                <a:cxn ang="0">
                  <a:pos x="3" y="23"/>
                </a:cxn>
                <a:cxn ang="0">
                  <a:pos x="3" y="28"/>
                </a:cxn>
                <a:cxn ang="0">
                  <a:pos x="7" y="47"/>
                </a:cxn>
                <a:cxn ang="0">
                  <a:pos x="12" y="60"/>
                </a:cxn>
                <a:cxn ang="0">
                  <a:pos x="13" y="77"/>
                </a:cxn>
                <a:cxn ang="0">
                  <a:pos x="19" y="75"/>
                </a:cxn>
                <a:cxn ang="0">
                  <a:pos x="25" y="74"/>
                </a:cxn>
                <a:cxn ang="0">
                  <a:pos x="36" y="71"/>
                </a:cxn>
                <a:cxn ang="0">
                  <a:pos x="37" y="67"/>
                </a:cxn>
                <a:cxn ang="0">
                  <a:pos x="40" y="61"/>
                </a:cxn>
                <a:cxn ang="0">
                  <a:pos x="47" y="60"/>
                </a:cxn>
                <a:cxn ang="0">
                  <a:pos x="49" y="63"/>
                </a:cxn>
                <a:cxn ang="0">
                  <a:pos x="54" y="75"/>
                </a:cxn>
                <a:cxn ang="0">
                  <a:pos x="56" y="81"/>
                </a:cxn>
                <a:cxn ang="0">
                  <a:pos x="57" y="90"/>
                </a:cxn>
                <a:cxn ang="0">
                  <a:pos x="63" y="85"/>
                </a:cxn>
                <a:cxn ang="0">
                  <a:pos x="64" y="81"/>
                </a:cxn>
                <a:cxn ang="0">
                  <a:pos x="69" y="74"/>
                </a:cxn>
              </a:cxnLst>
              <a:rect l="0" t="0" r="r" b="b"/>
              <a:pathLst>
                <a:path w="69" h="90">
                  <a:moveTo>
                    <a:pt x="69" y="74"/>
                  </a:moveTo>
                  <a:lnTo>
                    <a:pt x="69" y="74"/>
                  </a:lnTo>
                  <a:lnTo>
                    <a:pt x="64" y="53"/>
                  </a:lnTo>
                  <a:lnTo>
                    <a:pt x="63" y="45"/>
                  </a:lnTo>
                  <a:lnTo>
                    <a:pt x="62" y="43"/>
                  </a:lnTo>
                  <a:lnTo>
                    <a:pt x="62" y="43"/>
                  </a:lnTo>
                  <a:lnTo>
                    <a:pt x="59" y="45"/>
                  </a:lnTo>
                  <a:lnTo>
                    <a:pt x="56" y="50"/>
                  </a:lnTo>
                  <a:lnTo>
                    <a:pt x="53" y="54"/>
                  </a:lnTo>
                  <a:lnTo>
                    <a:pt x="52" y="55"/>
                  </a:lnTo>
                  <a:lnTo>
                    <a:pt x="50" y="55"/>
                  </a:lnTo>
                  <a:lnTo>
                    <a:pt x="50" y="55"/>
                  </a:lnTo>
                  <a:lnTo>
                    <a:pt x="49" y="55"/>
                  </a:lnTo>
                  <a:lnTo>
                    <a:pt x="47" y="53"/>
                  </a:lnTo>
                  <a:lnTo>
                    <a:pt x="46" y="47"/>
                  </a:lnTo>
                  <a:lnTo>
                    <a:pt x="47" y="41"/>
                  </a:lnTo>
                  <a:lnTo>
                    <a:pt x="49" y="40"/>
                  </a:lnTo>
                  <a:lnTo>
                    <a:pt x="52" y="38"/>
                  </a:lnTo>
                  <a:lnTo>
                    <a:pt x="52" y="38"/>
                  </a:lnTo>
                  <a:lnTo>
                    <a:pt x="53" y="38"/>
                  </a:lnTo>
                  <a:lnTo>
                    <a:pt x="56" y="37"/>
                  </a:lnTo>
                  <a:lnTo>
                    <a:pt x="59" y="31"/>
                  </a:lnTo>
                  <a:lnTo>
                    <a:pt x="63" y="27"/>
                  </a:lnTo>
                  <a:lnTo>
                    <a:pt x="63" y="23"/>
                  </a:lnTo>
                  <a:lnTo>
                    <a:pt x="63" y="23"/>
                  </a:lnTo>
                  <a:lnTo>
                    <a:pt x="63" y="20"/>
                  </a:lnTo>
                  <a:lnTo>
                    <a:pt x="60" y="18"/>
                  </a:lnTo>
                  <a:lnTo>
                    <a:pt x="52" y="18"/>
                  </a:lnTo>
                  <a:lnTo>
                    <a:pt x="52" y="18"/>
                  </a:lnTo>
                  <a:lnTo>
                    <a:pt x="33" y="20"/>
                  </a:lnTo>
                  <a:lnTo>
                    <a:pt x="33" y="20"/>
                  </a:lnTo>
                  <a:lnTo>
                    <a:pt x="30" y="17"/>
                  </a:lnTo>
                  <a:lnTo>
                    <a:pt x="27" y="14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6" y="8"/>
                  </a:lnTo>
                  <a:lnTo>
                    <a:pt x="23" y="6"/>
                  </a:lnTo>
                  <a:lnTo>
                    <a:pt x="20" y="4"/>
                  </a:lnTo>
                  <a:lnTo>
                    <a:pt x="16" y="3"/>
                  </a:lnTo>
                  <a:lnTo>
                    <a:pt x="16" y="3"/>
                  </a:lnTo>
                  <a:lnTo>
                    <a:pt x="10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6"/>
                  </a:lnTo>
                  <a:lnTo>
                    <a:pt x="2" y="7"/>
                  </a:lnTo>
                  <a:lnTo>
                    <a:pt x="6" y="10"/>
                  </a:lnTo>
                  <a:lnTo>
                    <a:pt x="10" y="13"/>
                  </a:lnTo>
                  <a:lnTo>
                    <a:pt x="12" y="14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0" y="20"/>
                  </a:lnTo>
                  <a:lnTo>
                    <a:pt x="7" y="20"/>
                  </a:lnTo>
                  <a:lnTo>
                    <a:pt x="6" y="21"/>
                  </a:lnTo>
                  <a:lnTo>
                    <a:pt x="3" y="23"/>
                  </a:lnTo>
                  <a:lnTo>
                    <a:pt x="3" y="23"/>
                  </a:lnTo>
                  <a:lnTo>
                    <a:pt x="3" y="28"/>
                  </a:lnTo>
                  <a:lnTo>
                    <a:pt x="5" y="34"/>
                  </a:lnTo>
                  <a:lnTo>
                    <a:pt x="7" y="47"/>
                  </a:lnTo>
                  <a:lnTo>
                    <a:pt x="7" y="47"/>
                  </a:lnTo>
                  <a:lnTo>
                    <a:pt x="12" y="60"/>
                  </a:lnTo>
                  <a:lnTo>
                    <a:pt x="13" y="68"/>
                  </a:lnTo>
                  <a:lnTo>
                    <a:pt x="13" y="77"/>
                  </a:lnTo>
                  <a:lnTo>
                    <a:pt x="13" y="77"/>
                  </a:lnTo>
                  <a:lnTo>
                    <a:pt x="19" y="75"/>
                  </a:lnTo>
                  <a:lnTo>
                    <a:pt x="25" y="74"/>
                  </a:lnTo>
                  <a:lnTo>
                    <a:pt x="25" y="74"/>
                  </a:lnTo>
                  <a:lnTo>
                    <a:pt x="32" y="72"/>
                  </a:lnTo>
                  <a:lnTo>
                    <a:pt x="36" y="71"/>
                  </a:lnTo>
                  <a:lnTo>
                    <a:pt x="37" y="67"/>
                  </a:lnTo>
                  <a:lnTo>
                    <a:pt x="37" y="67"/>
                  </a:lnTo>
                  <a:lnTo>
                    <a:pt x="39" y="64"/>
                  </a:lnTo>
                  <a:lnTo>
                    <a:pt x="40" y="61"/>
                  </a:lnTo>
                  <a:lnTo>
                    <a:pt x="44" y="60"/>
                  </a:lnTo>
                  <a:lnTo>
                    <a:pt x="47" y="60"/>
                  </a:lnTo>
                  <a:lnTo>
                    <a:pt x="47" y="60"/>
                  </a:lnTo>
                  <a:lnTo>
                    <a:pt x="49" y="63"/>
                  </a:lnTo>
                  <a:lnTo>
                    <a:pt x="52" y="68"/>
                  </a:lnTo>
                  <a:lnTo>
                    <a:pt x="54" y="75"/>
                  </a:lnTo>
                  <a:lnTo>
                    <a:pt x="56" y="81"/>
                  </a:lnTo>
                  <a:lnTo>
                    <a:pt x="56" y="81"/>
                  </a:lnTo>
                  <a:lnTo>
                    <a:pt x="56" y="85"/>
                  </a:lnTo>
                  <a:lnTo>
                    <a:pt x="57" y="90"/>
                  </a:lnTo>
                  <a:lnTo>
                    <a:pt x="57" y="90"/>
                  </a:lnTo>
                  <a:lnTo>
                    <a:pt x="63" y="85"/>
                  </a:lnTo>
                  <a:lnTo>
                    <a:pt x="63" y="85"/>
                  </a:lnTo>
                  <a:lnTo>
                    <a:pt x="64" y="81"/>
                  </a:lnTo>
                  <a:lnTo>
                    <a:pt x="69" y="74"/>
                  </a:lnTo>
                  <a:lnTo>
                    <a:pt x="69" y="7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04" name="Phillippines">
              <a:extLst>
                <a:ext uri="{FF2B5EF4-FFF2-40B4-BE49-F238E27FC236}">
                  <a16:creationId xmlns:a16="http://schemas.microsoft.com/office/drawing/2014/main" id="{842F2160-12FB-E849-9E08-C10F590A0F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80233" y="3870245"/>
              <a:ext cx="220488" cy="315194"/>
            </a:xfrm>
            <a:custGeom>
              <a:avLst/>
              <a:gdLst/>
              <a:ahLst/>
              <a:cxnLst>
                <a:cxn ang="0">
                  <a:pos x="94" y="85"/>
                </a:cxn>
                <a:cxn ang="0">
                  <a:pos x="100" y="98"/>
                </a:cxn>
                <a:cxn ang="0">
                  <a:pos x="105" y="108"/>
                </a:cxn>
                <a:cxn ang="0">
                  <a:pos x="111" y="115"/>
                </a:cxn>
                <a:cxn ang="0">
                  <a:pos x="119" y="135"/>
                </a:cxn>
                <a:cxn ang="0">
                  <a:pos x="125" y="131"/>
                </a:cxn>
                <a:cxn ang="0">
                  <a:pos x="132" y="122"/>
                </a:cxn>
                <a:cxn ang="0">
                  <a:pos x="128" y="102"/>
                </a:cxn>
                <a:cxn ang="0">
                  <a:pos x="110" y="92"/>
                </a:cxn>
                <a:cxn ang="0">
                  <a:pos x="104" y="81"/>
                </a:cxn>
                <a:cxn ang="0">
                  <a:pos x="95" y="72"/>
                </a:cxn>
                <a:cxn ang="0">
                  <a:pos x="74" y="72"/>
                </a:cxn>
                <a:cxn ang="0">
                  <a:pos x="68" y="57"/>
                </a:cxn>
                <a:cxn ang="0">
                  <a:pos x="74" y="39"/>
                </a:cxn>
                <a:cxn ang="0">
                  <a:pos x="81" y="20"/>
                </a:cxn>
                <a:cxn ang="0">
                  <a:pos x="77" y="1"/>
                </a:cxn>
                <a:cxn ang="0">
                  <a:pos x="58" y="0"/>
                </a:cxn>
                <a:cxn ang="0">
                  <a:pos x="50" y="7"/>
                </a:cxn>
                <a:cxn ang="0">
                  <a:pos x="48" y="38"/>
                </a:cxn>
                <a:cxn ang="0">
                  <a:pos x="41" y="35"/>
                </a:cxn>
                <a:cxn ang="0">
                  <a:pos x="46" y="58"/>
                </a:cxn>
                <a:cxn ang="0">
                  <a:pos x="50" y="69"/>
                </a:cxn>
                <a:cxn ang="0">
                  <a:pos x="60" y="76"/>
                </a:cxn>
                <a:cxn ang="0">
                  <a:pos x="73" y="76"/>
                </a:cxn>
                <a:cxn ang="0">
                  <a:pos x="50" y="84"/>
                </a:cxn>
                <a:cxn ang="0">
                  <a:pos x="58" y="101"/>
                </a:cxn>
                <a:cxn ang="0">
                  <a:pos x="67" y="96"/>
                </a:cxn>
                <a:cxn ang="0">
                  <a:pos x="50" y="84"/>
                </a:cxn>
                <a:cxn ang="0">
                  <a:pos x="84" y="128"/>
                </a:cxn>
                <a:cxn ang="0">
                  <a:pos x="88" y="128"/>
                </a:cxn>
                <a:cxn ang="0">
                  <a:pos x="84" y="142"/>
                </a:cxn>
                <a:cxn ang="0">
                  <a:pos x="90" y="156"/>
                </a:cxn>
                <a:cxn ang="0">
                  <a:pos x="107" y="132"/>
                </a:cxn>
                <a:cxn ang="0">
                  <a:pos x="101" y="129"/>
                </a:cxn>
                <a:cxn ang="0">
                  <a:pos x="98" y="122"/>
                </a:cxn>
                <a:cxn ang="0">
                  <a:pos x="75" y="108"/>
                </a:cxn>
                <a:cxn ang="0">
                  <a:pos x="74" y="129"/>
                </a:cxn>
                <a:cxn ang="0">
                  <a:pos x="7" y="153"/>
                </a:cxn>
                <a:cxn ang="0">
                  <a:pos x="1" y="166"/>
                </a:cxn>
                <a:cxn ang="0">
                  <a:pos x="30" y="139"/>
                </a:cxn>
                <a:cxn ang="0">
                  <a:pos x="34" y="122"/>
                </a:cxn>
                <a:cxn ang="0">
                  <a:pos x="21" y="139"/>
                </a:cxn>
                <a:cxn ang="0">
                  <a:pos x="108" y="150"/>
                </a:cxn>
                <a:cxn ang="0">
                  <a:pos x="117" y="140"/>
                </a:cxn>
                <a:cxn ang="0">
                  <a:pos x="105" y="149"/>
                </a:cxn>
                <a:cxn ang="0">
                  <a:pos x="149" y="179"/>
                </a:cxn>
                <a:cxn ang="0">
                  <a:pos x="144" y="146"/>
                </a:cxn>
                <a:cxn ang="0">
                  <a:pos x="132" y="145"/>
                </a:cxn>
                <a:cxn ang="0">
                  <a:pos x="134" y="152"/>
                </a:cxn>
                <a:cxn ang="0">
                  <a:pos x="124" y="158"/>
                </a:cxn>
                <a:cxn ang="0">
                  <a:pos x="114" y="163"/>
                </a:cxn>
                <a:cxn ang="0">
                  <a:pos x="110" y="166"/>
                </a:cxn>
                <a:cxn ang="0">
                  <a:pos x="91" y="165"/>
                </a:cxn>
                <a:cxn ang="0">
                  <a:pos x="77" y="176"/>
                </a:cxn>
                <a:cxn ang="0">
                  <a:pos x="75" y="189"/>
                </a:cxn>
                <a:cxn ang="0">
                  <a:pos x="90" y="182"/>
                </a:cxn>
                <a:cxn ang="0">
                  <a:pos x="101" y="177"/>
                </a:cxn>
                <a:cxn ang="0">
                  <a:pos x="111" y="203"/>
                </a:cxn>
                <a:cxn ang="0">
                  <a:pos x="128" y="212"/>
                </a:cxn>
                <a:cxn ang="0">
                  <a:pos x="132" y="205"/>
                </a:cxn>
                <a:cxn ang="0">
                  <a:pos x="132" y="190"/>
                </a:cxn>
                <a:cxn ang="0">
                  <a:pos x="148" y="186"/>
                </a:cxn>
              </a:cxnLst>
              <a:rect l="0" t="0" r="r" b="b"/>
              <a:pathLst>
                <a:path w="149" h="213">
                  <a:moveTo>
                    <a:pt x="81" y="79"/>
                  </a:moveTo>
                  <a:lnTo>
                    <a:pt x="81" y="79"/>
                  </a:lnTo>
                  <a:lnTo>
                    <a:pt x="84" y="79"/>
                  </a:lnTo>
                  <a:lnTo>
                    <a:pt x="88" y="81"/>
                  </a:lnTo>
                  <a:lnTo>
                    <a:pt x="94" y="85"/>
                  </a:lnTo>
                  <a:lnTo>
                    <a:pt x="98" y="89"/>
                  </a:lnTo>
                  <a:lnTo>
                    <a:pt x="100" y="92"/>
                  </a:lnTo>
                  <a:lnTo>
                    <a:pt x="100" y="94"/>
                  </a:lnTo>
                  <a:lnTo>
                    <a:pt x="100" y="94"/>
                  </a:lnTo>
                  <a:lnTo>
                    <a:pt x="100" y="98"/>
                  </a:lnTo>
                  <a:lnTo>
                    <a:pt x="100" y="103"/>
                  </a:lnTo>
                  <a:lnTo>
                    <a:pt x="102" y="108"/>
                  </a:lnTo>
                  <a:lnTo>
                    <a:pt x="102" y="109"/>
                  </a:lnTo>
                  <a:lnTo>
                    <a:pt x="105" y="108"/>
                  </a:lnTo>
                  <a:lnTo>
                    <a:pt x="105" y="108"/>
                  </a:lnTo>
                  <a:lnTo>
                    <a:pt x="108" y="106"/>
                  </a:lnTo>
                  <a:lnTo>
                    <a:pt x="111" y="108"/>
                  </a:lnTo>
                  <a:lnTo>
                    <a:pt x="112" y="111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8"/>
                  </a:lnTo>
                  <a:lnTo>
                    <a:pt x="111" y="121"/>
                  </a:lnTo>
                  <a:lnTo>
                    <a:pt x="114" y="125"/>
                  </a:lnTo>
                  <a:lnTo>
                    <a:pt x="117" y="129"/>
                  </a:lnTo>
                  <a:lnTo>
                    <a:pt x="119" y="135"/>
                  </a:lnTo>
                  <a:lnTo>
                    <a:pt x="119" y="135"/>
                  </a:lnTo>
                  <a:lnTo>
                    <a:pt x="121" y="139"/>
                  </a:lnTo>
                  <a:lnTo>
                    <a:pt x="122" y="138"/>
                  </a:lnTo>
                  <a:lnTo>
                    <a:pt x="124" y="135"/>
                  </a:lnTo>
                  <a:lnTo>
                    <a:pt x="125" y="131"/>
                  </a:lnTo>
                  <a:lnTo>
                    <a:pt x="125" y="131"/>
                  </a:lnTo>
                  <a:lnTo>
                    <a:pt x="124" y="128"/>
                  </a:lnTo>
                  <a:lnTo>
                    <a:pt x="125" y="126"/>
                  </a:lnTo>
                  <a:lnTo>
                    <a:pt x="132" y="122"/>
                  </a:lnTo>
                  <a:lnTo>
                    <a:pt x="132" y="122"/>
                  </a:lnTo>
                  <a:lnTo>
                    <a:pt x="134" y="119"/>
                  </a:lnTo>
                  <a:lnTo>
                    <a:pt x="134" y="118"/>
                  </a:lnTo>
                  <a:lnTo>
                    <a:pt x="134" y="113"/>
                  </a:lnTo>
                  <a:lnTo>
                    <a:pt x="128" y="102"/>
                  </a:lnTo>
                  <a:lnTo>
                    <a:pt x="128" y="102"/>
                  </a:lnTo>
                  <a:lnTo>
                    <a:pt x="125" y="99"/>
                  </a:lnTo>
                  <a:lnTo>
                    <a:pt x="122" y="98"/>
                  </a:lnTo>
                  <a:lnTo>
                    <a:pt x="117" y="95"/>
                  </a:lnTo>
                  <a:lnTo>
                    <a:pt x="111" y="94"/>
                  </a:lnTo>
                  <a:lnTo>
                    <a:pt x="110" y="92"/>
                  </a:lnTo>
                  <a:lnTo>
                    <a:pt x="110" y="89"/>
                  </a:lnTo>
                  <a:lnTo>
                    <a:pt x="110" y="89"/>
                  </a:lnTo>
                  <a:lnTo>
                    <a:pt x="110" y="86"/>
                  </a:lnTo>
                  <a:lnTo>
                    <a:pt x="108" y="85"/>
                  </a:lnTo>
                  <a:lnTo>
                    <a:pt x="104" y="81"/>
                  </a:lnTo>
                  <a:lnTo>
                    <a:pt x="101" y="78"/>
                  </a:lnTo>
                  <a:lnTo>
                    <a:pt x="98" y="75"/>
                  </a:lnTo>
                  <a:lnTo>
                    <a:pt x="98" y="75"/>
                  </a:lnTo>
                  <a:lnTo>
                    <a:pt x="98" y="74"/>
                  </a:lnTo>
                  <a:lnTo>
                    <a:pt x="95" y="72"/>
                  </a:lnTo>
                  <a:lnTo>
                    <a:pt x="90" y="69"/>
                  </a:lnTo>
                  <a:lnTo>
                    <a:pt x="83" y="69"/>
                  </a:lnTo>
                  <a:lnTo>
                    <a:pt x="77" y="71"/>
                  </a:lnTo>
                  <a:lnTo>
                    <a:pt x="77" y="71"/>
                  </a:lnTo>
                  <a:lnTo>
                    <a:pt x="74" y="72"/>
                  </a:lnTo>
                  <a:lnTo>
                    <a:pt x="73" y="72"/>
                  </a:lnTo>
                  <a:lnTo>
                    <a:pt x="71" y="68"/>
                  </a:lnTo>
                  <a:lnTo>
                    <a:pt x="71" y="62"/>
                  </a:lnTo>
                  <a:lnTo>
                    <a:pt x="70" y="59"/>
                  </a:lnTo>
                  <a:lnTo>
                    <a:pt x="68" y="57"/>
                  </a:lnTo>
                  <a:lnTo>
                    <a:pt x="68" y="57"/>
                  </a:lnTo>
                  <a:lnTo>
                    <a:pt x="67" y="54"/>
                  </a:lnTo>
                  <a:lnTo>
                    <a:pt x="67" y="51"/>
                  </a:lnTo>
                  <a:lnTo>
                    <a:pt x="68" y="45"/>
                  </a:lnTo>
                  <a:lnTo>
                    <a:pt x="74" y="39"/>
                  </a:lnTo>
                  <a:lnTo>
                    <a:pt x="80" y="34"/>
                  </a:lnTo>
                  <a:lnTo>
                    <a:pt x="80" y="34"/>
                  </a:lnTo>
                  <a:lnTo>
                    <a:pt x="81" y="31"/>
                  </a:lnTo>
                  <a:lnTo>
                    <a:pt x="81" y="27"/>
                  </a:lnTo>
                  <a:lnTo>
                    <a:pt x="81" y="20"/>
                  </a:lnTo>
                  <a:lnTo>
                    <a:pt x="78" y="12"/>
                  </a:lnTo>
                  <a:lnTo>
                    <a:pt x="78" y="8"/>
                  </a:lnTo>
                  <a:lnTo>
                    <a:pt x="78" y="8"/>
                  </a:lnTo>
                  <a:lnTo>
                    <a:pt x="78" y="2"/>
                  </a:lnTo>
                  <a:lnTo>
                    <a:pt x="77" y="1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1" y="2"/>
                  </a:lnTo>
                  <a:lnTo>
                    <a:pt x="64" y="0"/>
                  </a:lnTo>
                  <a:lnTo>
                    <a:pt x="58" y="0"/>
                  </a:lnTo>
                  <a:lnTo>
                    <a:pt x="54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0" y="2"/>
                  </a:lnTo>
                  <a:lnTo>
                    <a:pt x="50" y="7"/>
                  </a:lnTo>
                  <a:lnTo>
                    <a:pt x="48" y="20"/>
                  </a:lnTo>
                  <a:lnTo>
                    <a:pt x="50" y="31"/>
                  </a:lnTo>
                  <a:lnTo>
                    <a:pt x="50" y="35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7" y="38"/>
                  </a:lnTo>
                  <a:lnTo>
                    <a:pt x="44" y="37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5"/>
                  </a:lnTo>
                  <a:lnTo>
                    <a:pt x="41" y="41"/>
                  </a:lnTo>
                  <a:lnTo>
                    <a:pt x="41" y="48"/>
                  </a:lnTo>
                  <a:lnTo>
                    <a:pt x="43" y="55"/>
                  </a:lnTo>
                  <a:lnTo>
                    <a:pt x="44" y="57"/>
                  </a:lnTo>
                  <a:lnTo>
                    <a:pt x="46" y="58"/>
                  </a:lnTo>
                  <a:lnTo>
                    <a:pt x="46" y="58"/>
                  </a:lnTo>
                  <a:lnTo>
                    <a:pt x="48" y="58"/>
                  </a:lnTo>
                  <a:lnTo>
                    <a:pt x="50" y="61"/>
                  </a:lnTo>
                  <a:lnTo>
                    <a:pt x="50" y="65"/>
                  </a:lnTo>
                  <a:lnTo>
                    <a:pt x="50" y="69"/>
                  </a:lnTo>
                  <a:lnTo>
                    <a:pt x="50" y="69"/>
                  </a:lnTo>
                  <a:lnTo>
                    <a:pt x="50" y="72"/>
                  </a:lnTo>
                  <a:lnTo>
                    <a:pt x="50" y="74"/>
                  </a:lnTo>
                  <a:lnTo>
                    <a:pt x="54" y="76"/>
                  </a:lnTo>
                  <a:lnTo>
                    <a:pt x="60" y="76"/>
                  </a:lnTo>
                  <a:lnTo>
                    <a:pt x="65" y="75"/>
                  </a:lnTo>
                  <a:lnTo>
                    <a:pt x="65" y="75"/>
                  </a:lnTo>
                  <a:lnTo>
                    <a:pt x="68" y="74"/>
                  </a:lnTo>
                  <a:lnTo>
                    <a:pt x="71" y="75"/>
                  </a:lnTo>
                  <a:lnTo>
                    <a:pt x="73" y="76"/>
                  </a:lnTo>
                  <a:lnTo>
                    <a:pt x="75" y="79"/>
                  </a:lnTo>
                  <a:lnTo>
                    <a:pt x="78" y="79"/>
                  </a:lnTo>
                  <a:lnTo>
                    <a:pt x="81" y="79"/>
                  </a:lnTo>
                  <a:lnTo>
                    <a:pt x="81" y="79"/>
                  </a:lnTo>
                  <a:close/>
                  <a:moveTo>
                    <a:pt x="50" y="84"/>
                  </a:moveTo>
                  <a:lnTo>
                    <a:pt x="50" y="84"/>
                  </a:lnTo>
                  <a:lnTo>
                    <a:pt x="51" y="89"/>
                  </a:lnTo>
                  <a:lnTo>
                    <a:pt x="54" y="96"/>
                  </a:lnTo>
                  <a:lnTo>
                    <a:pt x="57" y="99"/>
                  </a:lnTo>
                  <a:lnTo>
                    <a:pt x="58" y="101"/>
                  </a:lnTo>
                  <a:lnTo>
                    <a:pt x="61" y="102"/>
                  </a:lnTo>
                  <a:lnTo>
                    <a:pt x="65" y="101"/>
                  </a:lnTo>
                  <a:lnTo>
                    <a:pt x="65" y="101"/>
                  </a:lnTo>
                  <a:lnTo>
                    <a:pt x="67" y="99"/>
                  </a:lnTo>
                  <a:lnTo>
                    <a:pt x="67" y="96"/>
                  </a:lnTo>
                  <a:lnTo>
                    <a:pt x="65" y="94"/>
                  </a:lnTo>
                  <a:lnTo>
                    <a:pt x="61" y="89"/>
                  </a:lnTo>
                  <a:lnTo>
                    <a:pt x="54" y="84"/>
                  </a:lnTo>
                  <a:lnTo>
                    <a:pt x="51" y="84"/>
                  </a:lnTo>
                  <a:lnTo>
                    <a:pt x="50" y="84"/>
                  </a:lnTo>
                  <a:lnTo>
                    <a:pt x="50" y="84"/>
                  </a:lnTo>
                  <a:close/>
                  <a:moveTo>
                    <a:pt x="77" y="131"/>
                  </a:moveTo>
                  <a:lnTo>
                    <a:pt x="77" y="131"/>
                  </a:lnTo>
                  <a:lnTo>
                    <a:pt x="81" y="129"/>
                  </a:lnTo>
                  <a:lnTo>
                    <a:pt x="84" y="128"/>
                  </a:lnTo>
                  <a:lnTo>
                    <a:pt x="85" y="125"/>
                  </a:lnTo>
                  <a:lnTo>
                    <a:pt x="85" y="125"/>
                  </a:lnTo>
                  <a:lnTo>
                    <a:pt x="85" y="125"/>
                  </a:lnTo>
                  <a:lnTo>
                    <a:pt x="87" y="125"/>
                  </a:lnTo>
                  <a:lnTo>
                    <a:pt x="88" y="128"/>
                  </a:lnTo>
                  <a:lnTo>
                    <a:pt x="88" y="133"/>
                  </a:lnTo>
                  <a:lnTo>
                    <a:pt x="88" y="136"/>
                  </a:lnTo>
                  <a:lnTo>
                    <a:pt x="87" y="138"/>
                  </a:lnTo>
                  <a:lnTo>
                    <a:pt x="87" y="138"/>
                  </a:lnTo>
                  <a:lnTo>
                    <a:pt x="84" y="142"/>
                  </a:lnTo>
                  <a:lnTo>
                    <a:pt x="84" y="148"/>
                  </a:lnTo>
                  <a:lnTo>
                    <a:pt x="85" y="153"/>
                  </a:lnTo>
                  <a:lnTo>
                    <a:pt x="87" y="155"/>
                  </a:lnTo>
                  <a:lnTo>
                    <a:pt x="90" y="156"/>
                  </a:lnTo>
                  <a:lnTo>
                    <a:pt x="90" y="156"/>
                  </a:lnTo>
                  <a:lnTo>
                    <a:pt x="91" y="155"/>
                  </a:lnTo>
                  <a:lnTo>
                    <a:pt x="95" y="153"/>
                  </a:lnTo>
                  <a:lnTo>
                    <a:pt x="101" y="145"/>
                  </a:lnTo>
                  <a:lnTo>
                    <a:pt x="105" y="136"/>
                  </a:lnTo>
                  <a:lnTo>
                    <a:pt x="107" y="132"/>
                  </a:lnTo>
                  <a:lnTo>
                    <a:pt x="107" y="131"/>
                  </a:lnTo>
                  <a:lnTo>
                    <a:pt x="107" y="131"/>
                  </a:lnTo>
                  <a:lnTo>
                    <a:pt x="105" y="129"/>
                  </a:lnTo>
                  <a:lnTo>
                    <a:pt x="104" y="129"/>
                  </a:lnTo>
                  <a:lnTo>
                    <a:pt x="101" y="129"/>
                  </a:lnTo>
                  <a:lnTo>
                    <a:pt x="100" y="129"/>
                  </a:lnTo>
                  <a:lnTo>
                    <a:pt x="100" y="128"/>
                  </a:lnTo>
                  <a:lnTo>
                    <a:pt x="100" y="128"/>
                  </a:lnTo>
                  <a:lnTo>
                    <a:pt x="100" y="125"/>
                  </a:lnTo>
                  <a:lnTo>
                    <a:pt x="98" y="122"/>
                  </a:lnTo>
                  <a:lnTo>
                    <a:pt x="91" y="115"/>
                  </a:lnTo>
                  <a:lnTo>
                    <a:pt x="83" y="109"/>
                  </a:lnTo>
                  <a:lnTo>
                    <a:pt x="78" y="108"/>
                  </a:lnTo>
                  <a:lnTo>
                    <a:pt x="75" y="108"/>
                  </a:lnTo>
                  <a:lnTo>
                    <a:pt x="75" y="108"/>
                  </a:lnTo>
                  <a:lnTo>
                    <a:pt x="74" y="109"/>
                  </a:lnTo>
                  <a:lnTo>
                    <a:pt x="73" y="112"/>
                  </a:lnTo>
                  <a:lnTo>
                    <a:pt x="71" y="121"/>
                  </a:lnTo>
                  <a:lnTo>
                    <a:pt x="73" y="128"/>
                  </a:lnTo>
                  <a:lnTo>
                    <a:pt x="74" y="129"/>
                  </a:lnTo>
                  <a:lnTo>
                    <a:pt x="77" y="131"/>
                  </a:lnTo>
                  <a:lnTo>
                    <a:pt x="77" y="131"/>
                  </a:lnTo>
                  <a:close/>
                  <a:moveTo>
                    <a:pt x="21" y="139"/>
                  </a:moveTo>
                  <a:lnTo>
                    <a:pt x="21" y="139"/>
                  </a:lnTo>
                  <a:lnTo>
                    <a:pt x="7" y="153"/>
                  </a:lnTo>
                  <a:lnTo>
                    <a:pt x="1" y="160"/>
                  </a:lnTo>
                  <a:lnTo>
                    <a:pt x="0" y="163"/>
                  </a:lnTo>
                  <a:lnTo>
                    <a:pt x="0" y="166"/>
                  </a:lnTo>
                  <a:lnTo>
                    <a:pt x="0" y="166"/>
                  </a:lnTo>
                  <a:lnTo>
                    <a:pt x="1" y="166"/>
                  </a:lnTo>
                  <a:lnTo>
                    <a:pt x="4" y="165"/>
                  </a:lnTo>
                  <a:lnTo>
                    <a:pt x="13" y="156"/>
                  </a:lnTo>
                  <a:lnTo>
                    <a:pt x="21" y="146"/>
                  </a:lnTo>
                  <a:lnTo>
                    <a:pt x="30" y="139"/>
                  </a:lnTo>
                  <a:lnTo>
                    <a:pt x="30" y="139"/>
                  </a:lnTo>
                  <a:lnTo>
                    <a:pt x="34" y="133"/>
                  </a:lnTo>
                  <a:lnTo>
                    <a:pt x="36" y="129"/>
                  </a:lnTo>
                  <a:lnTo>
                    <a:pt x="36" y="126"/>
                  </a:lnTo>
                  <a:lnTo>
                    <a:pt x="34" y="122"/>
                  </a:lnTo>
                  <a:lnTo>
                    <a:pt x="34" y="122"/>
                  </a:lnTo>
                  <a:lnTo>
                    <a:pt x="33" y="121"/>
                  </a:lnTo>
                  <a:lnTo>
                    <a:pt x="31" y="121"/>
                  </a:lnTo>
                  <a:lnTo>
                    <a:pt x="28" y="125"/>
                  </a:lnTo>
                  <a:lnTo>
                    <a:pt x="26" y="132"/>
                  </a:lnTo>
                  <a:lnTo>
                    <a:pt x="21" y="139"/>
                  </a:lnTo>
                  <a:lnTo>
                    <a:pt x="21" y="139"/>
                  </a:lnTo>
                  <a:close/>
                  <a:moveTo>
                    <a:pt x="105" y="149"/>
                  </a:moveTo>
                  <a:lnTo>
                    <a:pt x="105" y="149"/>
                  </a:lnTo>
                  <a:lnTo>
                    <a:pt x="107" y="149"/>
                  </a:lnTo>
                  <a:lnTo>
                    <a:pt x="108" y="150"/>
                  </a:lnTo>
                  <a:lnTo>
                    <a:pt x="114" y="148"/>
                  </a:lnTo>
                  <a:lnTo>
                    <a:pt x="117" y="145"/>
                  </a:lnTo>
                  <a:lnTo>
                    <a:pt x="118" y="143"/>
                  </a:lnTo>
                  <a:lnTo>
                    <a:pt x="117" y="140"/>
                  </a:lnTo>
                  <a:lnTo>
                    <a:pt x="117" y="140"/>
                  </a:lnTo>
                  <a:lnTo>
                    <a:pt x="115" y="139"/>
                  </a:lnTo>
                  <a:lnTo>
                    <a:pt x="114" y="139"/>
                  </a:lnTo>
                  <a:lnTo>
                    <a:pt x="110" y="142"/>
                  </a:lnTo>
                  <a:lnTo>
                    <a:pt x="105" y="145"/>
                  </a:lnTo>
                  <a:lnTo>
                    <a:pt x="105" y="149"/>
                  </a:lnTo>
                  <a:lnTo>
                    <a:pt x="105" y="149"/>
                  </a:lnTo>
                  <a:close/>
                  <a:moveTo>
                    <a:pt x="148" y="186"/>
                  </a:moveTo>
                  <a:lnTo>
                    <a:pt x="148" y="186"/>
                  </a:lnTo>
                  <a:lnTo>
                    <a:pt x="149" y="182"/>
                  </a:lnTo>
                  <a:lnTo>
                    <a:pt x="149" y="179"/>
                  </a:lnTo>
                  <a:lnTo>
                    <a:pt x="148" y="169"/>
                  </a:lnTo>
                  <a:lnTo>
                    <a:pt x="145" y="159"/>
                  </a:lnTo>
                  <a:lnTo>
                    <a:pt x="144" y="150"/>
                  </a:lnTo>
                  <a:lnTo>
                    <a:pt x="144" y="150"/>
                  </a:lnTo>
                  <a:lnTo>
                    <a:pt x="144" y="146"/>
                  </a:lnTo>
                  <a:lnTo>
                    <a:pt x="142" y="143"/>
                  </a:lnTo>
                  <a:lnTo>
                    <a:pt x="139" y="143"/>
                  </a:lnTo>
                  <a:lnTo>
                    <a:pt x="137" y="142"/>
                  </a:lnTo>
                  <a:lnTo>
                    <a:pt x="134" y="143"/>
                  </a:lnTo>
                  <a:lnTo>
                    <a:pt x="132" y="145"/>
                  </a:lnTo>
                  <a:lnTo>
                    <a:pt x="132" y="146"/>
                  </a:lnTo>
                  <a:lnTo>
                    <a:pt x="132" y="149"/>
                  </a:lnTo>
                  <a:lnTo>
                    <a:pt x="132" y="149"/>
                  </a:lnTo>
                  <a:lnTo>
                    <a:pt x="134" y="150"/>
                  </a:lnTo>
                  <a:lnTo>
                    <a:pt x="134" y="152"/>
                  </a:lnTo>
                  <a:lnTo>
                    <a:pt x="129" y="153"/>
                  </a:lnTo>
                  <a:lnTo>
                    <a:pt x="127" y="155"/>
                  </a:lnTo>
                  <a:lnTo>
                    <a:pt x="124" y="155"/>
                  </a:lnTo>
                  <a:lnTo>
                    <a:pt x="124" y="158"/>
                  </a:lnTo>
                  <a:lnTo>
                    <a:pt x="124" y="158"/>
                  </a:lnTo>
                  <a:lnTo>
                    <a:pt x="122" y="159"/>
                  </a:lnTo>
                  <a:lnTo>
                    <a:pt x="121" y="160"/>
                  </a:lnTo>
                  <a:lnTo>
                    <a:pt x="118" y="162"/>
                  </a:lnTo>
                  <a:lnTo>
                    <a:pt x="115" y="162"/>
                  </a:lnTo>
                  <a:lnTo>
                    <a:pt x="114" y="163"/>
                  </a:lnTo>
                  <a:lnTo>
                    <a:pt x="114" y="165"/>
                  </a:lnTo>
                  <a:lnTo>
                    <a:pt x="114" y="165"/>
                  </a:lnTo>
                  <a:lnTo>
                    <a:pt x="114" y="166"/>
                  </a:lnTo>
                  <a:lnTo>
                    <a:pt x="112" y="168"/>
                  </a:lnTo>
                  <a:lnTo>
                    <a:pt x="110" y="166"/>
                  </a:lnTo>
                  <a:lnTo>
                    <a:pt x="100" y="162"/>
                  </a:lnTo>
                  <a:lnTo>
                    <a:pt x="100" y="162"/>
                  </a:lnTo>
                  <a:lnTo>
                    <a:pt x="98" y="160"/>
                  </a:lnTo>
                  <a:lnTo>
                    <a:pt x="95" y="162"/>
                  </a:lnTo>
                  <a:lnTo>
                    <a:pt x="91" y="165"/>
                  </a:lnTo>
                  <a:lnTo>
                    <a:pt x="87" y="169"/>
                  </a:lnTo>
                  <a:lnTo>
                    <a:pt x="81" y="172"/>
                  </a:lnTo>
                  <a:lnTo>
                    <a:pt x="81" y="172"/>
                  </a:lnTo>
                  <a:lnTo>
                    <a:pt x="78" y="173"/>
                  </a:lnTo>
                  <a:lnTo>
                    <a:pt x="77" y="176"/>
                  </a:lnTo>
                  <a:lnTo>
                    <a:pt x="74" y="182"/>
                  </a:lnTo>
                  <a:lnTo>
                    <a:pt x="73" y="186"/>
                  </a:lnTo>
                  <a:lnTo>
                    <a:pt x="74" y="189"/>
                  </a:lnTo>
                  <a:lnTo>
                    <a:pt x="75" y="189"/>
                  </a:lnTo>
                  <a:lnTo>
                    <a:pt x="75" y="189"/>
                  </a:lnTo>
                  <a:lnTo>
                    <a:pt x="80" y="187"/>
                  </a:lnTo>
                  <a:lnTo>
                    <a:pt x="83" y="185"/>
                  </a:lnTo>
                  <a:lnTo>
                    <a:pt x="85" y="182"/>
                  </a:lnTo>
                  <a:lnTo>
                    <a:pt x="90" y="182"/>
                  </a:lnTo>
                  <a:lnTo>
                    <a:pt x="90" y="182"/>
                  </a:lnTo>
                  <a:lnTo>
                    <a:pt x="92" y="180"/>
                  </a:lnTo>
                  <a:lnTo>
                    <a:pt x="94" y="179"/>
                  </a:lnTo>
                  <a:lnTo>
                    <a:pt x="97" y="177"/>
                  </a:lnTo>
                  <a:lnTo>
                    <a:pt x="101" y="177"/>
                  </a:lnTo>
                  <a:lnTo>
                    <a:pt x="101" y="177"/>
                  </a:lnTo>
                  <a:lnTo>
                    <a:pt x="104" y="179"/>
                  </a:lnTo>
                  <a:lnTo>
                    <a:pt x="105" y="182"/>
                  </a:lnTo>
                  <a:lnTo>
                    <a:pt x="107" y="190"/>
                  </a:lnTo>
                  <a:lnTo>
                    <a:pt x="110" y="199"/>
                  </a:lnTo>
                  <a:lnTo>
                    <a:pt x="111" y="203"/>
                  </a:lnTo>
                  <a:lnTo>
                    <a:pt x="115" y="205"/>
                  </a:lnTo>
                  <a:lnTo>
                    <a:pt x="115" y="205"/>
                  </a:lnTo>
                  <a:lnTo>
                    <a:pt x="121" y="206"/>
                  </a:lnTo>
                  <a:lnTo>
                    <a:pt x="125" y="209"/>
                  </a:lnTo>
                  <a:lnTo>
                    <a:pt x="128" y="212"/>
                  </a:lnTo>
                  <a:lnTo>
                    <a:pt x="131" y="213"/>
                  </a:lnTo>
                  <a:lnTo>
                    <a:pt x="131" y="213"/>
                  </a:lnTo>
                  <a:lnTo>
                    <a:pt x="132" y="212"/>
                  </a:lnTo>
                  <a:lnTo>
                    <a:pt x="134" y="210"/>
                  </a:lnTo>
                  <a:lnTo>
                    <a:pt x="132" y="205"/>
                  </a:lnTo>
                  <a:lnTo>
                    <a:pt x="131" y="197"/>
                  </a:lnTo>
                  <a:lnTo>
                    <a:pt x="131" y="193"/>
                  </a:lnTo>
                  <a:lnTo>
                    <a:pt x="131" y="193"/>
                  </a:lnTo>
                  <a:lnTo>
                    <a:pt x="131" y="192"/>
                  </a:lnTo>
                  <a:lnTo>
                    <a:pt x="132" y="190"/>
                  </a:lnTo>
                  <a:lnTo>
                    <a:pt x="137" y="189"/>
                  </a:lnTo>
                  <a:lnTo>
                    <a:pt x="142" y="189"/>
                  </a:lnTo>
                  <a:lnTo>
                    <a:pt x="145" y="187"/>
                  </a:lnTo>
                  <a:lnTo>
                    <a:pt x="148" y="186"/>
                  </a:lnTo>
                  <a:lnTo>
                    <a:pt x="148" y="18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05" name="Solomon Islands">
              <a:extLst>
                <a:ext uri="{FF2B5EF4-FFF2-40B4-BE49-F238E27FC236}">
                  <a16:creationId xmlns:a16="http://schemas.microsoft.com/office/drawing/2014/main" id="{7B04C2CE-F81D-8643-94BB-17C665578C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75502" y="4450319"/>
              <a:ext cx="184973" cy="1287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15"/>
                </a:cxn>
                <a:cxn ang="0">
                  <a:pos x="17" y="23"/>
                </a:cxn>
                <a:cxn ang="0">
                  <a:pos x="20" y="23"/>
                </a:cxn>
                <a:cxn ang="0">
                  <a:pos x="21" y="20"/>
                </a:cxn>
                <a:cxn ang="0">
                  <a:pos x="17" y="12"/>
                </a:cxn>
                <a:cxn ang="0">
                  <a:pos x="4" y="2"/>
                </a:cxn>
                <a:cxn ang="0">
                  <a:pos x="0" y="0"/>
                </a:cxn>
                <a:cxn ang="0">
                  <a:pos x="29" y="20"/>
                </a:cxn>
                <a:cxn ang="0">
                  <a:pos x="31" y="23"/>
                </a:cxn>
                <a:cxn ang="0">
                  <a:pos x="39" y="30"/>
                </a:cxn>
                <a:cxn ang="0">
                  <a:pos x="42" y="32"/>
                </a:cxn>
                <a:cxn ang="0">
                  <a:pos x="42" y="30"/>
                </a:cxn>
                <a:cxn ang="0">
                  <a:pos x="37" y="23"/>
                </a:cxn>
                <a:cxn ang="0">
                  <a:pos x="29" y="20"/>
                </a:cxn>
                <a:cxn ang="0">
                  <a:pos x="29" y="20"/>
                </a:cxn>
                <a:cxn ang="0">
                  <a:pos x="82" y="49"/>
                </a:cxn>
                <a:cxn ang="0">
                  <a:pos x="81" y="44"/>
                </a:cxn>
                <a:cxn ang="0">
                  <a:pos x="65" y="36"/>
                </a:cxn>
                <a:cxn ang="0">
                  <a:pos x="61" y="36"/>
                </a:cxn>
                <a:cxn ang="0">
                  <a:pos x="61" y="39"/>
                </a:cxn>
                <a:cxn ang="0">
                  <a:pos x="69" y="44"/>
                </a:cxn>
                <a:cxn ang="0">
                  <a:pos x="81" y="49"/>
                </a:cxn>
                <a:cxn ang="0">
                  <a:pos x="82" y="49"/>
                </a:cxn>
                <a:cxn ang="0">
                  <a:pos x="79" y="64"/>
                </a:cxn>
                <a:cxn ang="0">
                  <a:pos x="86" y="71"/>
                </a:cxn>
                <a:cxn ang="0">
                  <a:pos x="96" y="73"/>
                </a:cxn>
                <a:cxn ang="0">
                  <a:pos x="96" y="71"/>
                </a:cxn>
                <a:cxn ang="0">
                  <a:pos x="89" y="64"/>
                </a:cxn>
                <a:cxn ang="0">
                  <a:pos x="81" y="61"/>
                </a:cxn>
                <a:cxn ang="0">
                  <a:pos x="79" y="64"/>
                </a:cxn>
                <a:cxn ang="0">
                  <a:pos x="109" y="80"/>
                </a:cxn>
                <a:cxn ang="0">
                  <a:pos x="115" y="84"/>
                </a:cxn>
                <a:cxn ang="0">
                  <a:pos x="122" y="87"/>
                </a:cxn>
                <a:cxn ang="0">
                  <a:pos x="123" y="87"/>
                </a:cxn>
                <a:cxn ang="0">
                  <a:pos x="123" y="84"/>
                </a:cxn>
                <a:cxn ang="0">
                  <a:pos x="112" y="79"/>
                </a:cxn>
                <a:cxn ang="0">
                  <a:pos x="109" y="80"/>
                </a:cxn>
                <a:cxn ang="0">
                  <a:pos x="96" y="47"/>
                </a:cxn>
                <a:cxn ang="0">
                  <a:pos x="96" y="51"/>
                </a:cxn>
                <a:cxn ang="0">
                  <a:pos x="101" y="61"/>
                </a:cxn>
                <a:cxn ang="0">
                  <a:pos x="109" y="70"/>
                </a:cxn>
                <a:cxn ang="0">
                  <a:pos x="109" y="66"/>
                </a:cxn>
                <a:cxn ang="0">
                  <a:pos x="101" y="49"/>
                </a:cxn>
                <a:cxn ang="0">
                  <a:pos x="96" y="47"/>
                </a:cxn>
              </a:cxnLst>
              <a:rect l="0" t="0" r="r" b="b"/>
              <a:pathLst>
                <a:path w="125" h="87">
                  <a:moveTo>
                    <a:pt x="0" y="0"/>
                  </a:moveTo>
                  <a:lnTo>
                    <a:pt x="0" y="0"/>
                  </a:lnTo>
                  <a:lnTo>
                    <a:pt x="1" y="6"/>
                  </a:lnTo>
                  <a:lnTo>
                    <a:pt x="7" y="15"/>
                  </a:lnTo>
                  <a:lnTo>
                    <a:pt x="14" y="22"/>
                  </a:lnTo>
                  <a:lnTo>
                    <a:pt x="17" y="23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1" y="22"/>
                  </a:lnTo>
                  <a:lnTo>
                    <a:pt x="21" y="20"/>
                  </a:lnTo>
                  <a:lnTo>
                    <a:pt x="21" y="16"/>
                  </a:lnTo>
                  <a:lnTo>
                    <a:pt x="17" y="12"/>
                  </a:lnTo>
                  <a:lnTo>
                    <a:pt x="14" y="7"/>
                  </a:lnTo>
                  <a:lnTo>
                    <a:pt x="4" y="2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9" y="20"/>
                  </a:moveTo>
                  <a:lnTo>
                    <a:pt x="29" y="20"/>
                  </a:lnTo>
                  <a:lnTo>
                    <a:pt x="31" y="23"/>
                  </a:lnTo>
                  <a:lnTo>
                    <a:pt x="35" y="27"/>
                  </a:lnTo>
                  <a:lnTo>
                    <a:pt x="39" y="30"/>
                  </a:lnTo>
                  <a:lnTo>
                    <a:pt x="41" y="32"/>
                  </a:lnTo>
                  <a:lnTo>
                    <a:pt x="42" y="32"/>
                  </a:lnTo>
                  <a:lnTo>
                    <a:pt x="42" y="32"/>
                  </a:lnTo>
                  <a:lnTo>
                    <a:pt x="42" y="30"/>
                  </a:lnTo>
                  <a:lnTo>
                    <a:pt x="42" y="29"/>
                  </a:lnTo>
                  <a:lnTo>
                    <a:pt x="37" y="23"/>
                  </a:lnTo>
                  <a:lnTo>
                    <a:pt x="32" y="20"/>
                  </a:lnTo>
                  <a:lnTo>
                    <a:pt x="29" y="20"/>
                  </a:lnTo>
                  <a:lnTo>
                    <a:pt x="29" y="20"/>
                  </a:lnTo>
                  <a:lnTo>
                    <a:pt x="29" y="20"/>
                  </a:lnTo>
                  <a:close/>
                  <a:moveTo>
                    <a:pt x="82" y="49"/>
                  </a:moveTo>
                  <a:lnTo>
                    <a:pt x="82" y="49"/>
                  </a:lnTo>
                  <a:lnTo>
                    <a:pt x="82" y="47"/>
                  </a:lnTo>
                  <a:lnTo>
                    <a:pt x="81" y="44"/>
                  </a:lnTo>
                  <a:lnTo>
                    <a:pt x="74" y="40"/>
                  </a:lnTo>
                  <a:lnTo>
                    <a:pt x="65" y="36"/>
                  </a:lnTo>
                  <a:lnTo>
                    <a:pt x="61" y="36"/>
                  </a:lnTo>
                  <a:lnTo>
                    <a:pt x="61" y="36"/>
                  </a:lnTo>
                  <a:lnTo>
                    <a:pt x="61" y="36"/>
                  </a:lnTo>
                  <a:lnTo>
                    <a:pt x="61" y="39"/>
                  </a:lnTo>
                  <a:lnTo>
                    <a:pt x="64" y="40"/>
                  </a:lnTo>
                  <a:lnTo>
                    <a:pt x="69" y="44"/>
                  </a:lnTo>
                  <a:lnTo>
                    <a:pt x="78" y="49"/>
                  </a:lnTo>
                  <a:lnTo>
                    <a:pt x="81" y="49"/>
                  </a:lnTo>
                  <a:lnTo>
                    <a:pt x="82" y="49"/>
                  </a:lnTo>
                  <a:lnTo>
                    <a:pt x="82" y="49"/>
                  </a:lnTo>
                  <a:close/>
                  <a:moveTo>
                    <a:pt x="79" y="64"/>
                  </a:moveTo>
                  <a:lnTo>
                    <a:pt x="79" y="64"/>
                  </a:lnTo>
                  <a:lnTo>
                    <a:pt x="82" y="69"/>
                  </a:lnTo>
                  <a:lnTo>
                    <a:pt x="86" y="71"/>
                  </a:lnTo>
                  <a:lnTo>
                    <a:pt x="92" y="73"/>
                  </a:lnTo>
                  <a:lnTo>
                    <a:pt x="96" y="73"/>
                  </a:lnTo>
                  <a:lnTo>
                    <a:pt x="96" y="73"/>
                  </a:lnTo>
                  <a:lnTo>
                    <a:pt x="96" y="71"/>
                  </a:lnTo>
                  <a:lnTo>
                    <a:pt x="95" y="69"/>
                  </a:lnTo>
                  <a:lnTo>
                    <a:pt x="89" y="64"/>
                  </a:lnTo>
                  <a:lnTo>
                    <a:pt x="82" y="61"/>
                  </a:lnTo>
                  <a:lnTo>
                    <a:pt x="81" y="61"/>
                  </a:lnTo>
                  <a:lnTo>
                    <a:pt x="79" y="64"/>
                  </a:lnTo>
                  <a:lnTo>
                    <a:pt x="79" y="64"/>
                  </a:lnTo>
                  <a:close/>
                  <a:moveTo>
                    <a:pt x="109" y="80"/>
                  </a:moveTo>
                  <a:lnTo>
                    <a:pt x="109" y="80"/>
                  </a:lnTo>
                  <a:lnTo>
                    <a:pt x="111" y="81"/>
                  </a:lnTo>
                  <a:lnTo>
                    <a:pt x="115" y="84"/>
                  </a:lnTo>
                  <a:lnTo>
                    <a:pt x="119" y="87"/>
                  </a:lnTo>
                  <a:lnTo>
                    <a:pt x="122" y="87"/>
                  </a:lnTo>
                  <a:lnTo>
                    <a:pt x="123" y="87"/>
                  </a:lnTo>
                  <a:lnTo>
                    <a:pt x="123" y="87"/>
                  </a:lnTo>
                  <a:lnTo>
                    <a:pt x="125" y="86"/>
                  </a:lnTo>
                  <a:lnTo>
                    <a:pt x="123" y="84"/>
                  </a:lnTo>
                  <a:lnTo>
                    <a:pt x="118" y="81"/>
                  </a:lnTo>
                  <a:lnTo>
                    <a:pt x="112" y="79"/>
                  </a:lnTo>
                  <a:lnTo>
                    <a:pt x="109" y="79"/>
                  </a:lnTo>
                  <a:lnTo>
                    <a:pt x="109" y="80"/>
                  </a:lnTo>
                  <a:lnTo>
                    <a:pt x="109" y="80"/>
                  </a:lnTo>
                  <a:close/>
                  <a:moveTo>
                    <a:pt x="96" y="47"/>
                  </a:moveTo>
                  <a:lnTo>
                    <a:pt x="96" y="47"/>
                  </a:lnTo>
                  <a:lnTo>
                    <a:pt x="96" y="51"/>
                  </a:lnTo>
                  <a:lnTo>
                    <a:pt x="96" y="54"/>
                  </a:lnTo>
                  <a:lnTo>
                    <a:pt x="101" y="61"/>
                  </a:lnTo>
                  <a:lnTo>
                    <a:pt x="106" y="67"/>
                  </a:lnTo>
                  <a:lnTo>
                    <a:pt x="109" y="70"/>
                  </a:lnTo>
                  <a:lnTo>
                    <a:pt x="109" y="70"/>
                  </a:lnTo>
                  <a:lnTo>
                    <a:pt x="109" y="66"/>
                  </a:lnTo>
                  <a:lnTo>
                    <a:pt x="105" y="57"/>
                  </a:lnTo>
                  <a:lnTo>
                    <a:pt x="101" y="49"/>
                  </a:lnTo>
                  <a:lnTo>
                    <a:pt x="98" y="47"/>
                  </a:lnTo>
                  <a:lnTo>
                    <a:pt x="96" y="47"/>
                  </a:lnTo>
                  <a:lnTo>
                    <a:pt x="96" y="47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06" name="Mongolia">
              <a:extLst>
                <a:ext uri="{FF2B5EF4-FFF2-40B4-BE49-F238E27FC236}">
                  <a16:creationId xmlns:a16="http://schemas.microsoft.com/office/drawing/2014/main" id="{D1E9B0AC-1A0A-AB46-9A2D-B4BF3F6BF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1012" y="2940940"/>
              <a:ext cx="744332" cy="318154"/>
            </a:xfrm>
            <a:custGeom>
              <a:avLst/>
              <a:gdLst/>
              <a:ahLst/>
              <a:cxnLst>
                <a:cxn ang="0">
                  <a:pos x="466" y="93"/>
                </a:cxn>
                <a:cxn ang="0">
                  <a:pos x="450" y="90"/>
                </a:cxn>
                <a:cxn ang="0">
                  <a:pos x="435" y="90"/>
                </a:cxn>
                <a:cxn ang="0">
                  <a:pos x="450" y="47"/>
                </a:cxn>
                <a:cxn ang="0">
                  <a:pos x="428" y="46"/>
                </a:cxn>
                <a:cxn ang="0">
                  <a:pos x="405" y="43"/>
                </a:cxn>
                <a:cxn ang="0">
                  <a:pos x="391" y="53"/>
                </a:cxn>
                <a:cxn ang="0">
                  <a:pos x="368" y="59"/>
                </a:cxn>
                <a:cxn ang="0">
                  <a:pos x="342" y="61"/>
                </a:cxn>
                <a:cxn ang="0">
                  <a:pos x="318" y="59"/>
                </a:cxn>
                <a:cxn ang="0">
                  <a:pos x="308" y="49"/>
                </a:cxn>
                <a:cxn ang="0">
                  <a:pos x="295" y="42"/>
                </a:cxn>
                <a:cxn ang="0">
                  <a:pos x="280" y="39"/>
                </a:cxn>
                <a:cxn ang="0">
                  <a:pos x="254" y="37"/>
                </a:cxn>
                <a:cxn ang="0">
                  <a:pos x="234" y="40"/>
                </a:cxn>
                <a:cxn ang="0">
                  <a:pos x="219" y="32"/>
                </a:cxn>
                <a:cxn ang="0">
                  <a:pos x="216" y="17"/>
                </a:cxn>
                <a:cxn ang="0">
                  <a:pos x="189" y="7"/>
                </a:cxn>
                <a:cxn ang="0">
                  <a:pos x="167" y="0"/>
                </a:cxn>
                <a:cxn ang="0">
                  <a:pos x="156" y="9"/>
                </a:cxn>
                <a:cxn ang="0">
                  <a:pos x="146" y="17"/>
                </a:cxn>
                <a:cxn ang="0">
                  <a:pos x="153" y="34"/>
                </a:cxn>
                <a:cxn ang="0">
                  <a:pos x="140" y="47"/>
                </a:cxn>
                <a:cxn ang="0">
                  <a:pos x="126" y="46"/>
                </a:cxn>
                <a:cxn ang="0">
                  <a:pos x="108" y="44"/>
                </a:cxn>
                <a:cxn ang="0">
                  <a:pos x="95" y="33"/>
                </a:cxn>
                <a:cxn ang="0">
                  <a:pos x="64" y="29"/>
                </a:cxn>
                <a:cxn ang="0">
                  <a:pos x="51" y="36"/>
                </a:cxn>
                <a:cxn ang="0">
                  <a:pos x="38" y="44"/>
                </a:cxn>
                <a:cxn ang="0">
                  <a:pos x="21" y="54"/>
                </a:cxn>
                <a:cxn ang="0">
                  <a:pos x="2" y="60"/>
                </a:cxn>
                <a:cxn ang="0">
                  <a:pos x="2" y="70"/>
                </a:cxn>
                <a:cxn ang="0">
                  <a:pos x="25" y="86"/>
                </a:cxn>
                <a:cxn ang="0">
                  <a:pos x="39" y="97"/>
                </a:cxn>
                <a:cxn ang="0">
                  <a:pos x="49" y="116"/>
                </a:cxn>
                <a:cxn ang="0">
                  <a:pos x="44" y="138"/>
                </a:cxn>
                <a:cxn ang="0">
                  <a:pos x="79" y="147"/>
                </a:cxn>
                <a:cxn ang="0">
                  <a:pos x="92" y="154"/>
                </a:cxn>
                <a:cxn ang="0">
                  <a:pos x="106" y="162"/>
                </a:cxn>
                <a:cxn ang="0">
                  <a:pos x="119" y="185"/>
                </a:cxn>
                <a:cxn ang="0">
                  <a:pos x="132" y="194"/>
                </a:cxn>
                <a:cxn ang="0">
                  <a:pos x="196" y="197"/>
                </a:cxn>
                <a:cxn ang="0">
                  <a:pos x="226" y="204"/>
                </a:cxn>
                <a:cxn ang="0">
                  <a:pos x="246" y="209"/>
                </a:cxn>
                <a:cxn ang="0">
                  <a:pos x="263" y="215"/>
                </a:cxn>
                <a:cxn ang="0">
                  <a:pos x="295" y="198"/>
                </a:cxn>
                <a:cxn ang="0">
                  <a:pos x="344" y="194"/>
                </a:cxn>
                <a:cxn ang="0">
                  <a:pos x="369" y="175"/>
                </a:cxn>
                <a:cxn ang="0">
                  <a:pos x="365" y="155"/>
                </a:cxn>
                <a:cxn ang="0">
                  <a:pos x="382" y="150"/>
                </a:cxn>
                <a:cxn ang="0">
                  <a:pos x="408" y="147"/>
                </a:cxn>
                <a:cxn ang="0">
                  <a:pos x="441" y="135"/>
                </a:cxn>
                <a:cxn ang="0">
                  <a:pos x="460" y="118"/>
                </a:cxn>
                <a:cxn ang="0">
                  <a:pos x="486" y="114"/>
                </a:cxn>
                <a:cxn ang="0">
                  <a:pos x="503" y="113"/>
                </a:cxn>
                <a:cxn ang="0">
                  <a:pos x="482" y="90"/>
                </a:cxn>
              </a:cxnLst>
              <a:rect l="0" t="0" r="r" b="b"/>
              <a:pathLst>
                <a:path w="503" h="215">
                  <a:moveTo>
                    <a:pt x="482" y="90"/>
                  </a:moveTo>
                  <a:lnTo>
                    <a:pt x="482" y="90"/>
                  </a:lnTo>
                  <a:lnTo>
                    <a:pt x="477" y="87"/>
                  </a:lnTo>
                  <a:lnTo>
                    <a:pt x="473" y="87"/>
                  </a:lnTo>
                  <a:lnTo>
                    <a:pt x="469" y="88"/>
                  </a:lnTo>
                  <a:lnTo>
                    <a:pt x="466" y="93"/>
                  </a:lnTo>
                  <a:lnTo>
                    <a:pt x="466" y="93"/>
                  </a:lnTo>
                  <a:lnTo>
                    <a:pt x="466" y="94"/>
                  </a:lnTo>
                  <a:lnTo>
                    <a:pt x="465" y="94"/>
                  </a:lnTo>
                  <a:lnTo>
                    <a:pt x="462" y="94"/>
                  </a:lnTo>
                  <a:lnTo>
                    <a:pt x="458" y="91"/>
                  </a:lnTo>
                  <a:lnTo>
                    <a:pt x="450" y="90"/>
                  </a:lnTo>
                  <a:lnTo>
                    <a:pt x="450" y="90"/>
                  </a:lnTo>
                  <a:lnTo>
                    <a:pt x="445" y="91"/>
                  </a:lnTo>
                  <a:lnTo>
                    <a:pt x="442" y="93"/>
                  </a:lnTo>
                  <a:lnTo>
                    <a:pt x="439" y="93"/>
                  </a:lnTo>
                  <a:lnTo>
                    <a:pt x="435" y="90"/>
                  </a:lnTo>
                  <a:lnTo>
                    <a:pt x="435" y="90"/>
                  </a:lnTo>
                  <a:lnTo>
                    <a:pt x="432" y="86"/>
                  </a:lnTo>
                  <a:lnTo>
                    <a:pt x="433" y="83"/>
                  </a:lnTo>
                  <a:lnTo>
                    <a:pt x="436" y="81"/>
                  </a:lnTo>
                  <a:lnTo>
                    <a:pt x="438" y="73"/>
                  </a:lnTo>
                  <a:lnTo>
                    <a:pt x="450" y="47"/>
                  </a:lnTo>
                  <a:lnTo>
                    <a:pt x="450" y="47"/>
                  </a:lnTo>
                  <a:lnTo>
                    <a:pt x="445" y="46"/>
                  </a:lnTo>
                  <a:lnTo>
                    <a:pt x="439" y="46"/>
                  </a:lnTo>
                  <a:lnTo>
                    <a:pt x="439" y="46"/>
                  </a:lnTo>
                  <a:lnTo>
                    <a:pt x="435" y="47"/>
                  </a:lnTo>
                  <a:lnTo>
                    <a:pt x="431" y="47"/>
                  </a:lnTo>
                  <a:lnTo>
                    <a:pt x="428" y="46"/>
                  </a:lnTo>
                  <a:lnTo>
                    <a:pt x="425" y="43"/>
                  </a:lnTo>
                  <a:lnTo>
                    <a:pt x="425" y="43"/>
                  </a:lnTo>
                  <a:lnTo>
                    <a:pt x="422" y="42"/>
                  </a:lnTo>
                  <a:lnTo>
                    <a:pt x="416" y="40"/>
                  </a:lnTo>
                  <a:lnTo>
                    <a:pt x="409" y="42"/>
                  </a:lnTo>
                  <a:lnTo>
                    <a:pt x="405" y="43"/>
                  </a:lnTo>
                  <a:lnTo>
                    <a:pt x="405" y="43"/>
                  </a:lnTo>
                  <a:lnTo>
                    <a:pt x="398" y="46"/>
                  </a:lnTo>
                  <a:lnTo>
                    <a:pt x="394" y="49"/>
                  </a:lnTo>
                  <a:lnTo>
                    <a:pt x="392" y="52"/>
                  </a:lnTo>
                  <a:lnTo>
                    <a:pt x="392" y="52"/>
                  </a:lnTo>
                  <a:lnTo>
                    <a:pt x="391" y="53"/>
                  </a:lnTo>
                  <a:lnTo>
                    <a:pt x="386" y="54"/>
                  </a:lnTo>
                  <a:lnTo>
                    <a:pt x="384" y="54"/>
                  </a:lnTo>
                  <a:lnTo>
                    <a:pt x="379" y="56"/>
                  </a:lnTo>
                  <a:lnTo>
                    <a:pt x="379" y="56"/>
                  </a:lnTo>
                  <a:lnTo>
                    <a:pt x="375" y="57"/>
                  </a:lnTo>
                  <a:lnTo>
                    <a:pt x="368" y="59"/>
                  </a:lnTo>
                  <a:lnTo>
                    <a:pt x="362" y="60"/>
                  </a:lnTo>
                  <a:lnTo>
                    <a:pt x="359" y="61"/>
                  </a:lnTo>
                  <a:lnTo>
                    <a:pt x="359" y="61"/>
                  </a:lnTo>
                  <a:lnTo>
                    <a:pt x="355" y="61"/>
                  </a:lnTo>
                  <a:lnTo>
                    <a:pt x="349" y="63"/>
                  </a:lnTo>
                  <a:lnTo>
                    <a:pt x="342" y="61"/>
                  </a:lnTo>
                  <a:lnTo>
                    <a:pt x="338" y="61"/>
                  </a:lnTo>
                  <a:lnTo>
                    <a:pt x="338" y="61"/>
                  </a:lnTo>
                  <a:lnTo>
                    <a:pt x="334" y="60"/>
                  </a:lnTo>
                  <a:lnTo>
                    <a:pt x="327" y="60"/>
                  </a:lnTo>
                  <a:lnTo>
                    <a:pt x="321" y="59"/>
                  </a:lnTo>
                  <a:lnTo>
                    <a:pt x="318" y="59"/>
                  </a:lnTo>
                  <a:lnTo>
                    <a:pt x="317" y="57"/>
                  </a:lnTo>
                  <a:lnTo>
                    <a:pt x="317" y="57"/>
                  </a:lnTo>
                  <a:lnTo>
                    <a:pt x="315" y="54"/>
                  </a:lnTo>
                  <a:lnTo>
                    <a:pt x="312" y="53"/>
                  </a:lnTo>
                  <a:lnTo>
                    <a:pt x="310" y="50"/>
                  </a:lnTo>
                  <a:lnTo>
                    <a:pt x="308" y="49"/>
                  </a:lnTo>
                  <a:lnTo>
                    <a:pt x="308" y="49"/>
                  </a:lnTo>
                  <a:lnTo>
                    <a:pt x="308" y="47"/>
                  </a:lnTo>
                  <a:lnTo>
                    <a:pt x="307" y="46"/>
                  </a:lnTo>
                  <a:lnTo>
                    <a:pt x="303" y="44"/>
                  </a:lnTo>
                  <a:lnTo>
                    <a:pt x="298" y="43"/>
                  </a:lnTo>
                  <a:lnTo>
                    <a:pt x="295" y="42"/>
                  </a:lnTo>
                  <a:lnTo>
                    <a:pt x="295" y="42"/>
                  </a:lnTo>
                  <a:lnTo>
                    <a:pt x="293" y="40"/>
                  </a:lnTo>
                  <a:lnTo>
                    <a:pt x="290" y="39"/>
                  </a:lnTo>
                  <a:lnTo>
                    <a:pt x="283" y="39"/>
                  </a:lnTo>
                  <a:lnTo>
                    <a:pt x="283" y="39"/>
                  </a:lnTo>
                  <a:lnTo>
                    <a:pt x="280" y="39"/>
                  </a:lnTo>
                  <a:lnTo>
                    <a:pt x="275" y="37"/>
                  </a:lnTo>
                  <a:lnTo>
                    <a:pt x="268" y="36"/>
                  </a:lnTo>
                  <a:lnTo>
                    <a:pt x="268" y="36"/>
                  </a:lnTo>
                  <a:lnTo>
                    <a:pt x="261" y="36"/>
                  </a:lnTo>
                  <a:lnTo>
                    <a:pt x="254" y="37"/>
                  </a:lnTo>
                  <a:lnTo>
                    <a:pt x="254" y="37"/>
                  </a:lnTo>
                  <a:lnTo>
                    <a:pt x="251" y="37"/>
                  </a:lnTo>
                  <a:lnTo>
                    <a:pt x="248" y="40"/>
                  </a:lnTo>
                  <a:lnTo>
                    <a:pt x="243" y="43"/>
                  </a:lnTo>
                  <a:lnTo>
                    <a:pt x="243" y="43"/>
                  </a:lnTo>
                  <a:lnTo>
                    <a:pt x="238" y="42"/>
                  </a:lnTo>
                  <a:lnTo>
                    <a:pt x="234" y="40"/>
                  </a:lnTo>
                  <a:lnTo>
                    <a:pt x="230" y="39"/>
                  </a:lnTo>
                  <a:lnTo>
                    <a:pt x="229" y="39"/>
                  </a:lnTo>
                  <a:lnTo>
                    <a:pt x="229" y="39"/>
                  </a:lnTo>
                  <a:lnTo>
                    <a:pt x="226" y="39"/>
                  </a:lnTo>
                  <a:lnTo>
                    <a:pt x="223" y="36"/>
                  </a:lnTo>
                  <a:lnTo>
                    <a:pt x="219" y="32"/>
                  </a:lnTo>
                  <a:lnTo>
                    <a:pt x="219" y="32"/>
                  </a:lnTo>
                  <a:lnTo>
                    <a:pt x="217" y="29"/>
                  </a:lnTo>
                  <a:lnTo>
                    <a:pt x="217" y="24"/>
                  </a:lnTo>
                  <a:lnTo>
                    <a:pt x="217" y="20"/>
                  </a:lnTo>
                  <a:lnTo>
                    <a:pt x="216" y="17"/>
                  </a:lnTo>
                  <a:lnTo>
                    <a:pt x="216" y="17"/>
                  </a:lnTo>
                  <a:lnTo>
                    <a:pt x="213" y="16"/>
                  </a:lnTo>
                  <a:lnTo>
                    <a:pt x="209" y="15"/>
                  </a:lnTo>
                  <a:lnTo>
                    <a:pt x="200" y="13"/>
                  </a:lnTo>
                  <a:lnTo>
                    <a:pt x="200" y="13"/>
                  </a:lnTo>
                  <a:lnTo>
                    <a:pt x="194" y="9"/>
                  </a:lnTo>
                  <a:lnTo>
                    <a:pt x="189" y="7"/>
                  </a:lnTo>
                  <a:lnTo>
                    <a:pt x="189" y="7"/>
                  </a:lnTo>
                  <a:lnTo>
                    <a:pt x="183" y="7"/>
                  </a:lnTo>
                  <a:lnTo>
                    <a:pt x="179" y="6"/>
                  </a:lnTo>
                  <a:lnTo>
                    <a:pt x="179" y="6"/>
                  </a:lnTo>
                  <a:lnTo>
                    <a:pt x="173" y="3"/>
                  </a:lnTo>
                  <a:lnTo>
                    <a:pt x="167" y="0"/>
                  </a:lnTo>
                  <a:lnTo>
                    <a:pt x="167" y="0"/>
                  </a:lnTo>
                  <a:lnTo>
                    <a:pt x="165" y="0"/>
                  </a:lnTo>
                  <a:lnTo>
                    <a:pt x="163" y="2"/>
                  </a:lnTo>
                  <a:lnTo>
                    <a:pt x="162" y="6"/>
                  </a:lnTo>
                  <a:lnTo>
                    <a:pt x="162" y="6"/>
                  </a:lnTo>
                  <a:lnTo>
                    <a:pt x="156" y="9"/>
                  </a:lnTo>
                  <a:lnTo>
                    <a:pt x="155" y="9"/>
                  </a:lnTo>
                  <a:lnTo>
                    <a:pt x="153" y="12"/>
                  </a:lnTo>
                  <a:lnTo>
                    <a:pt x="153" y="12"/>
                  </a:lnTo>
                  <a:lnTo>
                    <a:pt x="150" y="13"/>
                  </a:lnTo>
                  <a:lnTo>
                    <a:pt x="149" y="16"/>
                  </a:lnTo>
                  <a:lnTo>
                    <a:pt x="146" y="17"/>
                  </a:lnTo>
                  <a:lnTo>
                    <a:pt x="146" y="20"/>
                  </a:lnTo>
                  <a:lnTo>
                    <a:pt x="146" y="20"/>
                  </a:lnTo>
                  <a:lnTo>
                    <a:pt x="147" y="27"/>
                  </a:lnTo>
                  <a:lnTo>
                    <a:pt x="152" y="33"/>
                  </a:lnTo>
                  <a:lnTo>
                    <a:pt x="152" y="33"/>
                  </a:lnTo>
                  <a:lnTo>
                    <a:pt x="153" y="34"/>
                  </a:lnTo>
                  <a:lnTo>
                    <a:pt x="153" y="37"/>
                  </a:lnTo>
                  <a:lnTo>
                    <a:pt x="152" y="43"/>
                  </a:lnTo>
                  <a:lnTo>
                    <a:pt x="152" y="43"/>
                  </a:lnTo>
                  <a:lnTo>
                    <a:pt x="149" y="44"/>
                  </a:lnTo>
                  <a:lnTo>
                    <a:pt x="145" y="46"/>
                  </a:lnTo>
                  <a:lnTo>
                    <a:pt x="140" y="47"/>
                  </a:lnTo>
                  <a:lnTo>
                    <a:pt x="137" y="49"/>
                  </a:lnTo>
                  <a:lnTo>
                    <a:pt x="137" y="49"/>
                  </a:lnTo>
                  <a:lnTo>
                    <a:pt x="136" y="50"/>
                  </a:lnTo>
                  <a:lnTo>
                    <a:pt x="133" y="50"/>
                  </a:lnTo>
                  <a:lnTo>
                    <a:pt x="126" y="46"/>
                  </a:lnTo>
                  <a:lnTo>
                    <a:pt x="126" y="46"/>
                  </a:lnTo>
                  <a:lnTo>
                    <a:pt x="123" y="44"/>
                  </a:lnTo>
                  <a:lnTo>
                    <a:pt x="119" y="44"/>
                  </a:lnTo>
                  <a:lnTo>
                    <a:pt x="113" y="47"/>
                  </a:lnTo>
                  <a:lnTo>
                    <a:pt x="113" y="47"/>
                  </a:lnTo>
                  <a:lnTo>
                    <a:pt x="110" y="47"/>
                  </a:lnTo>
                  <a:lnTo>
                    <a:pt x="108" y="44"/>
                  </a:lnTo>
                  <a:lnTo>
                    <a:pt x="101" y="42"/>
                  </a:lnTo>
                  <a:lnTo>
                    <a:pt x="101" y="42"/>
                  </a:lnTo>
                  <a:lnTo>
                    <a:pt x="99" y="40"/>
                  </a:lnTo>
                  <a:lnTo>
                    <a:pt x="98" y="37"/>
                  </a:lnTo>
                  <a:lnTo>
                    <a:pt x="96" y="33"/>
                  </a:lnTo>
                  <a:lnTo>
                    <a:pt x="95" y="33"/>
                  </a:lnTo>
                  <a:lnTo>
                    <a:pt x="95" y="33"/>
                  </a:lnTo>
                  <a:lnTo>
                    <a:pt x="85" y="32"/>
                  </a:lnTo>
                  <a:lnTo>
                    <a:pt x="73" y="29"/>
                  </a:lnTo>
                  <a:lnTo>
                    <a:pt x="73" y="29"/>
                  </a:lnTo>
                  <a:lnTo>
                    <a:pt x="66" y="29"/>
                  </a:lnTo>
                  <a:lnTo>
                    <a:pt x="64" y="29"/>
                  </a:lnTo>
                  <a:lnTo>
                    <a:pt x="62" y="30"/>
                  </a:lnTo>
                  <a:lnTo>
                    <a:pt x="62" y="30"/>
                  </a:lnTo>
                  <a:lnTo>
                    <a:pt x="59" y="32"/>
                  </a:lnTo>
                  <a:lnTo>
                    <a:pt x="56" y="33"/>
                  </a:lnTo>
                  <a:lnTo>
                    <a:pt x="52" y="33"/>
                  </a:lnTo>
                  <a:lnTo>
                    <a:pt x="51" y="36"/>
                  </a:lnTo>
                  <a:lnTo>
                    <a:pt x="51" y="36"/>
                  </a:lnTo>
                  <a:lnTo>
                    <a:pt x="49" y="37"/>
                  </a:lnTo>
                  <a:lnTo>
                    <a:pt x="45" y="39"/>
                  </a:lnTo>
                  <a:lnTo>
                    <a:pt x="41" y="43"/>
                  </a:lnTo>
                  <a:lnTo>
                    <a:pt x="41" y="43"/>
                  </a:lnTo>
                  <a:lnTo>
                    <a:pt x="38" y="44"/>
                  </a:lnTo>
                  <a:lnTo>
                    <a:pt x="34" y="46"/>
                  </a:lnTo>
                  <a:lnTo>
                    <a:pt x="31" y="47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25" y="53"/>
                  </a:lnTo>
                  <a:lnTo>
                    <a:pt x="21" y="54"/>
                  </a:lnTo>
                  <a:lnTo>
                    <a:pt x="14" y="56"/>
                  </a:lnTo>
                  <a:lnTo>
                    <a:pt x="14" y="56"/>
                  </a:lnTo>
                  <a:lnTo>
                    <a:pt x="7" y="57"/>
                  </a:lnTo>
                  <a:lnTo>
                    <a:pt x="4" y="59"/>
                  </a:lnTo>
                  <a:lnTo>
                    <a:pt x="2" y="60"/>
                  </a:lnTo>
                  <a:lnTo>
                    <a:pt x="2" y="60"/>
                  </a:lnTo>
                  <a:lnTo>
                    <a:pt x="1" y="61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2" y="70"/>
                  </a:lnTo>
                  <a:lnTo>
                    <a:pt x="4" y="73"/>
                  </a:lnTo>
                  <a:lnTo>
                    <a:pt x="11" y="79"/>
                  </a:lnTo>
                  <a:lnTo>
                    <a:pt x="11" y="79"/>
                  </a:lnTo>
                  <a:lnTo>
                    <a:pt x="18" y="83"/>
                  </a:lnTo>
                  <a:lnTo>
                    <a:pt x="22" y="86"/>
                  </a:lnTo>
                  <a:lnTo>
                    <a:pt x="25" y="86"/>
                  </a:lnTo>
                  <a:lnTo>
                    <a:pt x="25" y="86"/>
                  </a:lnTo>
                  <a:lnTo>
                    <a:pt x="29" y="87"/>
                  </a:lnTo>
                  <a:lnTo>
                    <a:pt x="34" y="90"/>
                  </a:lnTo>
                  <a:lnTo>
                    <a:pt x="38" y="93"/>
                  </a:lnTo>
                  <a:lnTo>
                    <a:pt x="39" y="97"/>
                  </a:lnTo>
                  <a:lnTo>
                    <a:pt x="39" y="97"/>
                  </a:lnTo>
                  <a:lnTo>
                    <a:pt x="41" y="101"/>
                  </a:lnTo>
                  <a:lnTo>
                    <a:pt x="42" y="104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9" y="111"/>
                  </a:lnTo>
                  <a:lnTo>
                    <a:pt x="49" y="116"/>
                  </a:lnTo>
                  <a:lnTo>
                    <a:pt x="46" y="125"/>
                  </a:lnTo>
                  <a:lnTo>
                    <a:pt x="46" y="125"/>
                  </a:lnTo>
                  <a:lnTo>
                    <a:pt x="46" y="128"/>
                  </a:lnTo>
                  <a:lnTo>
                    <a:pt x="44" y="133"/>
                  </a:lnTo>
                  <a:lnTo>
                    <a:pt x="42" y="135"/>
                  </a:lnTo>
                  <a:lnTo>
                    <a:pt x="44" y="138"/>
                  </a:lnTo>
                  <a:lnTo>
                    <a:pt x="44" y="138"/>
                  </a:lnTo>
                  <a:lnTo>
                    <a:pt x="45" y="141"/>
                  </a:lnTo>
                  <a:lnTo>
                    <a:pt x="49" y="143"/>
                  </a:lnTo>
                  <a:lnTo>
                    <a:pt x="61" y="145"/>
                  </a:lnTo>
                  <a:lnTo>
                    <a:pt x="72" y="147"/>
                  </a:lnTo>
                  <a:lnTo>
                    <a:pt x="79" y="147"/>
                  </a:lnTo>
                  <a:lnTo>
                    <a:pt x="79" y="147"/>
                  </a:lnTo>
                  <a:lnTo>
                    <a:pt x="83" y="148"/>
                  </a:lnTo>
                  <a:lnTo>
                    <a:pt x="88" y="151"/>
                  </a:lnTo>
                  <a:lnTo>
                    <a:pt x="89" y="154"/>
                  </a:lnTo>
                  <a:lnTo>
                    <a:pt x="92" y="154"/>
                  </a:lnTo>
                  <a:lnTo>
                    <a:pt x="92" y="154"/>
                  </a:lnTo>
                  <a:lnTo>
                    <a:pt x="95" y="155"/>
                  </a:lnTo>
                  <a:lnTo>
                    <a:pt x="96" y="158"/>
                  </a:lnTo>
                  <a:lnTo>
                    <a:pt x="99" y="160"/>
                  </a:lnTo>
                  <a:lnTo>
                    <a:pt x="102" y="162"/>
                  </a:lnTo>
                  <a:lnTo>
                    <a:pt x="102" y="162"/>
                  </a:lnTo>
                  <a:lnTo>
                    <a:pt x="106" y="162"/>
                  </a:lnTo>
                  <a:lnTo>
                    <a:pt x="109" y="165"/>
                  </a:lnTo>
                  <a:lnTo>
                    <a:pt x="112" y="170"/>
                  </a:lnTo>
                  <a:lnTo>
                    <a:pt x="115" y="175"/>
                  </a:lnTo>
                  <a:lnTo>
                    <a:pt x="115" y="175"/>
                  </a:lnTo>
                  <a:lnTo>
                    <a:pt x="116" y="181"/>
                  </a:lnTo>
                  <a:lnTo>
                    <a:pt x="119" y="185"/>
                  </a:lnTo>
                  <a:lnTo>
                    <a:pt x="122" y="188"/>
                  </a:lnTo>
                  <a:lnTo>
                    <a:pt x="123" y="192"/>
                  </a:lnTo>
                  <a:lnTo>
                    <a:pt x="123" y="192"/>
                  </a:lnTo>
                  <a:lnTo>
                    <a:pt x="125" y="192"/>
                  </a:lnTo>
                  <a:lnTo>
                    <a:pt x="126" y="194"/>
                  </a:lnTo>
                  <a:lnTo>
                    <a:pt x="132" y="194"/>
                  </a:lnTo>
                  <a:lnTo>
                    <a:pt x="145" y="194"/>
                  </a:lnTo>
                  <a:lnTo>
                    <a:pt x="145" y="194"/>
                  </a:lnTo>
                  <a:lnTo>
                    <a:pt x="165" y="194"/>
                  </a:lnTo>
                  <a:lnTo>
                    <a:pt x="183" y="195"/>
                  </a:lnTo>
                  <a:lnTo>
                    <a:pt x="183" y="195"/>
                  </a:lnTo>
                  <a:lnTo>
                    <a:pt x="196" y="197"/>
                  </a:lnTo>
                  <a:lnTo>
                    <a:pt x="204" y="198"/>
                  </a:lnTo>
                  <a:lnTo>
                    <a:pt x="211" y="201"/>
                  </a:lnTo>
                  <a:lnTo>
                    <a:pt x="211" y="201"/>
                  </a:lnTo>
                  <a:lnTo>
                    <a:pt x="217" y="204"/>
                  </a:lnTo>
                  <a:lnTo>
                    <a:pt x="221" y="204"/>
                  </a:lnTo>
                  <a:lnTo>
                    <a:pt x="226" y="204"/>
                  </a:lnTo>
                  <a:lnTo>
                    <a:pt x="229" y="205"/>
                  </a:lnTo>
                  <a:lnTo>
                    <a:pt x="229" y="205"/>
                  </a:lnTo>
                  <a:lnTo>
                    <a:pt x="237" y="209"/>
                  </a:lnTo>
                  <a:lnTo>
                    <a:pt x="240" y="209"/>
                  </a:lnTo>
                  <a:lnTo>
                    <a:pt x="246" y="209"/>
                  </a:lnTo>
                  <a:lnTo>
                    <a:pt x="246" y="209"/>
                  </a:lnTo>
                  <a:lnTo>
                    <a:pt x="250" y="209"/>
                  </a:lnTo>
                  <a:lnTo>
                    <a:pt x="253" y="212"/>
                  </a:lnTo>
                  <a:lnTo>
                    <a:pt x="254" y="214"/>
                  </a:lnTo>
                  <a:lnTo>
                    <a:pt x="258" y="215"/>
                  </a:lnTo>
                  <a:lnTo>
                    <a:pt x="258" y="215"/>
                  </a:lnTo>
                  <a:lnTo>
                    <a:pt x="263" y="215"/>
                  </a:lnTo>
                  <a:lnTo>
                    <a:pt x="268" y="211"/>
                  </a:lnTo>
                  <a:lnTo>
                    <a:pt x="277" y="207"/>
                  </a:lnTo>
                  <a:lnTo>
                    <a:pt x="285" y="201"/>
                  </a:lnTo>
                  <a:lnTo>
                    <a:pt x="285" y="201"/>
                  </a:lnTo>
                  <a:lnTo>
                    <a:pt x="291" y="199"/>
                  </a:lnTo>
                  <a:lnTo>
                    <a:pt x="295" y="198"/>
                  </a:lnTo>
                  <a:lnTo>
                    <a:pt x="307" y="198"/>
                  </a:lnTo>
                  <a:lnTo>
                    <a:pt x="322" y="199"/>
                  </a:lnTo>
                  <a:lnTo>
                    <a:pt x="322" y="199"/>
                  </a:lnTo>
                  <a:lnTo>
                    <a:pt x="328" y="199"/>
                  </a:lnTo>
                  <a:lnTo>
                    <a:pt x="337" y="198"/>
                  </a:lnTo>
                  <a:lnTo>
                    <a:pt x="344" y="194"/>
                  </a:lnTo>
                  <a:lnTo>
                    <a:pt x="351" y="188"/>
                  </a:lnTo>
                  <a:lnTo>
                    <a:pt x="351" y="188"/>
                  </a:lnTo>
                  <a:lnTo>
                    <a:pt x="357" y="182"/>
                  </a:lnTo>
                  <a:lnTo>
                    <a:pt x="364" y="180"/>
                  </a:lnTo>
                  <a:lnTo>
                    <a:pt x="368" y="177"/>
                  </a:lnTo>
                  <a:lnTo>
                    <a:pt x="369" y="175"/>
                  </a:lnTo>
                  <a:lnTo>
                    <a:pt x="371" y="172"/>
                  </a:lnTo>
                  <a:lnTo>
                    <a:pt x="371" y="172"/>
                  </a:lnTo>
                  <a:lnTo>
                    <a:pt x="369" y="167"/>
                  </a:lnTo>
                  <a:lnTo>
                    <a:pt x="368" y="162"/>
                  </a:lnTo>
                  <a:lnTo>
                    <a:pt x="365" y="158"/>
                  </a:lnTo>
                  <a:lnTo>
                    <a:pt x="365" y="155"/>
                  </a:lnTo>
                  <a:lnTo>
                    <a:pt x="367" y="154"/>
                  </a:lnTo>
                  <a:lnTo>
                    <a:pt x="367" y="154"/>
                  </a:lnTo>
                  <a:lnTo>
                    <a:pt x="369" y="150"/>
                  </a:lnTo>
                  <a:lnTo>
                    <a:pt x="374" y="148"/>
                  </a:lnTo>
                  <a:lnTo>
                    <a:pt x="378" y="148"/>
                  </a:lnTo>
                  <a:lnTo>
                    <a:pt x="382" y="150"/>
                  </a:lnTo>
                  <a:lnTo>
                    <a:pt x="382" y="150"/>
                  </a:lnTo>
                  <a:lnTo>
                    <a:pt x="386" y="151"/>
                  </a:lnTo>
                  <a:lnTo>
                    <a:pt x="392" y="153"/>
                  </a:lnTo>
                  <a:lnTo>
                    <a:pt x="399" y="151"/>
                  </a:lnTo>
                  <a:lnTo>
                    <a:pt x="408" y="147"/>
                  </a:lnTo>
                  <a:lnTo>
                    <a:pt x="408" y="147"/>
                  </a:lnTo>
                  <a:lnTo>
                    <a:pt x="415" y="144"/>
                  </a:lnTo>
                  <a:lnTo>
                    <a:pt x="421" y="141"/>
                  </a:lnTo>
                  <a:lnTo>
                    <a:pt x="432" y="140"/>
                  </a:lnTo>
                  <a:lnTo>
                    <a:pt x="432" y="140"/>
                  </a:lnTo>
                  <a:lnTo>
                    <a:pt x="436" y="138"/>
                  </a:lnTo>
                  <a:lnTo>
                    <a:pt x="441" y="135"/>
                  </a:lnTo>
                  <a:lnTo>
                    <a:pt x="442" y="131"/>
                  </a:lnTo>
                  <a:lnTo>
                    <a:pt x="446" y="127"/>
                  </a:lnTo>
                  <a:lnTo>
                    <a:pt x="446" y="127"/>
                  </a:lnTo>
                  <a:lnTo>
                    <a:pt x="450" y="123"/>
                  </a:lnTo>
                  <a:lnTo>
                    <a:pt x="456" y="120"/>
                  </a:lnTo>
                  <a:lnTo>
                    <a:pt x="460" y="118"/>
                  </a:lnTo>
                  <a:lnTo>
                    <a:pt x="466" y="118"/>
                  </a:lnTo>
                  <a:lnTo>
                    <a:pt x="466" y="118"/>
                  </a:lnTo>
                  <a:lnTo>
                    <a:pt x="470" y="117"/>
                  </a:lnTo>
                  <a:lnTo>
                    <a:pt x="476" y="116"/>
                  </a:lnTo>
                  <a:lnTo>
                    <a:pt x="482" y="114"/>
                  </a:lnTo>
                  <a:lnTo>
                    <a:pt x="486" y="114"/>
                  </a:lnTo>
                  <a:lnTo>
                    <a:pt x="486" y="114"/>
                  </a:lnTo>
                  <a:lnTo>
                    <a:pt x="492" y="116"/>
                  </a:lnTo>
                  <a:lnTo>
                    <a:pt x="496" y="116"/>
                  </a:lnTo>
                  <a:lnTo>
                    <a:pt x="500" y="116"/>
                  </a:lnTo>
                  <a:lnTo>
                    <a:pt x="502" y="114"/>
                  </a:lnTo>
                  <a:lnTo>
                    <a:pt x="503" y="113"/>
                  </a:lnTo>
                  <a:lnTo>
                    <a:pt x="503" y="113"/>
                  </a:lnTo>
                  <a:lnTo>
                    <a:pt x="502" y="110"/>
                  </a:lnTo>
                  <a:lnTo>
                    <a:pt x="500" y="107"/>
                  </a:lnTo>
                  <a:lnTo>
                    <a:pt x="495" y="101"/>
                  </a:lnTo>
                  <a:lnTo>
                    <a:pt x="487" y="96"/>
                  </a:lnTo>
                  <a:lnTo>
                    <a:pt x="482" y="90"/>
                  </a:lnTo>
                  <a:lnTo>
                    <a:pt x="482" y="9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07" name="Malaysia">
              <a:extLst>
                <a:ext uri="{FF2B5EF4-FFF2-40B4-BE49-F238E27FC236}">
                  <a16:creationId xmlns:a16="http://schemas.microsoft.com/office/drawing/2014/main" id="{71B5CD6B-4C07-B140-A353-BC66C0EC88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5894" y="4154362"/>
              <a:ext cx="458733" cy="140580"/>
            </a:xfrm>
            <a:custGeom>
              <a:avLst/>
              <a:gdLst/>
              <a:ahLst/>
              <a:cxnLst>
                <a:cxn ang="0">
                  <a:pos x="55" y="28"/>
                </a:cxn>
                <a:cxn ang="0">
                  <a:pos x="44" y="18"/>
                </a:cxn>
                <a:cxn ang="0">
                  <a:pos x="37" y="10"/>
                </a:cxn>
                <a:cxn ang="0">
                  <a:pos x="32" y="10"/>
                </a:cxn>
                <a:cxn ang="0">
                  <a:pos x="30" y="14"/>
                </a:cxn>
                <a:cxn ang="0">
                  <a:pos x="17" y="13"/>
                </a:cxn>
                <a:cxn ang="0">
                  <a:pos x="10" y="3"/>
                </a:cxn>
                <a:cxn ang="0">
                  <a:pos x="3" y="8"/>
                </a:cxn>
                <a:cxn ang="0">
                  <a:pos x="5" y="31"/>
                </a:cxn>
                <a:cxn ang="0">
                  <a:pos x="21" y="58"/>
                </a:cxn>
                <a:cxn ang="0">
                  <a:pos x="37" y="72"/>
                </a:cxn>
                <a:cxn ang="0">
                  <a:pos x="67" y="88"/>
                </a:cxn>
                <a:cxn ang="0">
                  <a:pos x="65" y="78"/>
                </a:cxn>
                <a:cxn ang="0">
                  <a:pos x="55" y="62"/>
                </a:cxn>
                <a:cxn ang="0">
                  <a:pos x="57" y="34"/>
                </a:cxn>
                <a:cxn ang="0">
                  <a:pos x="286" y="15"/>
                </a:cxn>
                <a:cxn ang="0">
                  <a:pos x="283" y="8"/>
                </a:cxn>
                <a:cxn ang="0">
                  <a:pos x="270" y="0"/>
                </a:cxn>
                <a:cxn ang="0">
                  <a:pos x="257" y="17"/>
                </a:cxn>
                <a:cxn ang="0">
                  <a:pos x="249" y="24"/>
                </a:cxn>
                <a:cxn ang="0">
                  <a:pos x="247" y="30"/>
                </a:cxn>
                <a:cxn ang="0">
                  <a:pos x="246" y="41"/>
                </a:cxn>
                <a:cxn ang="0">
                  <a:pos x="240" y="42"/>
                </a:cxn>
                <a:cxn ang="0">
                  <a:pos x="233" y="44"/>
                </a:cxn>
                <a:cxn ang="0">
                  <a:pos x="226" y="34"/>
                </a:cxn>
                <a:cxn ang="0">
                  <a:pos x="215" y="48"/>
                </a:cxn>
                <a:cxn ang="0">
                  <a:pos x="209" y="61"/>
                </a:cxn>
                <a:cxn ang="0">
                  <a:pos x="185" y="64"/>
                </a:cxn>
                <a:cxn ang="0">
                  <a:pos x="179" y="78"/>
                </a:cxn>
                <a:cxn ang="0">
                  <a:pos x="175" y="85"/>
                </a:cxn>
                <a:cxn ang="0">
                  <a:pos x="153" y="77"/>
                </a:cxn>
                <a:cxn ang="0">
                  <a:pos x="159" y="88"/>
                </a:cxn>
                <a:cxn ang="0">
                  <a:pos x="170" y="95"/>
                </a:cxn>
                <a:cxn ang="0">
                  <a:pos x="182" y="92"/>
                </a:cxn>
                <a:cxn ang="0">
                  <a:pos x="196" y="91"/>
                </a:cxn>
                <a:cxn ang="0">
                  <a:pos x="209" y="85"/>
                </a:cxn>
                <a:cxn ang="0">
                  <a:pos x="225" y="88"/>
                </a:cxn>
                <a:cxn ang="0">
                  <a:pos x="239" y="84"/>
                </a:cxn>
                <a:cxn ang="0">
                  <a:pos x="242" y="71"/>
                </a:cxn>
                <a:cxn ang="0">
                  <a:pos x="243" y="62"/>
                </a:cxn>
                <a:cxn ang="0">
                  <a:pos x="253" y="54"/>
                </a:cxn>
                <a:cxn ang="0">
                  <a:pos x="256" y="42"/>
                </a:cxn>
                <a:cxn ang="0">
                  <a:pos x="277" y="40"/>
                </a:cxn>
                <a:cxn ang="0">
                  <a:pos x="293" y="37"/>
                </a:cxn>
                <a:cxn ang="0">
                  <a:pos x="296" y="32"/>
                </a:cxn>
                <a:cxn ang="0">
                  <a:pos x="306" y="28"/>
                </a:cxn>
                <a:cxn ang="0">
                  <a:pos x="310" y="24"/>
                </a:cxn>
                <a:cxn ang="0">
                  <a:pos x="298" y="17"/>
                </a:cxn>
              </a:cxnLst>
              <a:rect l="0" t="0" r="r" b="b"/>
              <a:pathLst>
                <a:path w="310" h="95">
                  <a:moveTo>
                    <a:pt x="57" y="34"/>
                  </a:moveTo>
                  <a:lnTo>
                    <a:pt x="57" y="34"/>
                  </a:lnTo>
                  <a:lnTo>
                    <a:pt x="55" y="31"/>
                  </a:lnTo>
                  <a:lnTo>
                    <a:pt x="55" y="28"/>
                  </a:lnTo>
                  <a:lnTo>
                    <a:pt x="51" y="25"/>
                  </a:lnTo>
                  <a:lnTo>
                    <a:pt x="47" y="22"/>
                  </a:lnTo>
                  <a:lnTo>
                    <a:pt x="44" y="18"/>
                  </a:lnTo>
                  <a:lnTo>
                    <a:pt x="44" y="18"/>
                  </a:lnTo>
                  <a:lnTo>
                    <a:pt x="42" y="14"/>
                  </a:lnTo>
                  <a:lnTo>
                    <a:pt x="40" y="13"/>
                  </a:lnTo>
                  <a:lnTo>
                    <a:pt x="38" y="13"/>
                  </a:lnTo>
                  <a:lnTo>
                    <a:pt x="37" y="10"/>
                  </a:lnTo>
                  <a:lnTo>
                    <a:pt x="37" y="10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2" y="10"/>
                  </a:lnTo>
                  <a:lnTo>
                    <a:pt x="31" y="11"/>
                  </a:lnTo>
                  <a:lnTo>
                    <a:pt x="31" y="13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23" y="14"/>
                  </a:lnTo>
                  <a:lnTo>
                    <a:pt x="18" y="14"/>
                  </a:lnTo>
                  <a:lnTo>
                    <a:pt x="17" y="13"/>
                  </a:lnTo>
                  <a:lnTo>
                    <a:pt x="17" y="13"/>
                  </a:lnTo>
                  <a:lnTo>
                    <a:pt x="17" y="10"/>
                  </a:lnTo>
                  <a:lnTo>
                    <a:pt x="15" y="7"/>
                  </a:lnTo>
                  <a:lnTo>
                    <a:pt x="13" y="4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3" y="8"/>
                  </a:lnTo>
                  <a:lnTo>
                    <a:pt x="4" y="15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5" y="31"/>
                  </a:lnTo>
                  <a:lnTo>
                    <a:pt x="7" y="35"/>
                  </a:lnTo>
                  <a:lnTo>
                    <a:pt x="13" y="44"/>
                  </a:lnTo>
                  <a:lnTo>
                    <a:pt x="17" y="51"/>
                  </a:lnTo>
                  <a:lnTo>
                    <a:pt x="21" y="58"/>
                  </a:lnTo>
                  <a:lnTo>
                    <a:pt x="21" y="58"/>
                  </a:lnTo>
                  <a:lnTo>
                    <a:pt x="23" y="62"/>
                  </a:lnTo>
                  <a:lnTo>
                    <a:pt x="25" y="65"/>
                  </a:lnTo>
                  <a:lnTo>
                    <a:pt x="37" y="72"/>
                  </a:lnTo>
                  <a:lnTo>
                    <a:pt x="37" y="72"/>
                  </a:lnTo>
                  <a:lnTo>
                    <a:pt x="54" y="84"/>
                  </a:lnTo>
                  <a:lnTo>
                    <a:pt x="62" y="88"/>
                  </a:lnTo>
                  <a:lnTo>
                    <a:pt x="67" y="88"/>
                  </a:lnTo>
                  <a:lnTo>
                    <a:pt x="67" y="88"/>
                  </a:lnTo>
                  <a:lnTo>
                    <a:pt x="68" y="86"/>
                  </a:lnTo>
                  <a:lnTo>
                    <a:pt x="68" y="85"/>
                  </a:lnTo>
                  <a:lnTo>
                    <a:pt x="65" y="78"/>
                  </a:lnTo>
                  <a:lnTo>
                    <a:pt x="61" y="71"/>
                  </a:lnTo>
                  <a:lnTo>
                    <a:pt x="57" y="65"/>
                  </a:lnTo>
                  <a:lnTo>
                    <a:pt x="57" y="65"/>
                  </a:lnTo>
                  <a:lnTo>
                    <a:pt x="55" y="62"/>
                  </a:lnTo>
                  <a:lnTo>
                    <a:pt x="54" y="59"/>
                  </a:lnTo>
                  <a:lnTo>
                    <a:pt x="54" y="52"/>
                  </a:lnTo>
                  <a:lnTo>
                    <a:pt x="57" y="34"/>
                  </a:lnTo>
                  <a:lnTo>
                    <a:pt x="57" y="34"/>
                  </a:lnTo>
                  <a:close/>
                  <a:moveTo>
                    <a:pt x="298" y="17"/>
                  </a:moveTo>
                  <a:lnTo>
                    <a:pt x="298" y="17"/>
                  </a:lnTo>
                  <a:lnTo>
                    <a:pt x="290" y="17"/>
                  </a:lnTo>
                  <a:lnTo>
                    <a:pt x="286" y="15"/>
                  </a:lnTo>
                  <a:lnTo>
                    <a:pt x="284" y="14"/>
                  </a:lnTo>
                  <a:lnTo>
                    <a:pt x="284" y="13"/>
                  </a:lnTo>
                  <a:lnTo>
                    <a:pt x="284" y="13"/>
                  </a:lnTo>
                  <a:lnTo>
                    <a:pt x="283" y="8"/>
                  </a:lnTo>
                  <a:lnTo>
                    <a:pt x="280" y="4"/>
                  </a:lnTo>
                  <a:lnTo>
                    <a:pt x="274" y="1"/>
                  </a:lnTo>
                  <a:lnTo>
                    <a:pt x="270" y="0"/>
                  </a:lnTo>
                  <a:lnTo>
                    <a:pt x="270" y="0"/>
                  </a:lnTo>
                  <a:lnTo>
                    <a:pt x="266" y="3"/>
                  </a:lnTo>
                  <a:lnTo>
                    <a:pt x="262" y="7"/>
                  </a:lnTo>
                  <a:lnTo>
                    <a:pt x="259" y="11"/>
                  </a:lnTo>
                  <a:lnTo>
                    <a:pt x="257" y="17"/>
                  </a:lnTo>
                  <a:lnTo>
                    <a:pt x="257" y="17"/>
                  </a:lnTo>
                  <a:lnTo>
                    <a:pt x="256" y="20"/>
                  </a:lnTo>
                  <a:lnTo>
                    <a:pt x="252" y="21"/>
                  </a:lnTo>
                  <a:lnTo>
                    <a:pt x="249" y="24"/>
                  </a:lnTo>
                  <a:lnTo>
                    <a:pt x="249" y="25"/>
                  </a:lnTo>
                  <a:lnTo>
                    <a:pt x="249" y="27"/>
                  </a:lnTo>
                  <a:lnTo>
                    <a:pt x="249" y="27"/>
                  </a:lnTo>
                  <a:lnTo>
                    <a:pt x="247" y="30"/>
                  </a:lnTo>
                  <a:lnTo>
                    <a:pt x="244" y="31"/>
                  </a:lnTo>
                  <a:lnTo>
                    <a:pt x="244" y="31"/>
                  </a:lnTo>
                  <a:lnTo>
                    <a:pt x="246" y="38"/>
                  </a:lnTo>
                  <a:lnTo>
                    <a:pt x="246" y="41"/>
                  </a:lnTo>
                  <a:lnTo>
                    <a:pt x="246" y="41"/>
                  </a:lnTo>
                  <a:lnTo>
                    <a:pt x="246" y="41"/>
                  </a:lnTo>
                  <a:lnTo>
                    <a:pt x="243" y="41"/>
                  </a:lnTo>
                  <a:lnTo>
                    <a:pt x="240" y="42"/>
                  </a:lnTo>
                  <a:lnTo>
                    <a:pt x="239" y="44"/>
                  </a:lnTo>
                  <a:lnTo>
                    <a:pt x="234" y="45"/>
                  </a:lnTo>
                  <a:lnTo>
                    <a:pt x="234" y="45"/>
                  </a:lnTo>
                  <a:lnTo>
                    <a:pt x="233" y="44"/>
                  </a:lnTo>
                  <a:lnTo>
                    <a:pt x="232" y="41"/>
                  </a:lnTo>
                  <a:lnTo>
                    <a:pt x="226" y="34"/>
                  </a:lnTo>
                  <a:lnTo>
                    <a:pt x="226" y="34"/>
                  </a:lnTo>
                  <a:lnTo>
                    <a:pt x="226" y="34"/>
                  </a:lnTo>
                  <a:lnTo>
                    <a:pt x="226" y="34"/>
                  </a:lnTo>
                  <a:lnTo>
                    <a:pt x="222" y="35"/>
                  </a:lnTo>
                  <a:lnTo>
                    <a:pt x="217" y="41"/>
                  </a:lnTo>
                  <a:lnTo>
                    <a:pt x="215" y="48"/>
                  </a:lnTo>
                  <a:lnTo>
                    <a:pt x="212" y="55"/>
                  </a:lnTo>
                  <a:lnTo>
                    <a:pt x="212" y="55"/>
                  </a:lnTo>
                  <a:lnTo>
                    <a:pt x="210" y="58"/>
                  </a:lnTo>
                  <a:lnTo>
                    <a:pt x="209" y="61"/>
                  </a:lnTo>
                  <a:lnTo>
                    <a:pt x="205" y="62"/>
                  </a:lnTo>
                  <a:lnTo>
                    <a:pt x="189" y="62"/>
                  </a:lnTo>
                  <a:lnTo>
                    <a:pt x="189" y="62"/>
                  </a:lnTo>
                  <a:lnTo>
                    <a:pt x="185" y="64"/>
                  </a:lnTo>
                  <a:lnTo>
                    <a:pt x="182" y="65"/>
                  </a:lnTo>
                  <a:lnTo>
                    <a:pt x="180" y="68"/>
                  </a:lnTo>
                  <a:lnTo>
                    <a:pt x="179" y="71"/>
                  </a:lnTo>
                  <a:lnTo>
                    <a:pt x="179" y="78"/>
                  </a:lnTo>
                  <a:lnTo>
                    <a:pt x="178" y="84"/>
                  </a:lnTo>
                  <a:lnTo>
                    <a:pt x="178" y="84"/>
                  </a:lnTo>
                  <a:lnTo>
                    <a:pt x="176" y="85"/>
                  </a:lnTo>
                  <a:lnTo>
                    <a:pt x="175" y="85"/>
                  </a:lnTo>
                  <a:lnTo>
                    <a:pt x="168" y="82"/>
                  </a:lnTo>
                  <a:lnTo>
                    <a:pt x="161" y="79"/>
                  </a:lnTo>
                  <a:lnTo>
                    <a:pt x="153" y="77"/>
                  </a:lnTo>
                  <a:lnTo>
                    <a:pt x="153" y="77"/>
                  </a:lnTo>
                  <a:lnTo>
                    <a:pt x="156" y="84"/>
                  </a:lnTo>
                  <a:lnTo>
                    <a:pt x="158" y="86"/>
                  </a:lnTo>
                  <a:lnTo>
                    <a:pt x="159" y="88"/>
                  </a:lnTo>
                  <a:lnTo>
                    <a:pt x="159" y="88"/>
                  </a:lnTo>
                  <a:lnTo>
                    <a:pt x="162" y="89"/>
                  </a:lnTo>
                  <a:lnTo>
                    <a:pt x="166" y="92"/>
                  </a:lnTo>
                  <a:lnTo>
                    <a:pt x="169" y="94"/>
                  </a:lnTo>
                  <a:lnTo>
                    <a:pt x="170" y="95"/>
                  </a:lnTo>
                  <a:lnTo>
                    <a:pt x="172" y="94"/>
                  </a:lnTo>
                  <a:lnTo>
                    <a:pt x="172" y="94"/>
                  </a:lnTo>
                  <a:lnTo>
                    <a:pt x="176" y="92"/>
                  </a:lnTo>
                  <a:lnTo>
                    <a:pt x="182" y="92"/>
                  </a:lnTo>
                  <a:lnTo>
                    <a:pt x="188" y="92"/>
                  </a:lnTo>
                  <a:lnTo>
                    <a:pt x="193" y="92"/>
                  </a:lnTo>
                  <a:lnTo>
                    <a:pt x="193" y="92"/>
                  </a:lnTo>
                  <a:lnTo>
                    <a:pt x="196" y="91"/>
                  </a:lnTo>
                  <a:lnTo>
                    <a:pt x="200" y="88"/>
                  </a:lnTo>
                  <a:lnTo>
                    <a:pt x="203" y="86"/>
                  </a:lnTo>
                  <a:lnTo>
                    <a:pt x="209" y="85"/>
                  </a:lnTo>
                  <a:lnTo>
                    <a:pt x="209" y="85"/>
                  </a:lnTo>
                  <a:lnTo>
                    <a:pt x="215" y="86"/>
                  </a:lnTo>
                  <a:lnTo>
                    <a:pt x="217" y="89"/>
                  </a:lnTo>
                  <a:lnTo>
                    <a:pt x="219" y="89"/>
                  </a:lnTo>
                  <a:lnTo>
                    <a:pt x="225" y="88"/>
                  </a:lnTo>
                  <a:lnTo>
                    <a:pt x="225" y="88"/>
                  </a:lnTo>
                  <a:lnTo>
                    <a:pt x="230" y="86"/>
                  </a:lnTo>
                  <a:lnTo>
                    <a:pt x="236" y="85"/>
                  </a:lnTo>
                  <a:lnTo>
                    <a:pt x="239" y="84"/>
                  </a:lnTo>
                  <a:lnTo>
                    <a:pt x="239" y="79"/>
                  </a:lnTo>
                  <a:lnTo>
                    <a:pt x="239" y="79"/>
                  </a:lnTo>
                  <a:lnTo>
                    <a:pt x="239" y="74"/>
                  </a:lnTo>
                  <a:lnTo>
                    <a:pt x="242" y="71"/>
                  </a:lnTo>
                  <a:lnTo>
                    <a:pt x="243" y="68"/>
                  </a:lnTo>
                  <a:lnTo>
                    <a:pt x="243" y="64"/>
                  </a:lnTo>
                  <a:lnTo>
                    <a:pt x="243" y="64"/>
                  </a:lnTo>
                  <a:lnTo>
                    <a:pt x="243" y="62"/>
                  </a:lnTo>
                  <a:lnTo>
                    <a:pt x="244" y="61"/>
                  </a:lnTo>
                  <a:lnTo>
                    <a:pt x="249" y="58"/>
                  </a:lnTo>
                  <a:lnTo>
                    <a:pt x="252" y="55"/>
                  </a:lnTo>
                  <a:lnTo>
                    <a:pt x="253" y="54"/>
                  </a:lnTo>
                  <a:lnTo>
                    <a:pt x="253" y="49"/>
                  </a:lnTo>
                  <a:lnTo>
                    <a:pt x="253" y="49"/>
                  </a:lnTo>
                  <a:lnTo>
                    <a:pt x="253" y="45"/>
                  </a:lnTo>
                  <a:lnTo>
                    <a:pt x="256" y="42"/>
                  </a:lnTo>
                  <a:lnTo>
                    <a:pt x="259" y="41"/>
                  </a:lnTo>
                  <a:lnTo>
                    <a:pt x="262" y="40"/>
                  </a:lnTo>
                  <a:lnTo>
                    <a:pt x="270" y="40"/>
                  </a:lnTo>
                  <a:lnTo>
                    <a:pt x="277" y="40"/>
                  </a:lnTo>
                  <a:lnTo>
                    <a:pt x="277" y="40"/>
                  </a:lnTo>
                  <a:lnTo>
                    <a:pt x="286" y="41"/>
                  </a:lnTo>
                  <a:lnTo>
                    <a:pt x="286" y="41"/>
                  </a:lnTo>
                  <a:lnTo>
                    <a:pt x="293" y="37"/>
                  </a:lnTo>
                  <a:lnTo>
                    <a:pt x="296" y="34"/>
                  </a:lnTo>
                  <a:lnTo>
                    <a:pt x="296" y="32"/>
                  </a:lnTo>
                  <a:lnTo>
                    <a:pt x="296" y="32"/>
                  </a:lnTo>
                  <a:lnTo>
                    <a:pt x="296" y="32"/>
                  </a:lnTo>
                  <a:lnTo>
                    <a:pt x="294" y="31"/>
                  </a:lnTo>
                  <a:lnTo>
                    <a:pt x="296" y="30"/>
                  </a:lnTo>
                  <a:lnTo>
                    <a:pt x="300" y="30"/>
                  </a:lnTo>
                  <a:lnTo>
                    <a:pt x="306" y="28"/>
                  </a:lnTo>
                  <a:lnTo>
                    <a:pt x="308" y="27"/>
                  </a:lnTo>
                  <a:lnTo>
                    <a:pt x="310" y="25"/>
                  </a:lnTo>
                  <a:lnTo>
                    <a:pt x="310" y="25"/>
                  </a:lnTo>
                  <a:lnTo>
                    <a:pt x="310" y="24"/>
                  </a:lnTo>
                  <a:lnTo>
                    <a:pt x="310" y="21"/>
                  </a:lnTo>
                  <a:lnTo>
                    <a:pt x="307" y="18"/>
                  </a:lnTo>
                  <a:lnTo>
                    <a:pt x="303" y="17"/>
                  </a:lnTo>
                  <a:lnTo>
                    <a:pt x="298" y="17"/>
                  </a:lnTo>
                  <a:lnTo>
                    <a:pt x="298" y="17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08" name="Brunei">
              <a:extLst>
                <a:ext uri="{FF2B5EF4-FFF2-40B4-BE49-F238E27FC236}">
                  <a16:creationId xmlns:a16="http://schemas.microsoft.com/office/drawing/2014/main" id="{AD5F45BA-F881-D54F-96AC-B1C20FB0B0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325" y="4200235"/>
              <a:ext cx="29596" cy="20717"/>
            </a:xfrm>
            <a:custGeom>
              <a:avLst/>
              <a:gdLst/>
              <a:ahLst/>
              <a:cxnLst>
                <a:cxn ang="0">
                  <a:pos x="8" y="14"/>
                </a:cxn>
                <a:cxn ang="0">
                  <a:pos x="8" y="14"/>
                </a:cxn>
                <a:cxn ang="0">
                  <a:pos x="13" y="13"/>
                </a:cxn>
                <a:cxn ang="0">
                  <a:pos x="14" y="11"/>
                </a:cxn>
                <a:cxn ang="0">
                  <a:pos x="17" y="10"/>
                </a:cxn>
                <a:cxn ang="0">
                  <a:pos x="20" y="10"/>
                </a:cxn>
                <a:cxn ang="0">
                  <a:pos x="20" y="10"/>
                </a:cxn>
                <a:cxn ang="0">
                  <a:pos x="20" y="10"/>
                </a:cxn>
                <a:cxn ang="0">
                  <a:pos x="20" y="7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14" y="1"/>
                </a:cxn>
                <a:cxn ang="0">
                  <a:pos x="11" y="3"/>
                </a:cxn>
                <a:cxn ang="0">
                  <a:pos x="11" y="4"/>
                </a:cxn>
                <a:cxn ang="0">
                  <a:pos x="11" y="4"/>
                </a:cxn>
                <a:cxn ang="0">
                  <a:pos x="11" y="6"/>
                </a:cxn>
                <a:cxn ang="0">
                  <a:pos x="10" y="6"/>
                </a:cxn>
                <a:cxn ang="0">
                  <a:pos x="7" y="4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6" y="10"/>
                </a:cxn>
                <a:cxn ang="0">
                  <a:pos x="7" y="13"/>
                </a:cxn>
                <a:cxn ang="0">
                  <a:pos x="8" y="14"/>
                </a:cxn>
                <a:cxn ang="0">
                  <a:pos x="8" y="14"/>
                </a:cxn>
              </a:cxnLst>
              <a:rect l="0" t="0" r="r" b="b"/>
              <a:pathLst>
                <a:path w="20" h="14">
                  <a:moveTo>
                    <a:pt x="8" y="14"/>
                  </a:moveTo>
                  <a:lnTo>
                    <a:pt x="8" y="14"/>
                  </a:lnTo>
                  <a:lnTo>
                    <a:pt x="13" y="13"/>
                  </a:lnTo>
                  <a:lnTo>
                    <a:pt x="14" y="11"/>
                  </a:lnTo>
                  <a:lnTo>
                    <a:pt x="17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7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4" y="1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7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6" y="10"/>
                  </a:lnTo>
                  <a:lnTo>
                    <a:pt x="7" y="13"/>
                  </a:lnTo>
                  <a:lnTo>
                    <a:pt x="8" y="14"/>
                  </a:lnTo>
                  <a:lnTo>
                    <a:pt x="8" y="1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09" name="Sri Lanka">
              <a:extLst>
                <a:ext uri="{FF2B5EF4-FFF2-40B4-BE49-F238E27FC236}">
                  <a16:creationId xmlns:a16="http://schemas.microsoft.com/office/drawing/2014/main" id="{9DAD65E1-397D-F849-8727-95FFB5C77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3081" y="4084812"/>
              <a:ext cx="48833" cy="90267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7" y="0"/>
                </a:cxn>
                <a:cxn ang="0">
                  <a:pos x="4" y="1"/>
                </a:cxn>
                <a:cxn ang="0">
                  <a:pos x="3" y="4"/>
                </a:cxn>
                <a:cxn ang="0">
                  <a:pos x="1" y="14"/>
                </a:cxn>
                <a:cxn ang="0">
                  <a:pos x="1" y="14"/>
                </a:cxn>
                <a:cxn ang="0">
                  <a:pos x="0" y="20"/>
                </a:cxn>
                <a:cxn ang="0">
                  <a:pos x="0" y="24"/>
                </a:cxn>
                <a:cxn ang="0">
                  <a:pos x="0" y="35"/>
                </a:cxn>
                <a:cxn ang="0">
                  <a:pos x="0" y="35"/>
                </a:cxn>
                <a:cxn ang="0">
                  <a:pos x="1" y="50"/>
                </a:cxn>
                <a:cxn ang="0">
                  <a:pos x="4" y="55"/>
                </a:cxn>
                <a:cxn ang="0">
                  <a:pos x="8" y="60"/>
                </a:cxn>
                <a:cxn ang="0">
                  <a:pos x="8" y="60"/>
                </a:cxn>
                <a:cxn ang="0">
                  <a:pos x="11" y="61"/>
                </a:cxn>
                <a:cxn ang="0">
                  <a:pos x="16" y="61"/>
                </a:cxn>
                <a:cxn ang="0">
                  <a:pos x="20" y="58"/>
                </a:cxn>
                <a:cxn ang="0">
                  <a:pos x="24" y="55"/>
                </a:cxn>
                <a:cxn ang="0">
                  <a:pos x="27" y="51"/>
                </a:cxn>
                <a:cxn ang="0">
                  <a:pos x="30" y="47"/>
                </a:cxn>
                <a:cxn ang="0">
                  <a:pos x="33" y="41"/>
                </a:cxn>
                <a:cxn ang="0">
                  <a:pos x="33" y="37"/>
                </a:cxn>
                <a:cxn ang="0">
                  <a:pos x="33" y="37"/>
                </a:cxn>
                <a:cxn ang="0">
                  <a:pos x="33" y="31"/>
                </a:cxn>
                <a:cxn ang="0">
                  <a:pos x="30" y="25"/>
                </a:cxn>
                <a:cxn ang="0">
                  <a:pos x="21" y="13"/>
                </a:cxn>
                <a:cxn ang="0">
                  <a:pos x="13" y="3"/>
                </a:cxn>
                <a:cxn ang="0">
                  <a:pos x="8" y="0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33" h="61">
                  <a:moveTo>
                    <a:pt x="7" y="0"/>
                  </a:moveTo>
                  <a:lnTo>
                    <a:pt x="7" y="0"/>
                  </a:lnTo>
                  <a:lnTo>
                    <a:pt x="4" y="1"/>
                  </a:lnTo>
                  <a:lnTo>
                    <a:pt x="3" y="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1" y="50"/>
                  </a:lnTo>
                  <a:lnTo>
                    <a:pt x="4" y="55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11" y="61"/>
                  </a:lnTo>
                  <a:lnTo>
                    <a:pt x="16" y="61"/>
                  </a:lnTo>
                  <a:lnTo>
                    <a:pt x="20" y="58"/>
                  </a:lnTo>
                  <a:lnTo>
                    <a:pt x="24" y="55"/>
                  </a:lnTo>
                  <a:lnTo>
                    <a:pt x="27" y="51"/>
                  </a:lnTo>
                  <a:lnTo>
                    <a:pt x="30" y="47"/>
                  </a:lnTo>
                  <a:lnTo>
                    <a:pt x="33" y="41"/>
                  </a:lnTo>
                  <a:lnTo>
                    <a:pt x="33" y="37"/>
                  </a:lnTo>
                  <a:lnTo>
                    <a:pt x="33" y="37"/>
                  </a:lnTo>
                  <a:lnTo>
                    <a:pt x="33" y="31"/>
                  </a:lnTo>
                  <a:lnTo>
                    <a:pt x="30" y="25"/>
                  </a:lnTo>
                  <a:lnTo>
                    <a:pt x="21" y="13"/>
                  </a:lnTo>
                  <a:lnTo>
                    <a:pt x="13" y="3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10" name="Timor-Leste">
              <a:extLst>
                <a:ext uri="{FF2B5EF4-FFF2-40B4-BE49-F238E27FC236}">
                  <a16:creationId xmlns:a16="http://schemas.microsoft.com/office/drawing/2014/main" id="{8774BC44-DAF7-934E-939F-6A2B45261B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40050" y="4513950"/>
              <a:ext cx="78429" cy="26636"/>
            </a:xfrm>
            <a:custGeom>
              <a:avLst/>
              <a:gdLst/>
              <a:ahLst/>
              <a:cxnLst>
                <a:cxn ang="0">
                  <a:pos x="6" y="14"/>
                </a:cxn>
                <a:cxn ang="0">
                  <a:pos x="6" y="14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3" y="18"/>
                </a:cxn>
                <a:cxn ang="0">
                  <a:pos x="4" y="18"/>
                </a:cxn>
                <a:cxn ang="0">
                  <a:pos x="6" y="18"/>
                </a:cxn>
                <a:cxn ang="0">
                  <a:pos x="6" y="18"/>
                </a:cxn>
                <a:cxn ang="0">
                  <a:pos x="7" y="17"/>
                </a:cxn>
                <a:cxn ang="0">
                  <a:pos x="9" y="14"/>
                </a:cxn>
                <a:cxn ang="0">
                  <a:pos x="9" y="14"/>
                </a:cxn>
                <a:cxn ang="0">
                  <a:pos x="6" y="14"/>
                </a:cxn>
                <a:cxn ang="0">
                  <a:pos x="6" y="14"/>
                </a:cxn>
                <a:cxn ang="0">
                  <a:pos x="6" y="14"/>
                </a:cxn>
                <a:cxn ang="0">
                  <a:pos x="6" y="14"/>
                </a:cxn>
                <a:cxn ang="0">
                  <a:pos x="29" y="3"/>
                </a:cxn>
                <a:cxn ang="0">
                  <a:pos x="29" y="3"/>
                </a:cxn>
                <a:cxn ang="0">
                  <a:pos x="24" y="3"/>
                </a:cxn>
                <a:cxn ang="0">
                  <a:pos x="21" y="6"/>
                </a:cxn>
                <a:cxn ang="0">
                  <a:pos x="14" y="11"/>
                </a:cxn>
                <a:cxn ang="0">
                  <a:pos x="14" y="11"/>
                </a:cxn>
                <a:cxn ang="0">
                  <a:pos x="13" y="11"/>
                </a:cxn>
                <a:cxn ang="0">
                  <a:pos x="13" y="11"/>
                </a:cxn>
                <a:cxn ang="0">
                  <a:pos x="19" y="17"/>
                </a:cxn>
                <a:cxn ang="0">
                  <a:pos x="19" y="17"/>
                </a:cxn>
                <a:cxn ang="0">
                  <a:pos x="27" y="13"/>
                </a:cxn>
                <a:cxn ang="0">
                  <a:pos x="39" y="8"/>
                </a:cxn>
                <a:cxn ang="0">
                  <a:pos x="47" y="4"/>
                </a:cxn>
                <a:cxn ang="0">
                  <a:pos x="53" y="1"/>
                </a:cxn>
                <a:cxn ang="0">
                  <a:pos x="53" y="1"/>
                </a:cxn>
                <a:cxn ang="0">
                  <a:pos x="51" y="1"/>
                </a:cxn>
                <a:cxn ang="0">
                  <a:pos x="50" y="0"/>
                </a:cxn>
                <a:cxn ang="0">
                  <a:pos x="44" y="1"/>
                </a:cxn>
                <a:cxn ang="0">
                  <a:pos x="36" y="1"/>
                </a:cxn>
                <a:cxn ang="0">
                  <a:pos x="29" y="3"/>
                </a:cxn>
                <a:cxn ang="0">
                  <a:pos x="29" y="3"/>
                </a:cxn>
              </a:cxnLst>
              <a:rect l="0" t="0" r="r" b="b"/>
              <a:pathLst>
                <a:path w="53" h="18">
                  <a:moveTo>
                    <a:pt x="6" y="14"/>
                  </a:moveTo>
                  <a:lnTo>
                    <a:pt x="6" y="14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3" y="18"/>
                  </a:lnTo>
                  <a:lnTo>
                    <a:pt x="4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7" y="17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4"/>
                  </a:lnTo>
                  <a:close/>
                  <a:moveTo>
                    <a:pt x="29" y="3"/>
                  </a:moveTo>
                  <a:lnTo>
                    <a:pt x="29" y="3"/>
                  </a:lnTo>
                  <a:lnTo>
                    <a:pt x="24" y="3"/>
                  </a:lnTo>
                  <a:lnTo>
                    <a:pt x="21" y="6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27" y="13"/>
                  </a:lnTo>
                  <a:lnTo>
                    <a:pt x="39" y="8"/>
                  </a:lnTo>
                  <a:lnTo>
                    <a:pt x="47" y="4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1" y="1"/>
                  </a:lnTo>
                  <a:lnTo>
                    <a:pt x="50" y="0"/>
                  </a:lnTo>
                  <a:lnTo>
                    <a:pt x="44" y="1"/>
                  </a:lnTo>
                  <a:lnTo>
                    <a:pt x="36" y="1"/>
                  </a:lnTo>
                  <a:lnTo>
                    <a:pt x="29" y="3"/>
                  </a:lnTo>
                  <a:lnTo>
                    <a:pt x="29" y="3"/>
                  </a:lnTo>
                  <a:close/>
                </a:path>
              </a:pathLst>
            </a:custGeom>
            <a:solidFill>
              <a:schemeClr val="tx2">
                <a:alpha val="0"/>
              </a:schemeClr>
            </a:solidFill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</p:grpSp>
      <p:grpSp>
        <p:nvGrpSpPr>
          <p:cNvPr id="311" name="Africa" descr="Map of West Asia and Africa. ">
            <a:extLst>
              <a:ext uri="{FF2B5EF4-FFF2-40B4-BE49-F238E27FC236}">
                <a16:creationId xmlns:a16="http://schemas.microsoft.com/office/drawing/2014/main" id="{565B5913-7D4E-4540-B13B-5C3A6299AF72}"/>
              </a:ext>
            </a:extLst>
          </p:cNvPr>
          <p:cNvGrpSpPr/>
          <p:nvPr/>
        </p:nvGrpSpPr>
        <p:grpSpPr>
          <a:xfrm>
            <a:off x="4367421" y="3630128"/>
            <a:ext cx="1608526" cy="1803856"/>
            <a:chOff x="3916456" y="3374516"/>
            <a:chExt cx="1608526" cy="1803856"/>
          </a:xfrm>
          <a:solidFill>
            <a:schemeClr val="bg1">
              <a:lumMod val="75000"/>
            </a:schemeClr>
          </a:solidFill>
        </p:grpSpPr>
        <p:sp>
          <p:nvSpPr>
            <p:cNvPr id="312" name="Egypt">
              <a:extLst>
                <a:ext uri="{FF2B5EF4-FFF2-40B4-BE49-F238E27FC236}">
                  <a16:creationId xmlns:a16="http://schemas.microsoft.com/office/drawing/2014/main" id="{5018E7A6-B736-2642-8F9C-1B367EE4F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1993" y="3521015"/>
              <a:ext cx="251563" cy="257482"/>
            </a:xfrm>
            <a:custGeom>
              <a:avLst/>
              <a:gdLst/>
              <a:ahLst/>
              <a:cxnLst>
                <a:cxn ang="0">
                  <a:pos x="149" y="9"/>
                </a:cxn>
                <a:cxn ang="0">
                  <a:pos x="148" y="12"/>
                </a:cxn>
                <a:cxn ang="0">
                  <a:pos x="145" y="12"/>
                </a:cxn>
                <a:cxn ang="0">
                  <a:pos x="135" y="11"/>
                </a:cxn>
                <a:cxn ang="0">
                  <a:pos x="131" y="11"/>
                </a:cxn>
                <a:cxn ang="0">
                  <a:pos x="119" y="11"/>
                </a:cxn>
                <a:cxn ang="0">
                  <a:pos x="109" y="7"/>
                </a:cxn>
                <a:cxn ang="0">
                  <a:pos x="102" y="5"/>
                </a:cxn>
                <a:cxn ang="0">
                  <a:pos x="82" y="9"/>
                </a:cxn>
                <a:cxn ang="0">
                  <a:pos x="76" y="12"/>
                </a:cxn>
                <a:cxn ang="0">
                  <a:pos x="74" y="15"/>
                </a:cxn>
                <a:cxn ang="0">
                  <a:pos x="64" y="15"/>
                </a:cxn>
                <a:cxn ang="0">
                  <a:pos x="58" y="14"/>
                </a:cxn>
                <a:cxn ang="0">
                  <a:pos x="38" y="7"/>
                </a:cxn>
                <a:cxn ang="0">
                  <a:pos x="30" y="5"/>
                </a:cxn>
                <a:cxn ang="0">
                  <a:pos x="8" y="2"/>
                </a:cxn>
                <a:cxn ang="0">
                  <a:pos x="5" y="0"/>
                </a:cxn>
                <a:cxn ang="0">
                  <a:pos x="2" y="4"/>
                </a:cxn>
                <a:cxn ang="0">
                  <a:pos x="2" y="15"/>
                </a:cxn>
                <a:cxn ang="0">
                  <a:pos x="1" y="24"/>
                </a:cxn>
                <a:cxn ang="0">
                  <a:pos x="0" y="28"/>
                </a:cxn>
                <a:cxn ang="0">
                  <a:pos x="1" y="39"/>
                </a:cxn>
                <a:cxn ang="0">
                  <a:pos x="1" y="48"/>
                </a:cxn>
                <a:cxn ang="0">
                  <a:pos x="99" y="172"/>
                </a:cxn>
                <a:cxn ang="0">
                  <a:pos x="105" y="167"/>
                </a:cxn>
                <a:cxn ang="0">
                  <a:pos x="108" y="167"/>
                </a:cxn>
                <a:cxn ang="0">
                  <a:pos x="112" y="170"/>
                </a:cxn>
                <a:cxn ang="0">
                  <a:pos x="133" y="170"/>
                </a:cxn>
                <a:cxn ang="0">
                  <a:pos x="139" y="174"/>
                </a:cxn>
                <a:cxn ang="0">
                  <a:pos x="142" y="174"/>
                </a:cxn>
                <a:cxn ang="0">
                  <a:pos x="145" y="172"/>
                </a:cxn>
                <a:cxn ang="0">
                  <a:pos x="152" y="167"/>
                </a:cxn>
                <a:cxn ang="0">
                  <a:pos x="153" y="167"/>
                </a:cxn>
                <a:cxn ang="0">
                  <a:pos x="158" y="162"/>
                </a:cxn>
                <a:cxn ang="0">
                  <a:pos x="160" y="156"/>
                </a:cxn>
                <a:cxn ang="0">
                  <a:pos x="162" y="156"/>
                </a:cxn>
                <a:cxn ang="0">
                  <a:pos x="170" y="150"/>
                </a:cxn>
                <a:cxn ang="0">
                  <a:pos x="170" y="149"/>
                </a:cxn>
                <a:cxn ang="0">
                  <a:pos x="170" y="143"/>
                </a:cxn>
                <a:cxn ang="0">
                  <a:pos x="170" y="139"/>
                </a:cxn>
                <a:cxn ang="0">
                  <a:pos x="166" y="132"/>
                </a:cxn>
                <a:cxn ang="0">
                  <a:pos x="163" y="125"/>
                </a:cxn>
                <a:cxn ang="0">
                  <a:pos x="153" y="108"/>
                </a:cxn>
                <a:cxn ang="0">
                  <a:pos x="146" y="92"/>
                </a:cxn>
                <a:cxn ang="0">
                  <a:pos x="145" y="88"/>
                </a:cxn>
                <a:cxn ang="0">
                  <a:pos x="139" y="81"/>
                </a:cxn>
                <a:cxn ang="0">
                  <a:pos x="139" y="76"/>
                </a:cxn>
                <a:cxn ang="0">
                  <a:pos x="136" y="69"/>
                </a:cxn>
                <a:cxn ang="0">
                  <a:pos x="128" y="58"/>
                </a:cxn>
                <a:cxn ang="0">
                  <a:pos x="121" y="41"/>
                </a:cxn>
                <a:cxn ang="0">
                  <a:pos x="121" y="29"/>
                </a:cxn>
                <a:cxn ang="0">
                  <a:pos x="122" y="31"/>
                </a:cxn>
                <a:cxn ang="0">
                  <a:pos x="131" y="49"/>
                </a:cxn>
                <a:cxn ang="0">
                  <a:pos x="138" y="62"/>
                </a:cxn>
                <a:cxn ang="0">
                  <a:pos x="145" y="71"/>
                </a:cxn>
                <a:cxn ang="0">
                  <a:pos x="148" y="71"/>
                </a:cxn>
                <a:cxn ang="0">
                  <a:pos x="150" y="66"/>
                </a:cxn>
                <a:cxn ang="0">
                  <a:pos x="155" y="51"/>
                </a:cxn>
                <a:cxn ang="0">
                  <a:pos x="158" y="48"/>
                </a:cxn>
                <a:cxn ang="0">
                  <a:pos x="158" y="45"/>
                </a:cxn>
              </a:cxnLst>
              <a:rect l="0" t="0" r="r" b="b"/>
              <a:pathLst>
                <a:path w="170" h="174">
                  <a:moveTo>
                    <a:pt x="160" y="38"/>
                  </a:moveTo>
                  <a:lnTo>
                    <a:pt x="149" y="9"/>
                  </a:lnTo>
                  <a:lnTo>
                    <a:pt x="149" y="9"/>
                  </a:lnTo>
                  <a:lnTo>
                    <a:pt x="148" y="12"/>
                  </a:lnTo>
                  <a:lnTo>
                    <a:pt x="148" y="12"/>
                  </a:lnTo>
                  <a:lnTo>
                    <a:pt x="145" y="12"/>
                  </a:lnTo>
                  <a:lnTo>
                    <a:pt x="140" y="12"/>
                  </a:lnTo>
                  <a:lnTo>
                    <a:pt x="135" y="11"/>
                  </a:lnTo>
                  <a:lnTo>
                    <a:pt x="131" y="11"/>
                  </a:lnTo>
                  <a:lnTo>
                    <a:pt x="131" y="11"/>
                  </a:lnTo>
                  <a:lnTo>
                    <a:pt x="125" y="12"/>
                  </a:lnTo>
                  <a:lnTo>
                    <a:pt x="119" y="11"/>
                  </a:lnTo>
                  <a:lnTo>
                    <a:pt x="109" y="7"/>
                  </a:lnTo>
                  <a:lnTo>
                    <a:pt x="109" y="7"/>
                  </a:lnTo>
                  <a:lnTo>
                    <a:pt x="106" y="7"/>
                  </a:lnTo>
                  <a:lnTo>
                    <a:pt x="102" y="5"/>
                  </a:lnTo>
                  <a:lnTo>
                    <a:pt x="92" y="7"/>
                  </a:lnTo>
                  <a:lnTo>
                    <a:pt x="82" y="9"/>
                  </a:lnTo>
                  <a:lnTo>
                    <a:pt x="78" y="11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74" y="15"/>
                  </a:lnTo>
                  <a:lnTo>
                    <a:pt x="69" y="17"/>
                  </a:lnTo>
                  <a:lnTo>
                    <a:pt x="64" y="15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45" y="9"/>
                  </a:lnTo>
                  <a:lnTo>
                    <a:pt x="38" y="7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12" y="4"/>
                  </a:lnTo>
                  <a:lnTo>
                    <a:pt x="8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11"/>
                  </a:lnTo>
                  <a:lnTo>
                    <a:pt x="2" y="15"/>
                  </a:lnTo>
                  <a:lnTo>
                    <a:pt x="2" y="19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1" y="39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172"/>
                  </a:lnTo>
                  <a:lnTo>
                    <a:pt x="99" y="172"/>
                  </a:lnTo>
                  <a:lnTo>
                    <a:pt x="99" y="172"/>
                  </a:lnTo>
                  <a:lnTo>
                    <a:pt x="105" y="167"/>
                  </a:lnTo>
                  <a:lnTo>
                    <a:pt x="105" y="167"/>
                  </a:lnTo>
                  <a:lnTo>
                    <a:pt x="108" y="167"/>
                  </a:lnTo>
                  <a:lnTo>
                    <a:pt x="109" y="167"/>
                  </a:lnTo>
                  <a:lnTo>
                    <a:pt x="112" y="170"/>
                  </a:lnTo>
                  <a:lnTo>
                    <a:pt x="133" y="170"/>
                  </a:lnTo>
                  <a:lnTo>
                    <a:pt x="133" y="170"/>
                  </a:lnTo>
                  <a:lnTo>
                    <a:pt x="136" y="173"/>
                  </a:lnTo>
                  <a:lnTo>
                    <a:pt x="139" y="174"/>
                  </a:lnTo>
                  <a:lnTo>
                    <a:pt x="142" y="174"/>
                  </a:lnTo>
                  <a:lnTo>
                    <a:pt x="142" y="174"/>
                  </a:lnTo>
                  <a:lnTo>
                    <a:pt x="145" y="173"/>
                  </a:lnTo>
                  <a:lnTo>
                    <a:pt x="145" y="172"/>
                  </a:lnTo>
                  <a:lnTo>
                    <a:pt x="148" y="169"/>
                  </a:lnTo>
                  <a:lnTo>
                    <a:pt x="152" y="167"/>
                  </a:lnTo>
                  <a:lnTo>
                    <a:pt x="152" y="167"/>
                  </a:lnTo>
                  <a:lnTo>
                    <a:pt x="153" y="167"/>
                  </a:lnTo>
                  <a:lnTo>
                    <a:pt x="155" y="166"/>
                  </a:lnTo>
                  <a:lnTo>
                    <a:pt x="158" y="162"/>
                  </a:lnTo>
                  <a:lnTo>
                    <a:pt x="159" y="157"/>
                  </a:lnTo>
                  <a:lnTo>
                    <a:pt x="160" y="156"/>
                  </a:lnTo>
                  <a:lnTo>
                    <a:pt x="162" y="156"/>
                  </a:lnTo>
                  <a:lnTo>
                    <a:pt x="162" y="156"/>
                  </a:lnTo>
                  <a:lnTo>
                    <a:pt x="166" y="156"/>
                  </a:lnTo>
                  <a:lnTo>
                    <a:pt x="170" y="150"/>
                  </a:lnTo>
                  <a:lnTo>
                    <a:pt x="170" y="150"/>
                  </a:lnTo>
                  <a:lnTo>
                    <a:pt x="170" y="149"/>
                  </a:lnTo>
                  <a:lnTo>
                    <a:pt x="170" y="149"/>
                  </a:lnTo>
                  <a:lnTo>
                    <a:pt x="170" y="143"/>
                  </a:lnTo>
                  <a:lnTo>
                    <a:pt x="170" y="143"/>
                  </a:lnTo>
                  <a:lnTo>
                    <a:pt x="170" y="139"/>
                  </a:lnTo>
                  <a:lnTo>
                    <a:pt x="169" y="135"/>
                  </a:lnTo>
                  <a:lnTo>
                    <a:pt x="166" y="132"/>
                  </a:lnTo>
                  <a:lnTo>
                    <a:pt x="163" y="125"/>
                  </a:lnTo>
                  <a:lnTo>
                    <a:pt x="163" y="125"/>
                  </a:lnTo>
                  <a:lnTo>
                    <a:pt x="159" y="116"/>
                  </a:lnTo>
                  <a:lnTo>
                    <a:pt x="153" y="108"/>
                  </a:lnTo>
                  <a:lnTo>
                    <a:pt x="149" y="99"/>
                  </a:lnTo>
                  <a:lnTo>
                    <a:pt x="146" y="92"/>
                  </a:lnTo>
                  <a:lnTo>
                    <a:pt x="146" y="92"/>
                  </a:lnTo>
                  <a:lnTo>
                    <a:pt x="145" y="88"/>
                  </a:lnTo>
                  <a:lnTo>
                    <a:pt x="142" y="85"/>
                  </a:lnTo>
                  <a:lnTo>
                    <a:pt x="139" y="81"/>
                  </a:lnTo>
                  <a:lnTo>
                    <a:pt x="139" y="76"/>
                  </a:lnTo>
                  <a:lnTo>
                    <a:pt x="139" y="76"/>
                  </a:lnTo>
                  <a:lnTo>
                    <a:pt x="138" y="72"/>
                  </a:lnTo>
                  <a:lnTo>
                    <a:pt x="136" y="69"/>
                  </a:lnTo>
                  <a:lnTo>
                    <a:pt x="128" y="58"/>
                  </a:lnTo>
                  <a:lnTo>
                    <a:pt x="128" y="58"/>
                  </a:lnTo>
                  <a:lnTo>
                    <a:pt x="123" y="49"/>
                  </a:lnTo>
                  <a:lnTo>
                    <a:pt x="121" y="41"/>
                  </a:lnTo>
                  <a:lnTo>
                    <a:pt x="119" y="32"/>
                  </a:lnTo>
                  <a:lnTo>
                    <a:pt x="121" y="29"/>
                  </a:lnTo>
                  <a:lnTo>
                    <a:pt x="121" y="29"/>
                  </a:lnTo>
                  <a:lnTo>
                    <a:pt x="122" y="31"/>
                  </a:lnTo>
                  <a:lnTo>
                    <a:pt x="126" y="36"/>
                  </a:lnTo>
                  <a:lnTo>
                    <a:pt x="131" y="49"/>
                  </a:lnTo>
                  <a:lnTo>
                    <a:pt x="131" y="49"/>
                  </a:lnTo>
                  <a:lnTo>
                    <a:pt x="138" y="62"/>
                  </a:lnTo>
                  <a:lnTo>
                    <a:pt x="142" y="68"/>
                  </a:lnTo>
                  <a:lnTo>
                    <a:pt x="145" y="71"/>
                  </a:lnTo>
                  <a:lnTo>
                    <a:pt x="148" y="71"/>
                  </a:lnTo>
                  <a:lnTo>
                    <a:pt x="148" y="71"/>
                  </a:lnTo>
                  <a:lnTo>
                    <a:pt x="149" y="69"/>
                  </a:lnTo>
                  <a:lnTo>
                    <a:pt x="150" y="66"/>
                  </a:lnTo>
                  <a:lnTo>
                    <a:pt x="153" y="59"/>
                  </a:lnTo>
                  <a:lnTo>
                    <a:pt x="155" y="51"/>
                  </a:lnTo>
                  <a:lnTo>
                    <a:pt x="158" y="48"/>
                  </a:lnTo>
                  <a:lnTo>
                    <a:pt x="158" y="48"/>
                  </a:lnTo>
                  <a:lnTo>
                    <a:pt x="158" y="49"/>
                  </a:lnTo>
                  <a:lnTo>
                    <a:pt x="158" y="45"/>
                  </a:lnTo>
                  <a:lnTo>
                    <a:pt x="160" y="3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13" name="Tunisia">
              <a:extLst>
                <a:ext uri="{FF2B5EF4-FFF2-40B4-BE49-F238E27FC236}">
                  <a16:creationId xmlns:a16="http://schemas.microsoft.com/office/drawing/2014/main" id="{821312CE-EE28-6644-9E4D-86B49D3CA8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971" y="3374516"/>
              <a:ext cx="99146" cy="192372"/>
            </a:xfrm>
            <a:custGeom>
              <a:avLst/>
              <a:gdLst/>
              <a:ahLst/>
              <a:cxnLst>
                <a:cxn ang="0">
                  <a:pos x="17" y="32"/>
                </a:cxn>
                <a:cxn ang="0">
                  <a:pos x="17" y="42"/>
                </a:cxn>
                <a:cxn ang="0">
                  <a:pos x="13" y="49"/>
                </a:cxn>
                <a:cxn ang="0">
                  <a:pos x="10" y="52"/>
                </a:cxn>
                <a:cxn ang="0">
                  <a:pos x="5" y="59"/>
                </a:cxn>
                <a:cxn ang="0">
                  <a:pos x="2" y="60"/>
                </a:cxn>
                <a:cxn ang="0">
                  <a:pos x="0" y="62"/>
                </a:cxn>
                <a:cxn ang="0">
                  <a:pos x="5" y="73"/>
                </a:cxn>
                <a:cxn ang="0">
                  <a:pos x="9" y="77"/>
                </a:cxn>
                <a:cxn ang="0">
                  <a:pos x="15" y="81"/>
                </a:cxn>
                <a:cxn ang="0">
                  <a:pos x="16" y="87"/>
                </a:cxn>
                <a:cxn ang="0">
                  <a:pos x="20" y="91"/>
                </a:cxn>
                <a:cxn ang="0">
                  <a:pos x="27" y="97"/>
                </a:cxn>
                <a:cxn ang="0">
                  <a:pos x="30" y="101"/>
                </a:cxn>
                <a:cxn ang="0">
                  <a:pos x="34" y="118"/>
                </a:cxn>
                <a:cxn ang="0">
                  <a:pos x="36" y="126"/>
                </a:cxn>
                <a:cxn ang="0">
                  <a:pos x="37" y="130"/>
                </a:cxn>
                <a:cxn ang="0">
                  <a:pos x="43" y="123"/>
                </a:cxn>
                <a:cxn ang="0">
                  <a:pos x="46" y="116"/>
                </a:cxn>
                <a:cxn ang="0">
                  <a:pos x="46" y="110"/>
                </a:cxn>
                <a:cxn ang="0">
                  <a:pos x="47" y="103"/>
                </a:cxn>
                <a:cxn ang="0">
                  <a:pos x="54" y="97"/>
                </a:cxn>
                <a:cxn ang="0">
                  <a:pos x="60" y="91"/>
                </a:cxn>
                <a:cxn ang="0">
                  <a:pos x="66" y="90"/>
                </a:cxn>
                <a:cxn ang="0">
                  <a:pos x="67" y="87"/>
                </a:cxn>
                <a:cxn ang="0">
                  <a:pos x="67" y="79"/>
                </a:cxn>
                <a:cxn ang="0">
                  <a:pos x="62" y="71"/>
                </a:cxn>
                <a:cxn ang="0">
                  <a:pos x="60" y="69"/>
                </a:cxn>
                <a:cxn ang="0">
                  <a:pos x="56" y="66"/>
                </a:cxn>
                <a:cxn ang="0">
                  <a:pos x="54" y="66"/>
                </a:cxn>
                <a:cxn ang="0">
                  <a:pos x="47" y="67"/>
                </a:cxn>
                <a:cxn ang="0">
                  <a:pos x="42" y="60"/>
                </a:cxn>
                <a:cxn ang="0">
                  <a:pos x="43" y="57"/>
                </a:cxn>
                <a:cxn ang="0">
                  <a:pos x="50" y="53"/>
                </a:cxn>
                <a:cxn ang="0">
                  <a:pos x="54" y="50"/>
                </a:cxn>
                <a:cxn ang="0">
                  <a:pos x="60" y="39"/>
                </a:cxn>
                <a:cxn ang="0">
                  <a:pos x="54" y="27"/>
                </a:cxn>
                <a:cxn ang="0">
                  <a:pos x="52" y="25"/>
                </a:cxn>
                <a:cxn ang="0">
                  <a:pos x="54" y="17"/>
                </a:cxn>
                <a:cxn ang="0">
                  <a:pos x="57" y="15"/>
                </a:cxn>
                <a:cxn ang="0">
                  <a:pos x="60" y="9"/>
                </a:cxn>
                <a:cxn ang="0">
                  <a:pos x="56" y="9"/>
                </a:cxn>
                <a:cxn ang="0">
                  <a:pos x="53" y="10"/>
                </a:cxn>
                <a:cxn ang="0">
                  <a:pos x="49" y="9"/>
                </a:cxn>
                <a:cxn ang="0">
                  <a:pos x="49" y="6"/>
                </a:cxn>
                <a:cxn ang="0">
                  <a:pos x="44" y="2"/>
                </a:cxn>
                <a:cxn ang="0">
                  <a:pos x="32" y="2"/>
                </a:cxn>
                <a:cxn ang="0">
                  <a:pos x="26" y="5"/>
                </a:cxn>
                <a:cxn ang="0">
                  <a:pos x="17" y="7"/>
                </a:cxn>
                <a:cxn ang="0">
                  <a:pos x="16" y="22"/>
                </a:cxn>
                <a:cxn ang="0">
                  <a:pos x="17" y="32"/>
                </a:cxn>
              </a:cxnLst>
              <a:rect l="0" t="0" r="r" b="b"/>
              <a:pathLst>
                <a:path w="67" h="130">
                  <a:moveTo>
                    <a:pt x="17" y="32"/>
                  </a:moveTo>
                  <a:lnTo>
                    <a:pt x="17" y="32"/>
                  </a:lnTo>
                  <a:lnTo>
                    <a:pt x="19" y="37"/>
                  </a:lnTo>
                  <a:lnTo>
                    <a:pt x="17" y="42"/>
                  </a:lnTo>
                  <a:lnTo>
                    <a:pt x="16" y="46"/>
                  </a:lnTo>
                  <a:lnTo>
                    <a:pt x="13" y="49"/>
                  </a:lnTo>
                  <a:lnTo>
                    <a:pt x="13" y="49"/>
                  </a:lnTo>
                  <a:lnTo>
                    <a:pt x="10" y="52"/>
                  </a:lnTo>
                  <a:lnTo>
                    <a:pt x="7" y="54"/>
                  </a:lnTo>
                  <a:lnTo>
                    <a:pt x="5" y="59"/>
                  </a:lnTo>
                  <a:lnTo>
                    <a:pt x="2" y="60"/>
                  </a:lnTo>
                  <a:lnTo>
                    <a:pt x="2" y="60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2" y="67"/>
                  </a:lnTo>
                  <a:lnTo>
                    <a:pt x="5" y="73"/>
                  </a:lnTo>
                  <a:lnTo>
                    <a:pt x="9" y="77"/>
                  </a:lnTo>
                  <a:lnTo>
                    <a:pt x="9" y="77"/>
                  </a:lnTo>
                  <a:lnTo>
                    <a:pt x="13" y="79"/>
                  </a:lnTo>
                  <a:lnTo>
                    <a:pt x="15" y="81"/>
                  </a:lnTo>
                  <a:lnTo>
                    <a:pt x="16" y="87"/>
                  </a:lnTo>
                  <a:lnTo>
                    <a:pt x="16" y="87"/>
                  </a:lnTo>
                  <a:lnTo>
                    <a:pt x="17" y="89"/>
                  </a:lnTo>
                  <a:lnTo>
                    <a:pt x="20" y="91"/>
                  </a:lnTo>
                  <a:lnTo>
                    <a:pt x="25" y="94"/>
                  </a:lnTo>
                  <a:lnTo>
                    <a:pt x="27" y="97"/>
                  </a:lnTo>
                  <a:lnTo>
                    <a:pt x="27" y="97"/>
                  </a:lnTo>
                  <a:lnTo>
                    <a:pt x="30" y="101"/>
                  </a:lnTo>
                  <a:lnTo>
                    <a:pt x="33" y="110"/>
                  </a:lnTo>
                  <a:lnTo>
                    <a:pt x="34" y="118"/>
                  </a:lnTo>
                  <a:lnTo>
                    <a:pt x="36" y="126"/>
                  </a:lnTo>
                  <a:lnTo>
                    <a:pt x="36" y="126"/>
                  </a:lnTo>
                  <a:lnTo>
                    <a:pt x="37" y="130"/>
                  </a:lnTo>
                  <a:lnTo>
                    <a:pt x="37" y="130"/>
                  </a:lnTo>
                  <a:lnTo>
                    <a:pt x="40" y="127"/>
                  </a:lnTo>
                  <a:lnTo>
                    <a:pt x="43" y="123"/>
                  </a:lnTo>
                  <a:lnTo>
                    <a:pt x="43" y="123"/>
                  </a:lnTo>
                  <a:lnTo>
                    <a:pt x="46" y="116"/>
                  </a:lnTo>
                  <a:lnTo>
                    <a:pt x="46" y="110"/>
                  </a:lnTo>
                  <a:lnTo>
                    <a:pt x="46" y="110"/>
                  </a:lnTo>
                  <a:lnTo>
                    <a:pt x="46" y="107"/>
                  </a:lnTo>
                  <a:lnTo>
                    <a:pt x="47" y="103"/>
                  </a:lnTo>
                  <a:lnTo>
                    <a:pt x="47" y="103"/>
                  </a:lnTo>
                  <a:lnTo>
                    <a:pt x="54" y="97"/>
                  </a:lnTo>
                  <a:lnTo>
                    <a:pt x="60" y="91"/>
                  </a:lnTo>
                  <a:lnTo>
                    <a:pt x="60" y="91"/>
                  </a:lnTo>
                  <a:lnTo>
                    <a:pt x="64" y="91"/>
                  </a:lnTo>
                  <a:lnTo>
                    <a:pt x="66" y="90"/>
                  </a:lnTo>
                  <a:lnTo>
                    <a:pt x="67" y="87"/>
                  </a:lnTo>
                  <a:lnTo>
                    <a:pt x="67" y="87"/>
                  </a:lnTo>
                  <a:lnTo>
                    <a:pt x="67" y="79"/>
                  </a:lnTo>
                  <a:lnTo>
                    <a:pt x="67" y="79"/>
                  </a:lnTo>
                  <a:lnTo>
                    <a:pt x="63" y="74"/>
                  </a:lnTo>
                  <a:lnTo>
                    <a:pt x="62" y="71"/>
                  </a:lnTo>
                  <a:lnTo>
                    <a:pt x="62" y="71"/>
                  </a:lnTo>
                  <a:lnTo>
                    <a:pt x="60" y="69"/>
                  </a:lnTo>
                  <a:lnTo>
                    <a:pt x="59" y="67"/>
                  </a:lnTo>
                  <a:lnTo>
                    <a:pt x="56" y="66"/>
                  </a:lnTo>
                  <a:lnTo>
                    <a:pt x="54" y="66"/>
                  </a:lnTo>
                  <a:lnTo>
                    <a:pt x="54" y="66"/>
                  </a:lnTo>
                  <a:lnTo>
                    <a:pt x="52" y="67"/>
                  </a:lnTo>
                  <a:lnTo>
                    <a:pt x="47" y="67"/>
                  </a:lnTo>
                  <a:lnTo>
                    <a:pt x="44" y="64"/>
                  </a:lnTo>
                  <a:lnTo>
                    <a:pt x="42" y="60"/>
                  </a:lnTo>
                  <a:lnTo>
                    <a:pt x="42" y="60"/>
                  </a:lnTo>
                  <a:lnTo>
                    <a:pt x="43" y="57"/>
                  </a:lnTo>
                  <a:lnTo>
                    <a:pt x="46" y="54"/>
                  </a:lnTo>
                  <a:lnTo>
                    <a:pt x="50" y="53"/>
                  </a:lnTo>
                  <a:lnTo>
                    <a:pt x="54" y="50"/>
                  </a:lnTo>
                  <a:lnTo>
                    <a:pt x="54" y="50"/>
                  </a:lnTo>
                  <a:lnTo>
                    <a:pt x="59" y="44"/>
                  </a:lnTo>
                  <a:lnTo>
                    <a:pt x="60" y="39"/>
                  </a:lnTo>
                  <a:lnTo>
                    <a:pt x="59" y="33"/>
                  </a:lnTo>
                  <a:lnTo>
                    <a:pt x="54" y="27"/>
                  </a:lnTo>
                  <a:lnTo>
                    <a:pt x="54" y="27"/>
                  </a:lnTo>
                  <a:lnTo>
                    <a:pt x="52" y="25"/>
                  </a:lnTo>
                  <a:lnTo>
                    <a:pt x="52" y="20"/>
                  </a:lnTo>
                  <a:lnTo>
                    <a:pt x="54" y="17"/>
                  </a:lnTo>
                  <a:lnTo>
                    <a:pt x="57" y="15"/>
                  </a:lnTo>
                  <a:lnTo>
                    <a:pt x="57" y="15"/>
                  </a:lnTo>
                  <a:lnTo>
                    <a:pt x="60" y="10"/>
                  </a:lnTo>
                  <a:lnTo>
                    <a:pt x="60" y="9"/>
                  </a:lnTo>
                  <a:lnTo>
                    <a:pt x="57" y="7"/>
                  </a:lnTo>
                  <a:lnTo>
                    <a:pt x="56" y="9"/>
                  </a:lnTo>
                  <a:lnTo>
                    <a:pt x="56" y="9"/>
                  </a:lnTo>
                  <a:lnTo>
                    <a:pt x="53" y="10"/>
                  </a:lnTo>
                  <a:lnTo>
                    <a:pt x="52" y="10"/>
                  </a:lnTo>
                  <a:lnTo>
                    <a:pt x="49" y="9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7" y="3"/>
                  </a:lnTo>
                  <a:lnTo>
                    <a:pt x="44" y="2"/>
                  </a:lnTo>
                  <a:lnTo>
                    <a:pt x="39" y="0"/>
                  </a:lnTo>
                  <a:lnTo>
                    <a:pt x="32" y="2"/>
                  </a:lnTo>
                  <a:lnTo>
                    <a:pt x="26" y="5"/>
                  </a:lnTo>
                  <a:lnTo>
                    <a:pt x="26" y="5"/>
                  </a:lnTo>
                  <a:lnTo>
                    <a:pt x="22" y="6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6" y="22"/>
                  </a:lnTo>
                  <a:lnTo>
                    <a:pt x="16" y="27"/>
                  </a:lnTo>
                  <a:lnTo>
                    <a:pt x="17" y="32"/>
                  </a:lnTo>
                  <a:lnTo>
                    <a:pt x="17" y="3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14" name="Morocco">
              <a:extLst>
                <a:ext uri="{FF2B5EF4-FFF2-40B4-BE49-F238E27FC236}">
                  <a16:creationId xmlns:a16="http://schemas.microsoft.com/office/drawing/2014/main" id="{6599C9A6-2034-1243-B662-C01925FE7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162" y="3414471"/>
              <a:ext cx="285599" cy="227887"/>
            </a:xfrm>
            <a:custGeom>
              <a:avLst/>
              <a:gdLst/>
              <a:ahLst/>
              <a:cxnLst>
                <a:cxn ang="0">
                  <a:pos x="71" y="131"/>
                </a:cxn>
                <a:cxn ang="0">
                  <a:pos x="82" y="123"/>
                </a:cxn>
                <a:cxn ang="0">
                  <a:pos x="99" y="114"/>
                </a:cxn>
                <a:cxn ang="0">
                  <a:pos x="107" y="111"/>
                </a:cxn>
                <a:cxn ang="0">
                  <a:pos x="108" y="110"/>
                </a:cxn>
                <a:cxn ang="0">
                  <a:pos x="121" y="108"/>
                </a:cxn>
                <a:cxn ang="0">
                  <a:pos x="129" y="103"/>
                </a:cxn>
                <a:cxn ang="0">
                  <a:pos x="131" y="97"/>
                </a:cxn>
                <a:cxn ang="0">
                  <a:pos x="142" y="94"/>
                </a:cxn>
                <a:cxn ang="0">
                  <a:pos x="148" y="91"/>
                </a:cxn>
                <a:cxn ang="0">
                  <a:pos x="151" y="90"/>
                </a:cxn>
                <a:cxn ang="0">
                  <a:pos x="151" y="80"/>
                </a:cxn>
                <a:cxn ang="0">
                  <a:pos x="156" y="76"/>
                </a:cxn>
                <a:cxn ang="0">
                  <a:pos x="165" y="73"/>
                </a:cxn>
                <a:cxn ang="0">
                  <a:pos x="166" y="70"/>
                </a:cxn>
                <a:cxn ang="0">
                  <a:pos x="189" y="69"/>
                </a:cxn>
                <a:cxn ang="0">
                  <a:pos x="192" y="67"/>
                </a:cxn>
                <a:cxn ang="0">
                  <a:pos x="191" y="57"/>
                </a:cxn>
                <a:cxn ang="0">
                  <a:pos x="186" y="52"/>
                </a:cxn>
                <a:cxn ang="0">
                  <a:pos x="186" y="37"/>
                </a:cxn>
                <a:cxn ang="0">
                  <a:pos x="183" y="25"/>
                </a:cxn>
                <a:cxn ang="0">
                  <a:pos x="178" y="16"/>
                </a:cxn>
                <a:cxn ang="0">
                  <a:pos x="169" y="13"/>
                </a:cxn>
                <a:cxn ang="0">
                  <a:pos x="159" y="12"/>
                </a:cxn>
                <a:cxn ang="0">
                  <a:pos x="135" y="10"/>
                </a:cxn>
                <a:cxn ang="0">
                  <a:pos x="128" y="5"/>
                </a:cxn>
                <a:cxn ang="0">
                  <a:pos x="118" y="2"/>
                </a:cxn>
                <a:cxn ang="0">
                  <a:pos x="109" y="16"/>
                </a:cxn>
                <a:cxn ang="0">
                  <a:pos x="99" y="35"/>
                </a:cxn>
                <a:cxn ang="0">
                  <a:pos x="81" y="44"/>
                </a:cxn>
                <a:cxn ang="0">
                  <a:pos x="74" y="46"/>
                </a:cxn>
                <a:cxn ang="0">
                  <a:pos x="67" y="56"/>
                </a:cxn>
                <a:cxn ang="0">
                  <a:pos x="61" y="63"/>
                </a:cxn>
                <a:cxn ang="0">
                  <a:pos x="54" y="74"/>
                </a:cxn>
                <a:cxn ang="0">
                  <a:pos x="51" y="80"/>
                </a:cxn>
                <a:cxn ang="0">
                  <a:pos x="54" y="100"/>
                </a:cxn>
                <a:cxn ang="0">
                  <a:pos x="54" y="106"/>
                </a:cxn>
                <a:cxn ang="0">
                  <a:pos x="35" y="126"/>
                </a:cxn>
                <a:cxn ang="0">
                  <a:pos x="25" y="134"/>
                </a:cxn>
                <a:cxn ang="0">
                  <a:pos x="13" y="141"/>
                </a:cxn>
                <a:cxn ang="0">
                  <a:pos x="0" y="147"/>
                </a:cxn>
                <a:cxn ang="0">
                  <a:pos x="67" y="148"/>
                </a:cxn>
                <a:cxn ang="0">
                  <a:pos x="71" y="154"/>
                </a:cxn>
              </a:cxnLst>
              <a:rect l="0" t="0" r="r" b="b"/>
              <a:pathLst>
                <a:path w="193" h="154">
                  <a:moveTo>
                    <a:pt x="71" y="154"/>
                  </a:moveTo>
                  <a:lnTo>
                    <a:pt x="71" y="154"/>
                  </a:lnTo>
                  <a:lnTo>
                    <a:pt x="71" y="131"/>
                  </a:lnTo>
                  <a:lnTo>
                    <a:pt x="71" y="131"/>
                  </a:lnTo>
                  <a:lnTo>
                    <a:pt x="75" y="128"/>
                  </a:lnTo>
                  <a:lnTo>
                    <a:pt x="82" y="123"/>
                  </a:lnTo>
                  <a:lnTo>
                    <a:pt x="97" y="114"/>
                  </a:lnTo>
                  <a:lnTo>
                    <a:pt x="97" y="114"/>
                  </a:lnTo>
                  <a:lnTo>
                    <a:pt x="99" y="114"/>
                  </a:lnTo>
                  <a:lnTo>
                    <a:pt x="104" y="114"/>
                  </a:lnTo>
                  <a:lnTo>
                    <a:pt x="107" y="114"/>
                  </a:lnTo>
                  <a:lnTo>
                    <a:pt x="107" y="111"/>
                  </a:lnTo>
                  <a:lnTo>
                    <a:pt x="107" y="111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12" y="108"/>
                  </a:lnTo>
                  <a:lnTo>
                    <a:pt x="121" y="108"/>
                  </a:lnTo>
                  <a:lnTo>
                    <a:pt x="121" y="108"/>
                  </a:lnTo>
                  <a:lnTo>
                    <a:pt x="125" y="107"/>
                  </a:lnTo>
                  <a:lnTo>
                    <a:pt x="128" y="106"/>
                  </a:lnTo>
                  <a:lnTo>
                    <a:pt x="129" y="103"/>
                  </a:lnTo>
                  <a:lnTo>
                    <a:pt x="129" y="99"/>
                  </a:lnTo>
                  <a:lnTo>
                    <a:pt x="129" y="99"/>
                  </a:lnTo>
                  <a:lnTo>
                    <a:pt x="131" y="97"/>
                  </a:lnTo>
                  <a:lnTo>
                    <a:pt x="134" y="96"/>
                  </a:lnTo>
                  <a:lnTo>
                    <a:pt x="142" y="94"/>
                  </a:lnTo>
                  <a:lnTo>
                    <a:pt x="142" y="94"/>
                  </a:lnTo>
                  <a:lnTo>
                    <a:pt x="145" y="94"/>
                  </a:lnTo>
                  <a:lnTo>
                    <a:pt x="146" y="93"/>
                  </a:lnTo>
                  <a:lnTo>
                    <a:pt x="148" y="91"/>
                  </a:lnTo>
                  <a:lnTo>
                    <a:pt x="149" y="90"/>
                  </a:lnTo>
                  <a:lnTo>
                    <a:pt x="149" y="90"/>
                  </a:lnTo>
                  <a:lnTo>
                    <a:pt x="151" y="90"/>
                  </a:lnTo>
                  <a:lnTo>
                    <a:pt x="151" y="87"/>
                  </a:lnTo>
                  <a:lnTo>
                    <a:pt x="151" y="80"/>
                  </a:lnTo>
                  <a:lnTo>
                    <a:pt x="151" y="80"/>
                  </a:lnTo>
                  <a:lnTo>
                    <a:pt x="152" y="76"/>
                  </a:lnTo>
                  <a:lnTo>
                    <a:pt x="156" y="76"/>
                  </a:lnTo>
                  <a:lnTo>
                    <a:pt x="156" y="76"/>
                  </a:lnTo>
                  <a:lnTo>
                    <a:pt x="159" y="76"/>
                  </a:lnTo>
                  <a:lnTo>
                    <a:pt x="163" y="74"/>
                  </a:lnTo>
                  <a:lnTo>
                    <a:pt x="165" y="73"/>
                  </a:lnTo>
                  <a:lnTo>
                    <a:pt x="166" y="70"/>
                  </a:lnTo>
                  <a:lnTo>
                    <a:pt x="166" y="70"/>
                  </a:lnTo>
                  <a:lnTo>
                    <a:pt x="166" y="70"/>
                  </a:lnTo>
                  <a:lnTo>
                    <a:pt x="169" y="69"/>
                  </a:lnTo>
                  <a:lnTo>
                    <a:pt x="176" y="69"/>
                  </a:lnTo>
                  <a:lnTo>
                    <a:pt x="189" y="69"/>
                  </a:lnTo>
                  <a:lnTo>
                    <a:pt x="189" y="69"/>
                  </a:lnTo>
                  <a:lnTo>
                    <a:pt x="192" y="69"/>
                  </a:lnTo>
                  <a:lnTo>
                    <a:pt x="192" y="67"/>
                  </a:lnTo>
                  <a:lnTo>
                    <a:pt x="193" y="63"/>
                  </a:lnTo>
                  <a:lnTo>
                    <a:pt x="193" y="63"/>
                  </a:lnTo>
                  <a:lnTo>
                    <a:pt x="191" y="57"/>
                  </a:lnTo>
                  <a:lnTo>
                    <a:pt x="189" y="53"/>
                  </a:lnTo>
                  <a:lnTo>
                    <a:pt x="186" y="52"/>
                  </a:lnTo>
                  <a:lnTo>
                    <a:pt x="186" y="52"/>
                  </a:lnTo>
                  <a:lnTo>
                    <a:pt x="185" y="50"/>
                  </a:lnTo>
                  <a:lnTo>
                    <a:pt x="185" y="47"/>
                  </a:lnTo>
                  <a:lnTo>
                    <a:pt x="186" y="37"/>
                  </a:lnTo>
                  <a:lnTo>
                    <a:pt x="186" y="37"/>
                  </a:lnTo>
                  <a:lnTo>
                    <a:pt x="185" y="29"/>
                  </a:lnTo>
                  <a:lnTo>
                    <a:pt x="183" y="25"/>
                  </a:lnTo>
                  <a:lnTo>
                    <a:pt x="181" y="20"/>
                  </a:lnTo>
                  <a:lnTo>
                    <a:pt x="181" y="20"/>
                  </a:lnTo>
                  <a:lnTo>
                    <a:pt x="178" y="16"/>
                  </a:lnTo>
                  <a:lnTo>
                    <a:pt x="178" y="16"/>
                  </a:lnTo>
                  <a:lnTo>
                    <a:pt x="173" y="15"/>
                  </a:lnTo>
                  <a:lnTo>
                    <a:pt x="169" y="13"/>
                  </a:lnTo>
                  <a:lnTo>
                    <a:pt x="165" y="12"/>
                  </a:lnTo>
                  <a:lnTo>
                    <a:pt x="159" y="12"/>
                  </a:lnTo>
                  <a:lnTo>
                    <a:pt x="159" y="12"/>
                  </a:lnTo>
                  <a:lnTo>
                    <a:pt x="145" y="13"/>
                  </a:lnTo>
                  <a:lnTo>
                    <a:pt x="138" y="12"/>
                  </a:lnTo>
                  <a:lnTo>
                    <a:pt x="135" y="10"/>
                  </a:lnTo>
                  <a:lnTo>
                    <a:pt x="132" y="9"/>
                  </a:lnTo>
                  <a:lnTo>
                    <a:pt x="132" y="9"/>
                  </a:lnTo>
                  <a:lnTo>
                    <a:pt x="128" y="5"/>
                  </a:lnTo>
                  <a:lnTo>
                    <a:pt x="124" y="2"/>
                  </a:lnTo>
                  <a:lnTo>
                    <a:pt x="121" y="0"/>
                  </a:lnTo>
                  <a:lnTo>
                    <a:pt x="118" y="2"/>
                  </a:lnTo>
                  <a:lnTo>
                    <a:pt x="118" y="2"/>
                  </a:lnTo>
                  <a:lnTo>
                    <a:pt x="114" y="6"/>
                  </a:lnTo>
                  <a:lnTo>
                    <a:pt x="109" y="16"/>
                  </a:lnTo>
                  <a:lnTo>
                    <a:pt x="104" y="26"/>
                  </a:lnTo>
                  <a:lnTo>
                    <a:pt x="99" y="35"/>
                  </a:lnTo>
                  <a:lnTo>
                    <a:pt x="99" y="35"/>
                  </a:lnTo>
                  <a:lnTo>
                    <a:pt x="95" y="39"/>
                  </a:lnTo>
                  <a:lnTo>
                    <a:pt x="88" y="43"/>
                  </a:lnTo>
                  <a:lnTo>
                    <a:pt x="81" y="44"/>
                  </a:lnTo>
                  <a:lnTo>
                    <a:pt x="75" y="46"/>
                  </a:lnTo>
                  <a:lnTo>
                    <a:pt x="75" y="46"/>
                  </a:lnTo>
                  <a:lnTo>
                    <a:pt x="74" y="46"/>
                  </a:lnTo>
                  <a:lnTo>
                    <a:pt x="71" y="47"/>
                  </a:lnTo>
                  <a:lnTo>
                    <a:pt x="70" y="52"/>
                  </a:lnTo>
                  <a:lnTo>
                    <a:pt x="67" y="56"/>
                  </a:lnTo>
                  <a:lnTo>
                    <a:pt x="64" y="60"/>
                  </a:lnTo>
                  <a:lnTo>
                    <a:pt x="64" y="60"/>
                  </a:lnTo>
                  <a:lnTo>
                    <a:pt x="61" y="63"/>
                  </a:lnTo>
                  <a:lnTo>
                    <a:pt x="60" y="67"/>
                  </a:lnTo>
                  <a:lnTo>
                    <a:pt x="58" y="72"/>
                  </a:lnTo>
                  <a:lnTo>
                    <a:pt x="54" y="74"/>
                  </a:lnTo>
                  <a:lnTo>
                    <a:pt x="54" y="74"/>
                  </a:lnTo>
                  <a:lnTo>
                    <a:pt x="53" y="77"/>
                  </a:lnTo>
                  <a:lnTo>
                    <a:pt x="51" y="80"/>
                  </a:lnTo>
                  <a:lnTo>
                    <a:pt x="51" y="87"/>
                  </a:lnTo>
                  <a:lnTo>
                    <a:pt x="53" y="94"/>
                  </a:lnTo>
                  <a:lnTo>
                    <a:pt x="54" y="100"/>
                  </a:lnTo>
                  <a:lnTo>
                    <a:pt x="54" y="100"/>
                  </a:lnTo>
                  <a:lnTo>
                    <a:pt x="55" y="101"/>
                  </a:lnTo>
                  <a:lnTo>
                    <a:pt x="54" y="106"/>
                  </a:lnTo>
                  <a:lnTo>
                    <a:pt x="50" y="113"/>
                  </a:lnTo>
                  <a:lnTo>
                    <a:pt x="43" y="120"/>
                  </a:lnTo>
                  <a:lnTo>
                    <a:pt x="35" y="126"/>
                  </a:lnTo>
                  <a:lnTo>
                    <a:pt x="35" y="126"/>
                  </a:lnTo>
                  <a:lnTo>
                    <a:pt x="30" y="130"/>
                  </a:lnTo>
                  <a:lnTo>
                    <a:pt x="25" y="134"/>
                  </a:lnTo>
                  <a:lnTo>
                    <a:pt x="20" y="138"/>
                  </a:lnTo>
                  <a:lnTo>
                    <a:pt x="13" y="141"/>
                  </a:lnTo>
                  <a:lnTo>
                    <a:pt x="13" y="141"/>
                  </a:lnTo>
                  <a:lnTo>
                    <a:pt x="6" y="144"/>
                  </a:lnTo>
                  <a:lnTo>
                    <a:pt x="0" y="147"/>
                  </a:lnTo>
                  <a:lnTo>
                    <a:pt x="0" y="147"/>
                  </a:lnTo>
                  <a:lnTo>
                    <a:pt x="60" y="147"/>
                  </a:lnTo>
                  <a:lnTo>
                    <a:pt x="60" y="147"/>
                  </a:lnTo>
                  <a:lnTo>
                    <a:pt x="67" y="148"/>
                  </a:lnTo>
                  <a:lnTo>
                    <a:pt x="70" y="150"/>
                  </a:lnTo>
                  <a:lnTo>
                    <a:pt x="71" y="154"/>
                  </a:lnTo>
                  <a:lnTo>
                    <a:pt x="71" y="15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15" name="Swaziland">
              <a:extLst>
                <a:ext uri="{FF2B5EF4-FFF2-40B4-BE49-F238E27FC236}">
                  <a16:creationId xmlns:a16="http://schemas.microsoft.com/office/drawing/2014/main" id="{BA74093D-7D5A-054A-B2BF-429EB66BC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692" y="4938648"/>
              <a:ext cx="32555" cy="39954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9" y="3"/>
                </a:cxn>
                <a:cxn ang="0">
                  <a:pos x="5" y="6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3" y="20"/>
                </a:cxn>
                <a:cxn ang="0">
                  <a:pos x="7" y="26"/>
                </a:cxn>
                <a:cxn ang="0">
                  <a:pos x="10" y="27"/>
                </a:cxn>
                <a:cxn ang="0">
                  <a:pos x="10" y="27"/>
                </a:cxn>
                <a:cxn ang="0">
                  <a:pos x="17" y="27"/>
                </a:cxn>
                <a:cxn ang="0">
                  <a:pos x="19" y="26"/>
                </a:cxn>
                <a:cxn ang="0">
                  <a:pos x="20" y="23"/>
                </a:cxn>
                <a:cxn ang="0">
                  <a:pos x="20" y="23"/>
                </a:cxn>
                <a:cxn ang="0">
                  <a:pos x="20" y="22"/>
                </a:cxn>
                <a:cxn ang="0">
                  <a:pos x="22" y="19"/>
                </a:cxn>
                <a:cxn ang="0">
                  <a:pos x="22" y="19"/>
                </a:cxn>
                <a:cxn ang="0">
                  <a:pos x="20" y="6"/>
                </a:cxn>
                <a:cxn ang="0">
                  <a:pos x="20" y="6"/>
                </a:cxn>
                <a:cxn ang="0">
                  <a:pos x="16" y="3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22" h="27">
                  <a:moveTo>
                    <a:pt x="12" y="0"/>
                  </a:moveTo>
                  <a:lnTo>
                    <a:pt x="12" y="0"/>
                  </a:lnTo>
                  <a:lnTo>
                    <a:pt x="9" y="3"/>
                  </a:lnTo>
                  <a:lnTo>
                    <a:pt x="5" y="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3" y="20"/>
                  </a:lnTo>
                  <a:lnTo>
                    <a:pt x="7" y="26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7" y="27"/>
                  </a:lnTo>
                  <a:lnTo>
                    <a:pt x="19" y="26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22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16" y="3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16" name="Lesotho">
              <a:extLst>
                <a:ext uri="{FF2B5EF4-FFF2-40B4-BE49-F238E27FC236}">
                  <a16:creationId xmlns:a16="http://schemas.microsoft.com/office/drawing/2014/main" id="{DECF9E44-0811-BE4E-B712-19EED53DC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9345" y="5011157"/>
              <a:ext cx="53273" cy="54753"/>
            </a:xfrm>
            <a:custGeom>
              <a:avLst/>
              <a:gdLst/>
              <a:ahLst/>
              <a:cxnLst>
                <a:cxn ang="0">
                  <a:pos x="26" y="1"/>
                </a:cxn>
                <a:cxn ang="0">
                  <a:pos x="26" y="1"/>
                </a:cxn>
                <a:cxn ang="0">
                  <a:pos x="25" y="1"/>
                </a:cxn>
                <a:cxn ang="0">
                  <a:pos x="22" y="0"/>
                </a:cxn>
                <a:cxn ang="0">
                  <a:pos x="17" y="3"/>
                </a:cxn>
                <a:cxn ang="0">
                  <a:pos x="12" y="5"/>
                </a:cxn>
                <a:cxn ang="0">
                  <a:pos x="9" y="8"/>
                </a:cxn>
                <a:cxn ang="0">
                  <a:pos x="9" y="8"/>
                </a:cxn>
                <a:cxn ang="0">
                  <a:pos x="0" y="22"/>
                </a:cxn>
                <a:cxn ang="0">
                  <a:pos x="9" y="35"/>
                </a:cxn>
                <a:cxn ang="0">
                  <a:pos x="16" y="37"/>
                </a:cxn>
                <a:cxn ang="0">
                  <a:pos x="16" y="37"/>
                </a:cxn>
                <a:cxn ang="0">
                  <a:pos x="20" y="28"/>
                </a:cxn>
                <a:cxn ang="0">
                  <a:pos x="20" y="28"/>
                </a:cxn>
                <a:cxn ang="0">
                  <a:pos x="22" y="27"/>
                </a:cxn>
                <a:cxn ang="0">
                  <a:pos x="26" y="27"/>
                </a:cxn>
                <a:cxn ang="0">
                  <a:pos x="29" y="27"/>
                </a:cxn>
                <a:cxn ang="0">
                  <a:pos x="30" y="27"/>
                </a:cxn>
                <a:cxn ang="0">
                  <a:pos x="30" y="25"/>
                </a:cxn>
                <a:cxn ang="0">
                  <a:pos x="30" y="25"/>
                </a:cxn>
                <a:cxn ang="0">
                  <a:pos x="30" y="22"/>
                </a:cxn>
                <a:cxn ang="0">
                  <a:pos x="33" y="20"/>
                </a:cxn>
                <a:cxn ang="0">
                  <a:pos x="34" y="17"/>
                </a:cxn>
                <a:cxn ang="0">
                  <a:pos x="36" y="14"/>
                </a:cxn>
                <a:cxn ang="0">
                  <a:pos x="36" y="14"/>
                </a:cxn>
                <a:cxn ang="0">
                  <a:pos x="34" y="11"/>
                </a:cxn>
                <a:cxn ang="0">
                  <a:pos x="32" y="8"/>
                </a:cxn>
                <a:cxn ang="0">
                  <a:pos x="27" y="4"/>
                </a:cxn>
                <a:cxn ang="0">
                  <a:pos x="26" y="1"/>
                </a:cxn>
                <a:cxn ang="0">
                  <a:pos x="26" y="1"/>
                </a:cxn>
              </a:cxnLst>
              <a:rect l="0" t="0" r="r" b="b"/>
              <a:pathLst>
                <a:path w="36" h="37">
                  <a:moveTo>
                    <a:pt x="26" y="1"/>
                  </a:moveTo>
                  <a:lnTo>
                    <a:pt x="26" y="1"/>
                  </a:lnTo>
                  <a:lnTo>
                    <a:pt x="25" y="1"/>
                  </a:lnTo>
                  <a:lnTo>
                    <a:pt x="22" y="0"/>
                  </a:lnTo>
                  <a:lnTo>
                    <a:pt x="17" y="3"/>
                  </a:lnTo>
                  <a:lnTo>
                    <a:pt x="12" y="5"/>
                  </a:lnTo>
                  <a:lnTo>
                    <a:pt x="9" y="8"/>
                  </a:lnTo>
                  <a:lnTo>
                    <a:pt x="9" y="8"/>
                  </a:lnTo>
                  <a:lnTo>
                    <a:pt x="0" y="22"/>
                  </a:lnTo>
                  <a:lnTo>
                    <a:pt x="9" y="35"/>
                  </a:lnTo>
                  <a:lnTo>
                    <a:pt x="16" y="37"/>
                  </a:lnTo>
                  <a:lnTo>
                    <a:pt x="16" y="37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2" y="27"/>
                  </a:lnTo>
                  <a:lnTo>
                    <a:pt x="26" y="27"/>
                  </a:lnTo>
                  <a:lnTo>
                    <a:pt x="29" y="27"/>
                  </a:lnTo>
                  <a:lnTo>
                    <a:pt x="30" y="27"/>
                  </a:lnTo>
                  <a:lnTo>
                    <a:pt x="30" y="25"/>
                  </a:lnTo>
                  <a:lnTo>
                    <a:pt x="30" y="25"/>
                  </a:lnTo>
                  <a:lnTo>
                    <a:pt x="30" y="22"/>
                  </a:lnTo>
                  <a:lnTo>
                    <a:pt x="33" y="20"/>
                  </a:lnTo>
                  <a:lnTo>
                    <a:pt x="34" y="17"/>
                  </a:lnTo>
                  <a:lnTo>
                    <a:pt x="36" y="14"/>
                  </a:lnTo>
                  <a:lnTo>
                    <a:pt x="36" y="14"/>
                  </a:lnTo>
                  <a:lnTo>
                    <a:pt x="34" y="11"/>
                  </a:lnTo>
                  <a:lnTo>
                    <a:pt x="32" y="8"/>
                  </a:lnTo>
                  <a:lnTo>
                    <a:pt x="27" y="4"/>
                  </a:lnTo>
                  <a:lnTo>
                    <a:pt x="26" y="1"/>
                  </a:lnTo>
                  <a:lnTo>
                    <a:pt x="26" y="1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17" name="Rwanda">
              <a:extLst>
                <a:ext uri="{FF2B5EF4-FFF2-40B4-BE49-F238E27FC236}">
                  <a16:creationId xmlns:a16="http://schemas.microsoft.com/office/drawing/2014/main" id="{91E694A6-B6A4-254E-9995-7CACD823FE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3739" y="4336375"/>
              <a:ext cx="44394" cy="38474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26" y="0"/>
                </a:cxn>
                <a:cxn ang="0">
                  <a:pos x="17" y="3"/>
                </a:cxn>
                <a:cxn ang="0">
                  <a:pos x="17" y="3"/>
                </a:cxn>
                <a:cxn ang="0">
                  <a:pos x="13" y="5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7" y="6"/>
                </a:cxn>
                <a:cxn ang="0">
                  <a:pos x="7" y="6"/>
                </a:cxn>
                <a:cxn ang="0">
                  <a:pos x="4" y="8"/>
                </a:cxn>
                <a:cxn ang="0">
                  <a:pos x="3" y="12"/>
                </a:cxn>
                <a:cxn ang="0">
                  <a:pos x="3" y="16"/>
                </a:cxn>
                <a:cxn ang="0">
                  <a:pos x="3" y="16"/>
                </a:cxn>
                <a:cxn ang="0">
                  <a:pos x="2" y="18"/>
                </a:cxn>
                <a:cxn ang="0">
                  <a:pos x="0" y="19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2" y="25"/>
                </a:cxn>
                <a:cxn ang="0">
                  <a:pos x="3" y="26"/>
                </a:cxn>
                <a:cxn ang="0">
                  <a:pos x="3" y="26"/>
                </a:cxn>
                <a:cxn ang="0">
                  <a:pos x="9" y="26"/>
                </a:cxn>
                <a:cxn ang="0">
                  <a:pos x="9" y="26"/>
                </a:cxn>
                <a:cxn ang="0">
                  <a:pos x="13" y="26"/>
                </a:cxn>
                <a:cxn ang="0">
                  <a:pos x="16" y="25"/>
                </a:cxn>
                <a:cxn ang="0">
                  <a:pos x="17" y="22"/>
                </a:cxn>
                <a:cxn ang="0">
                  <a:pos x="17" y="22"/>
                </a:cxn>
                <a:cxn ang="0">
                  <a:pos x="17" y="22"/>
                </a:cxn>
                <a:cxn ang="0">
                  <a:pos x="23" y="20"/>
                </a:cxn>
                <a:cxn ang="0">
                  <a:pos x="29" y="20"/>
                </a:cxn>
                <a:cxn ang="0">
                  <a:pos x="30" y="19"/>
                </a:cxn>
                <a:cxn ang="0">
                  <a:pos x="30" y="18"/>
                </a:cxn>
                <a:cxn ang="0">
                  <a:pos x="30" y="18"/>
                </a:cxn>
                <a:cxn ang="0">
                  <a:pos x="30" y="15"/>
                </a:cxn>
                <a:cxn ang="0">
                  <a:pos x="30" y="10"/>
                </a:cxn>
                <a:cxn ang="0">
                  <a:pos x="29" y="8"/>
                </a:cxn>
                <a:cxn ang="0">
                  <a:pos x="26" y="0"/>
                </a:cxn>
              </a:cxnLst>
              <a:rect l="0" t="0" r="r" b="b"/>
              <a:pathLst>
                <a:path w="30" h="26">
                  <a:moveTo>
                    <a:pt x="26" y="0"/>
                  </a:moveTo>
                  <a:lnTo>
                    <a:pt x="26" y="0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3" y="5"/>
                  </a:lnTo>
                  <a:lnTo>
                    <a:pt x="9" y="5"/>
                  </a:lnTo>
                  <a:lnTo>
                    <a:pt x="9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4" y="8"/>
                  </a:lnTo>
                  <a:lnTo>
                    <a:pt x="3" y="12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2" y="18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" y="25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9" y="26"/>
                  </a:lnTo>
                  <a:lnTo>
                    <a:pt x="9" y="26"/>
                  </a:lnTo>
                  <a:lnTo>
                    <a:pt x="13" y="26"/>
                  </a:lnTo>
                  <a:lnTo>
                    <a:pt x="16" y="25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23" y="20"/>
                  </a:lnTo>
                  <a:lnTo>
                    <a:pt x="29" y="20"/>
                  </a:lnTo>
                  <a:lnTo>
                    <a:pt x="30" y="19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0" y="15"/>
                  </a:lnTo>
                  <a:lnTo>
                    <a:pt x="30" y="10"/>
                  </a:lnTo>
                  <a:lnTo>
                    <a:pt x="29" y="8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18" name="Somalia">
              <a:extLst>
                <a:ext uri="{FF2B5EF4-FFF2-40B4-BE49-F238E27FC236}">
                  <a16:creationId xmlns:a16="http://schemas.microsoft.com/office/drawing/2014/main" id="{6A95C6A2-20AB-C44A-AC3E-0A7010B1A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0817" y="4021182"/>
              <a:ext cx="244165" cy="328512"/>
            </a:xfrm>
            <a:custGeom>
              <a:avLst/>
              <a:gdLst/>
              <a:ahLst/>
              <a:cxnLst>
                <a:cxn ang="0">
                  <a:pos x="38" y="40"/>
                </a:cxn>
                <a:cxn ang="0">
                  <a:pos x="47" y="48"/>
                </a:cxn>
                <a:cxn ang="0">
                  <a:pos x="48" y="50"/>
                </a:cxn>
                <a:cxn ang="0">
                  <a:pos x="81" y="61"/>
                </a:cxn>
                <a:cxn ang="0">
                  <a:pos x="95" y="66"/>
                </a:cxn>
                <a:cxn ang="0">
                  <a:pos x="104" y="66"/>
                </a:cxn>
                <a:cxn ang="0">
                  <a:pos x="109" y="68"/>
                </a:cxn>
                <a:cxn ang="0">
                  <a:pos x="109" y="70"/>
                </a:cxn>
                <a:cxn ang="0">
                  <a:pos x="67" y="112"/>
                </a:cxn>
                <a:cxn ang="0">
                  <a:pos x="59" y="115"/>
                </a:cxn>
                <a:cxn ang="0">
                  <a:pos x="48" y="115"/>
                </a:cxn>
                <a:cxn ang="0">
                  <a:pos x="41" y="117"/>
                </a:cxn>
                <a:cxn ang="0">
                  <a:pos x="30" y="125"/>
                </a:cxn>
                <a:cxn ang="0">
                  <a:pos x="27" y="127"/>
                </a:cxn>
                <a:cxn ang="0">
                  <a:pos x="7" y="139"/>
                </a:cxn>
                <a:cxn ang="0">
                  <a:pos x="0" y="209"/>
                </a:cxn>
                <a:cxn ang="0">
                  <a:pos x="8" y="222"/>
                </a:cxn>
                <a:cxn ang="0">
                  <a:pos x="44" y="184"/>
                </a:cxn>
                <a:cxn ang="0">
                  <a:pos x="52" y="175"/>
                </a:cxn>
                <a:cxn ang="0">
                  <a:pos x="72" y="162"/>
                </a:cxn>
                <a:cxn ang="0">
                  <a:pos x="79" y="157"/>
                </a:cxn>
                <a:cxn ang="0">
                  <a:pos x="101" y="135"/>
                </a:cxn>
                <a:cxn ang="0">
                  <a:pos x="112" y="124"/>
                </a:cxn>
                <a:cxn ang="0">
                  <a:pos x="128" y="100"/>
                </a:cxn>
                <a:cxn ang="0">
                  <a:pos x="131" y="94"/>
                </a:cxn>
                <a:cxn ang="0">
                  <a:pos x="135" y="81"/>
                </a:cxn>
                <a:cxn ang="0">
                  <a:pos x="145" y="68"/>
                </a:cxn>
                <a:cxn ang="0">
                  <a:pos x="153" y="53"/>
                </a:cxn>
                <a:cxn ang="0">
                  <a:pos x="159" y="37"/>
                </a:cxn>
                <a:cxn ang="0">
                  <a:pos x="160" y="31"/>
                </a:cxn>
                <a:cxn ang="0">
                  <a:pos x="163" y="17"/>
                </a:cxn>
                <a:cxn ang="0">
                  <a:pos x="165" y="9"/>
                </a:cxn>
                <a:cxn ang="0">
                  <a:pos x="163" y="3"/>
                </a:cxn>
                <a:cxn ang="0">
                  <a:pos x="158" y="0"/>
                </a:cxn>
                <a:cxn ang="0">
                  <a:pos x="155" y="3"/>
                </a:cxn>
                <a:cxn ang="0">
                  <a:pos x="149" y="7"/>
                </a:cxn>
                <a:cxn ang="0">
                  <a:pos x="129" y="13"/>
                </a:cxn>
                <a:cxn ang="0">
                  <a:pos x="118" y="13"/>
                </a:cxn>
                <a:cxn ang="0">
                  <a:pos x="96" y="16"/>
                </a:cxn>
                <a:cxn ang="0">
                  <a:pos x="92" y="19"/>
                </a:cxn>
                <a:cxn ang="0">
                  <a:pos x="88" y="21"/>
                </a:cxn>
                <a:cxn ang="0">
                  <a:pos x="77" y="21"/>
                </a:cxn>
                <a:cxn ang="0">
                  <a:pos x="72" y="23"/>
                </a:cxn>
                <a:cxn ang="0">
                  <a:pos x="67" y="26"/>
                </a:cxn>
                <a:cxn ang="0">
                  <a:pos x="55" y="27"/>
                </a:cxn>
                <a:cxn ang="0">
                  <a:pos x="48" y="24"/>
                </a:cxn>
                <a:cxn ang="0">
                  <a:pos x="45" y="21"/>
                </a:cxn>
                <a:cxn ang="0">
                  <a:pos x="37" y="11"/>
                </a:cxn>
                <a:cxn ang="0">
                  <a:pos x="31" y="20"/>
                </a:cxn>
                <a:cxn ang="0">
                  <a:pos x="28" y="26"/>
                </a:cxn>
                <a:cxn ang="0">
                  <a:pos x="32" y="34"/>
                </a:cxn>
                <a:cxn ang="0">
                  <a:pos x="38" y="40"/>
                </a:cxn>
              </a:cxnLst>
              <a:rect l="0" t="0" r="r" b="b"/>
              <a:pathLst>
                <a:path w="165" h="222">
                  <a:moveTo>
                    <a:pt x="38" y="40"/>
                  </a:moveTo>
                  <a:lnTo>
                    <a:pt x="38" y="40"/>
                  </a:lnTo>
                  <a:lnTo>
                    <a:pt x="44" y="46"/>
                  </a:lnTo>
                  <a:lnTo>
                    <a:pt x="47" y="48"/>
                  </a:lnTo>
                  <a:lnTo>
                    <a:pt x="48" y="50"/>
                  </a:lnTo>
                  <a:lnTo>
                    <a:pt x="48" y="50"/>
                  </a:lnTo>
                  <a:lnTo>
                    <a:pt x="62" y="54"/>
                  </a:lnTo>
                  <a:lnTo>
                    <a:pt x="81" y="61"/>
                  </a:lnTo>
                  <a:lnTo>
                    <a:pt x="81" y="61"/>
                  </a:lnTo>
                  <a:lnTo>
                    <a:pt x="95" y="66"/>
                  </a:lnTo>
                  <a:lnTo>
                    <a:pt x="104" y="66"/>
                  </a:lnTo>
                  <a:lnTo>
                    <a:pt x="104" y="66"/>
                  </a:lnTo>
                  <a:lnTo>
                    <a:pt x="108" y="67"/>
                  </a:lnTo>
                  <a:lnTo>
                    <a:pt x="109" y="68"/>
                  </a:lnTo>
                  <a:lnTo>
                    <a:pt x="109" y="70"/>
                  </a:lnTo>
                  <a:lnTo>
                    <a:pt x="109" y="70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2" y="115"/>
                  </a:lnTo>
                  <a:lnTo>
                    <a:pt x="59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4" y="117"/>
                  </a:lnTo>
                  <a:lnTo>
                    <a:pt x="41" y="117"/>
                  </a:lnTo>
                  <a:lnTo>
                    <a:pt x="35" y="121"/>
                  </a:lnTo>
                  <a:lnTo>
                    <a:pt x="30" y="125"/>
                  </a:lnTo>
                  <a:lnTo>
                    <a:pt x="27" y="127"/>
                  </a:lnTo>
                  <a:lnTo>
                    <a:pt x="27" y="127"/>
                  </a:lnTo>
                  <a:lnTo>
                    <a:pt x="14" y="128"/>
                  </a:lnTo>
                  <a:lnTo>
                    <a:pt x="7" y="139"/>
                  </a:lnTo>
                  <a:lnTo>
                    <a:pt x="0" y="151"/>
                  </a:lnTo>
                  <a:lnTo>
                    <a:pt x="0" y="209"/>
                  </a:lnTo>
                  <a:lnTo>
                    <a:pt x="8" y="222"/>
                  </a:lnTo>
                  <a:lnTo>
                    <a:pt x="8" y="222"/>
                  </a:lnTo>
                  <a:lnTo>
                    <a:pt x="24" y="205"/>
                  </a:lnTo>
                  <a:lnTo>
                    <a:pt x="44" y="184"/>
                  </a:lnTo>
                  <a:lnTo>
                    <a:pt x="44" y="184"/>
                  </a:lnTo>
                  <a:lnTo>
                    <a:pt x="52" y="175"/>
                  </a:lnTo>
                  <a:lnTo>
                    <a:pt x="59" y="169"/>
                  </a:lnTo>
                  <a:lnTo>
                    <a:pt x="72" y="162"/>
                  </a:lnTo>
                  <a:lnTo>
                    <a:pt x="72" y="162"/>
                  </a:lnTo>
                  <a:lnTo>
                    <a:pt x="79" y="157"/>
                  </a:lnTo>
                  <a:lnTo>
                    <a:pt x="89" y="148"/>
                  </a:lnTo>
                  <a:lnTo>
                    <a:pt x="101" y="135"/>
                  </a:lnTo>
                  <a:lnTo>
                    <a:pt x="112" y="124"/>
                  </a:lnTo>
                  <a:lnTo>
                    <a:pt x="112" y="124"/>
                  </a:lnTo>
                  <a:lnTo>
                    <a:pt x="123" y="107"/>
                  </a:lnTo>
                  <a:lnTo>
                    <a:pt x="128" y="100"/>
                  </a:lnTo>
                  <a:lnTo>
                    <a:pt x="131" y="94"/>
                  </a:lnTo>
                  <a:lnTo>
                    <a:pt x="131" y="94"/>
                  </a:lnTo>
                  <a:lnTo>
                    <a:pt x="132" y="87"/>
                  </a:lnTo>
                  <a:lnTo>
                    <a:pt x="135" y="81"/>
                  </a:lnTo>
                  <a:lnTo>
                    <a:pt x="145" y="68"/>
                  </a:lnTo>
                  <a:lnTo>
                    <a:pt x="145" y="68"/>
                  </a:lnTo>
                  <a:lnTo>
                    <a:pt x="149" y="61"/>
                  </a:lnTo>
                  <a:lnTo>
                    <a:pt x="153" y="53"/>
                  </a:lnTo>
                  <a:lnTo>
                    <a:pt x="158" y="43"/>
                  </a:lnTo>
                  <a:lnTo>
                    <a:pt x="159" y="37"/>
                  </a:lnTo>
                  <a:lnTo>
                    <a:pt x="159" y="37"/>
                  </a:lnTo>
                  <a:lnTo>
                    <a:pt x="160" y="31"/>
                  </a:lnTo>
                  <a:lnTo>
                    <a:pt x="162" y="24"/>
                  </a:lnTo>
                  <a:lnTo>
                    <a:pt x="163" y="17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6"/>
                  </a:lnTo>
                  <a:lnTo>
                    <a:pt x="163" y="3"/>
                  </a:lnTo>
                  <a:lnTo>
                    <a:pt x="160" y="0"/>
                  </a:lnTo>
                  <a:lnTo>
                    <a:pt x="158" y="0"/>
                  </a:lnTo>
                  <a:lnTo>
                    <a:pt x="155" y="3"/>
                  </a:lnTo>
                  <a:lnTo>
                    <a:pt x="155" y="3"/>
                  </a:lnTo>
                  <a:lnTo>
                    <a:pt x="152" y="6"/>
                  </a:lnTo>
                  <a:lnTo>
                    <a:pt x="149" y="7"/>
                  </a:lnTo>
                  <a:lnTo>
                    <a:pt x="141" y="10"/>
                  </a:lnTo>
                  <a:lnTo>
                    <a:pt x="129" y="13"/>
                  </a:lnTo>
                  <a:lnTo>
                    <a:pt x="118" y="13"/>
                  </a:lnTo>
                  <a:lnTo>
                    <a:pt x="118" y="13"/>
                  </a:lnTo>
                  <a:lnTo>
                    <a:pt x="102" y="14"/>
                  </a:lnTo>
                  <a:lnTo>
                    <a:pt x="96" y="16"/>
                  </a:lnTo>
                  <a:lnTo>
                    <a:pt x="92" y="19"/>
                  </a:lnTo>
                  <a:lnTo>
                    <a:pt x="92" y="19"/>
                  </a:lnTo>
                  <a:lnTo>
                    <a:pt x="91" y="20"/>
                  </a:lnTo>
                  <a:lnTo>
                    <a:pt x="88" y="21"/>
                  </a:lnTo>
                  <a:lnTo>
                    <a:pt x="82" y="21"/>
                  </a:lnTo>
                  <a:lnTo>
                    <a:pt x="77" y="21"/>
                  </a:lnTo>
                  <a:lnTo>
                    <a:pt x="74" y="21"/>
                  </a:lnTo>
                  <a:lnTo>
                    <a:pt x="72" y="23"/>
                  </a:lnTo>
                  <a:lnTo>
                    <a:pt x="72" y="23"/>
                  </a:lnTo>
                  <a:lnTo>
                    <a:pt x="67" y="26"/>
                  </a:lnTo>
                  <a:lnTo>
                    <a:pt x="59" y="29"/>
                  </a:lnTo>
                  <a:lnTo>
                    <a:pt x="55" y="27"/>
                  </a:lnTo>
                  <a:lnTo>
                    <a:pt x="51" y="27"/>
                  </a:lnTo>
                  <a:lnTo>
                    <a:pt x="48" y="24"/>
                  </a:lnTo>
                  <a:lnTo>
                    <a:pt x="45" y="21"/>
                  </a:lnTo>
                  <a:lnTo>
                    <a:pt x="45" y="21"/>
                  </a:lnTo>
                  <a:lnTo>
                    <a:pt x="41" y="16"/>
                  </a:lnTo>
                  <a:lnTo>
                    <a:pt x="37" y="11"/>
                  </a:lnTo>
                  <a:lnTo>
                    <a:pt x="37" y="11"/>
                  </a:lnTo>
                  <a:lnTo>
                    <a:pt x="31" y="20"/>
                  </a:lnTo>
                  <a:lnTo>
                    <a:pt x="28" y="23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32" y="34"/>
                  </a:lnTo>
                  <a:lnTo>
                    <a:pt x="35" y="37"/>
                  </a:lnTo>
                  <a:lnTo>
                    <a:pt x="38" y="40"/>
                  </a:lnTo>
                  <a:lnTo>
                    <a:pt x="38" y="4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19" name="Central African Republic">
              <a:extLst>
                <a:ext uri="{FF2B5EF4-FFF2-40B4-BE49-F238E27FC236}">
                  <a16:creationId xmlns:a16="http://schemas.microsoft.com/office/drawing/2014/main" id="{5BEB728D-638D-AD41-9ABA-77006F386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227" y="4044859"/>
              <a:ext cx="292998" cy="204210"/>
            </a:xfrm>
            <a:custGeom>
              <a:avLst/>
              <a:gdLst/>
              <a:ahLst/>
              <a:cxnLst>
                <a:cxn ang="0">
                  <a:pos x="182" y="72"/>
                </a:cxn>
                <a:cxn ang="0">
                  <a:pos x="177" y="67"/>
                </a:cxn>
                <a:cxn ang="0">
                  <a:pos x="167" y="58"/>
                </a:cxn>
                <a:cxn ang="0">
                  <a:pos x="165" y="54"/>
                </a:cxn>
                <a:cxn ang="0">
                  <a:pos x="157" y="44"/>
                </a:cxn>
                <a:cxn ang="0">
                  <a:pos x="145" y="37"/>
                </a:cxn>
                <a:cxn ang="0">
                  <a:pos x="137" y="34"/>
                </a:cxn>
                <a:cxn ang="0">
                  <a:pos x="140" y="30"/>
                </a:cxn>
                <a:cxn ang="0">
                  <a:pos x="143" y="22"/>
                </a:cxn>
                <a:cxn ang="0">
                  <a:pos x="134" y="8"/>
                </a:cxn>
                <a:cxn ang="0">
                  <a:pos x="125" y="0"/>
                </a:cxn>
                <a:cxn ang="0">
                  <a:pos x="118" y="1"/>
                </a:cxn>
                <a:cxn ang="0">
                  <a:pos x="110" y="7"/>
                </a:cxn>
                <a:cxn ang="0">
                  <a:pos x="108" y="13"/>
                </a:cxn>
                <a:cxn ang="0">
                  <a:pos x="93" y="30"/>
                </a:cxn>
                <a:cxn ang="0">
                  <a:pos x="89" y="32"/>
                </a:cxn>
                <a:cxn ang="0">
                  <a:pos x="70" y="34"/>
                </a:cxn>
                <a:cxn ang="0">
                  <a:pos x="69" y="38"/>
                </a:cxn>
                <a:cxn ang="0">
                  <a:pos x="70" y="42"/>
                </a:cxn>
                <a:cxn ang="0">
                  <a:pos x="56" y="50"/>
                </a:cxn>
                <a:cxn ang="0">
                  <a:pos x="37" y="55"/>
                </a:cxn>
                <a:cxn ang="0">
                  <a:pos x="34" y="57"/>
                </a:cxn>
                <a:cxn ang="0">
                  <a:pos x="29" y="54"/>
                </a:cxn>
                <a:cxn ang="0">
                  <a:pos x="24" y="58"/>
                </a:cxn>
                <a:cxn ang="0">
                  <a:pos x="19" y="59"/>
                </a:cxn>
                <a:cxn ang="0">
                  <a:pos x="17" y="57"/>
                </a:cxn>
                <a:cxn ang="0">
                  <a:pos x="9" y="67"/>
                </a:cxn>
                <a:cxn ang="0">
                  <a:pos x="2" y="81"/>
                </a:cxn>
                <a:cxn ang="0">
                  <a:pos x="2" y="89"/>
                </a:cxn>
                <a:cxn ang="0">
                  <a:pos x="5" y="104"/>
                </a:cxn>
                <a:cxn ang="0">
                  <a:pos x="9" y="112"/>
                </a:cxn>
                <a:cxn ang="0">
                  <a:pos x="10" y="119"/>
                </a:cxn>
                <a:cxn ang="0">
                  <a:pos x="19" y="129"/>
                </a:cxn>
                <a:cxn ang="0">
                  <a:pos x="24" y="135"/>
                </a:cxn>
                <a:cxn ang="0">
                  <a:pos x="27" y="138"/>
                </a:cxn>
                <a:cxn ang="0">
                  <a:pos x="30" y="132"/>
                </a:cxn>
                <a:cxn ang="0">
                  <a:pos x="40" y="122"/>
                </a:cxn>
                <a:cxn ang="0">
                  <a:pos x="60" y="111"/>
                </a:cxn>
                <a:cxn ang="0">
                  <a:pos x="71" y="99"/>
                </a:cxn>
                <a:cxn ang="0">
                  <a:pos x="77" y="98"/>
                </a:cxn>
                <a:cxn ang="0">
                  <a:pos x="90" y="106"/>
                </a:cxn>
                <a:cxn ang="0">
                  <a:pos x="123" y="108"/>
                </a:cxn>
                <a:cxn ang="0">
                  <a:pos x="125" y="102"/>
                </a:cxn>
                <a:cxn ang="0">
                  <a:pos x="135" y="102"/>
                </a:cxn>
                <a:cxn ang="0">
                  <a:pos x="145" y="99"/>
                </a:cxn>
                <a:cxn ang="0">
                  <a:pos x="155" y="96"/>
                </a:cxn>
                <a:cxn ang="0">
                  <a:pos x="168" y="95"/>
                </a:cxn>
                <a:cxn ang="0">
                  <a:pos x="172" y="92"/>
                </a:cxn>
                <a:cxn ang="0">
                  <a:pos x="198" y="95"/>
                </a:cxn>
                <a:cxn ang="0">
                  <a:pos x="188" y="82"/>
                </a:cxn>
                <a:cxn ang="0">
                  <a:pos x="182" y="77"/>
                </a:cxn>
              </a:cxnLst>
              <a:rect l="0" t="0" r="r" b="b"/>
              <a:pathLst>
                <a:path w="198" h="138">
                  <a:moveTo>
                    <a:pt x="182" y="77"/>
                  </a:moveTo>
                  <a:lnTo>
                    <a:pt x="182" y="77"/>
                  </a:lnTo>
                  <a:lnTo>
                    <a:pt x="182" y="72"/>
                  </a:lnTo>
                  <a:lnTo>
                    <a:pt x="181" y="69"/>
                  </a:lnTo>
                  <a:lnTo>
                    <a:pt x="177" y="67"/>
                  </a:lnTo>
                  <a:lnTo>
                    <a:pt x="177" y="67"/>
                  </a:lnTo>
                  <a:lnTo>
                    <a:pt x="170" y="61"/>
                  </a:lnTo>
                  <a:lnTo>
                    <a:pt x="168" y="59"/>
                  </a:lnTo>
                  <a:lnTo>
                    <a:pt x="167" y="58"/>
                  </a:lnTo>
                  <a:lnTo>
                    <a:pt x="167" y="58"/>
                  </a:lnTo>
                  <a:lnTo>
                    <a:pt x="167" y="55"/>
                  </a:lnTo>
                  <a:lnTo>
                    <a:pt x="165" y="54"/>
                  </a:lnTo>
                  <a:lnTo>
                    <a:pt x="160" y="48"/>
                  </a:lnTo>
                  <a:lnTo>
                    <a:pt x="160" y="48"/>
                  </a:lnTo>
                  <a:lnTo>
                    <a:pt x="157" y="44"/>
                  </a:lnTo>
                  <a:lnTo>
                    <a:pt x="153" y="42"/>
                  </a:lnTo>
                  <a:lnTo>
                    <a:pt x="147" y="41"/>
                  </a:lnTo>
                  <a:lnTo>
                    <a:pt x="145" y="37"/>
                  </a:lnTo>
                  <a:lnTo>
                    <a:pt x="138" y="35"/>
                  </a:lnTo>
                  <a:lnTo>
                    <a:pt x="138" y="35"/>
                  </a:lnTo>
                  <a:lnTo>
                    <a:pt x="137" y="34"/>
                  </a:lnTo>
                  <a:lnTo>
                    <a:pt x="138" y="32"/>
                  </a:lnTo>
                  <a:lnTo>
                    <a:pt x="140" y="30"/>
                  </a:lnTo>
                  <a:lnTo>
                    <a:pt x="140" y="30"/>
                  </a:lnTo>
                  <a:lnTo>
                    <a:pt x="143" y="28"/>
                  </a:lnTo>
                  <a:lnTo>
                    <a:pt x="143" y="27"/>
                  </a:lnTo>
                  <a:lnTo>
                    <a:pt x="143" y="22"/>
                  </a:lnTo>
                  <a:lnTo>
                    <a:pt x="140" y="15"/>
                  </a:lnTo>
                  <a:lnTo>
                    <a:pt x="140" y="15"/>
                  </a:lnTo>
                  <a:lnTo>
                    <a:pt x="134" y="8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5" y="0"/>
                  </a:lnTo>
                  <a:lnTo>
                    <a:pt x="125" y="0"/>
                  </a:lnTo>
                  <a:lnTo>
                    <a:pt x="123" y="0"/>
                  </a:lnTo>
                  <a:lnTo>
                    <a:pt x="118" y="1"/>
                  </a:lnTo>
                  <a:lnTo>
                    <a:pt x="113" y="5"/>
                  </a:lnTo>
                  <a:lnTo>
                    <a:pt x="113" y="5"/>
                  </a:lnTo>
                  <a:lnTo>
                    <a:pt x="110" y="7"/>
                  </a:lnTo>
                  <a:lnTo>
                    <a:pt x="110" y="10"/>
                  </a:lnTo>
                  <a:lnTo>
                    <a:pt x="110" y="11"/>
                  </a:lnTo>
                  <a:lnTo>
                    <a:pt x="108" y="13"/>
                  </a:lnTo>
                  <a:lnTo>
                    <a:pt x="108" y="13"/>
                  </a:lnTo>
                  <a:lnTo>
                    <a:pt x="101" y="20"/>
                  </a:lnTo>
                  <a:lnTo>
                    <a:pt x="93" y="30"/>
                  </a:lnTo>
                  <a:lnTo>
                    <a:pt x="93" y="30"/>
                  </a:lnTo>
                  <a:lnTo>
                    <a:pt x="91" y="31"/>
                  </a:lnTo>
                  <a:lnTo>
                    <a:pt x="89" y="32"/>
                  </a:lnTo>
                  <a:lnTo>
                    <a:pt x="81" y="32"/>
                  </a:lnTo>
                  <a:lnTo>
                    <a:pt x="74" y="32"/>
                  </a:lnTo>
                  <a:lnTo>
                    <a:pt x="70" y="34"/>
                  </a:lnTo>
                  <a:lnTo>
                    <a:pt x="70" y="34"/>
                  </a:lnTo>
                  <a:lnTo>
                    <a:pt x="69" y="35"/>
                  </a:lnTo>
                  <a:lnTo>
                    <a:pt x="69" y="38"/>
                  </a:lnTo>
                  <a:lnTo>
                    <a:pt x="70" y="41"/>
                  </a:lnTo>
                  <a:lnTo>
                    <a:pt x="70" y="42"/>
                  </a:lnTo>
                  <a:lnTo>
                    <a:pt x="70" y="42"/>
                  </a:lnTo>
                  <a:lnTo>
                    <a:pt x="63" y="47"/>
                  </a:lnTo>
                  <a:lnTo>
                    <a:pt x="56" y="50"/>
                  </a:lnTo>
                  <a:lnTo>
                    <a:pt x="56" y="50"/>
                  </a:lnTo>
                  <a:lnTo>
                    <a:pt x="46" y="51"/>
                  </a:lnTo>
                  <a:lnTo>
                    <a:pt x="42" y="52"/>
                  </a:lnTo>
                  <a:lnTo>
                    <a:pt x="37" y="55"/>
                  </a:lnTo>
                  <a:lnTo>
                    <a:pt x="37" y="55"/>
                  </a:lnTo>
                  <a:lnTo>
                    <a:pt x="36" y="57"/>
                  </a:lnTo>
                  <a:lnTo>
                    <a:pt x="34" y="57"/>
                  </a:lnTo>
                  <a:lnTo>
                    <a:pt x="33" y="55"/>
                  </a:lnTo>
                  <a:lnTo>
                    <a:pt x="30" y="54"/>
                  </a:lnTo>
                  <a:lnTo>
                    <a:pt x="29" y="54"/>
                  </a:lnTo>
                  <a:lnTo>
                    <a:pt x="27" y="55"/>
                  </a:lnTo>
                  <a:lnTo>
                    <a:pt x="27" y="55"/>
                  </a:lnTo>
                  <a:lnTo>
                    <a:pt x="24" y="58"/>
                  </a:lnTo>
                  <a:lnTo>
                    <a:pt x="22" y="59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7" y="57"/>
                  </a:lnTo>
                  <a:lnTo>
                    <a:pt x="17" y="57"/>
                  </a:lnTo>
                  <a:lnTo>
                    <a:pt x="12" y="62"/>
                  </a:lnTo>
                  <a:lnTo>
                    <a:pt x="9" y="67"/>
                  </a:lnTo>
                  <a:lnTo>
                    <a:pt x="9" y="67"/>
                  </a:lnTo>
                  <a:lnTo>
                    <a:pt x="6" y="72"/>
                  </a:lnTo>
                  <a:lnTo>
                    <a:pt x="5" y="77"/>
                  </a:lnTo>
                  <a:lnTo>
                    <a:pt x="2" y="81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2" y="89"/>
                  </a:lnTo>
                  <a:lnTo>
                    <a:pt x="3" y="96"/>
                  </a:lnTo>
                  <a:lnTo>
                    <a:pt x="3" y="96"/>
                  </a:lnTo>
                  <a:lnTo>
                    <a:pt x="5" y="104"/>
                  </a:lnTo>
                  <a:lnTo>
                    <a:pt x="7" y="109"/>
                  </a:lnTo>
                  <a:lnTo>
                    <a:pt x="7" y="109"/>
                  </a:lnTo>
                  <a:lnTo>
                    <a:pt x="9" y="112"/>
                  </a:lnTo>
                  <a:lnTo>
                    <a:pt x="10" y="115"/>
                  </a:lnTo>
                  <a:lnTo>
                    <a:pt x="10" y="119"/>
                  </a:lnTo>
                  <a:lnTo>
                    <a:pt x="10" y="119"/>
                  </a:lnTo>
                  <a:lnTo>
                    <a:pt x="13" y="123"/>
                  </a:lnTo>
                  <a:lnTo>
                    <a:pt x="13" y="123"/>
                  </a:lnTo>
                  <a:lnTo>
                    <a:pt x="19" y="129"/>
                  </a:lnTo>
                  <a:lnTo>
                    <a:pt x="22" y="132"/>
                  </a:lnTo>
                  <a:lnTo>
                    <a:pt x="24" y="135"/>
                  </a:lnTo>
                  <a:lnTo>
                    <a:pt x="24" y="135"/>
                  </a:lnTo>
                  <a:lnTo>
                    <a:pt x="24" y="136"/>
                  </a:lnTo>
                  <a:lnTo>
                    <a:pt x="27" y="138"/>
                  </a:lnTo>
                  <a:lnTo>
                    <a:pt x="27" y="138"/>
                  </a:lnTo>
                  <a:lnTo>
                    <a:pt x="27" y="135"/>
                  </a:lnTo>
                  <a:lnTo>
                    <a:pt x="27" y="135"/>
                  </a:lnTo>
                  <a:lnTo>
                    <a:pt x="30" y="132"/>
                  </a:lnTo>
                  <a:lnTo>
                    <a:pt x="30" y="128"/>
                  </a:lnTo>
                  <a:lnTo>
                    <a:pt x="30" y="123"/>
                  </a:lnTo>
                  <a:lnTo>
                    <a:pt x="40" y="122"/>
                  </a:lnTo>
                  <a:lnTo>
                    <a:pt x="46" y="119"/>
                  </a:lnTo>
                  <a:lnTo>
                    <a:pt x="60" y="122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6" y="105"/>
                  </a:lnTo>
                  <a:lnTo>
                    <a:pt x="71" y="99"/>
                  </a:lnTo>
                  <a:lnTo>
                    <a:pt x="74" y="98"/>
                  </a:lnTo>
                  <a:lnTo>
                    <a:pt x="77" y="98"/>
                  </a:lnTo>
                  <a:lnTo>
                    <a:pt x="77" y="98"/>
                  </a:lnTo>
                  <a:lnTo>
                    <a:pt x="81" y="99"/>
                  </a:lnTo>
                  <a:lnTo>
                    <a:pt x="86" y="102"/>
                  </a:lnTo>
                  <a:lnTo>
                    <a:pt x="90" y="106"/>
                  </a:lnTo>
                  <a:lnTo>
                    <a:pt x="121" y="114"/>
                  </a:lnTo>
                  <a:lnTo>
                    <a:pt x="121" y="114"/>
                  </a:lnTo>
                  <a:lnTo>
                    <a:pt x="123" y="108"/>
                  </a:lnTo>
                  <a:lnTo>
                    <a:pt x="124" y="105"/>
                  </a:lnTo>
                  <a:lnTo>
                    <a:pt x="125" y="102"/>
                  </a:lnTo>
                  <a:lnTo>
                    <a:pt x="125" y="102"/>
                  </a:lnTo>
                  <a:lnTo>
                    <a:pt x="128" y="101"/>
                  </a:lnTo>
                  <a:lnTo>
                    <a:pt x="131" y="102"/>
                  </a:lnTo>
                  <a:lnTo>
                    <a:pt x="135" y="102"/>
                  </a:lnTo>
                  <a:lnTo>
                    <a:pt x="138" y="102"/>
                  </a:lnTo>
                  <a:lnTo>
                    <a:pt x="138" y="102"/>
                  </a:lnTo>
                  <a:lnTo>
                    <a:pt x="145" y="99"/>
                  </a:lnTo>
                  <a:lnTo>
                    <a:pt x="150" y="98"/>
                  </a:lnTo>
                  <a:lnTo>
                    <a:pt x="155" y="96"/>
                  </a:lnTo>
                  <a:lnTo>
                    <a:pt x="155" y="96"/>
                  </a:lnTo>
                  <a:lnTo>
                    <a:pt x="162" y="98"/>
                  </a:lnTo>
                  <a:lnTo>
                    <a:pt x="165" y="98"/>
                  </a:lnTo>
                  <a:lnTo>
                    <a:pt x="168" y="95"/>
                  </a:lnTo>
                  <a:lnTo>
                    <a:pt x="168" y="95"/>
                  </a:lnTo>
                  <a:lnTo>
                    <a:pt x="170" y="94"/>
                  </a:lnTo>
                  <a:lnTo>
                    <a:pt x="172" y="92"/>
                  </a:lnTo>
                  <a:lnTo>
                    <a:pt x="178" y="94"/>
                  </a:lnTo>
                  <a:lnTo>
                    <a:pt x="185" y="96"/>
                  </a:lnTo>
                  <a:lnTo>
                    <a:pt x="198" y="95"/>
                  </a:lnTo>
                  <a:lnTo>
                    <a:pt x="194" y="85"/>
                  </a:lnTo>
                  <a:lnTo>
                    <a:pt x="194" y="85"/>
                  </a:lnTo>
                  <a:lnTo>
                    <a:pt x="188" y="82"/>
                  </a:lnTo>
                  <a:lnTo>
                    <a:pt x="185" y="79"/>
                  </a:lnTo>
                  <a:lnTo>
                    <a:pt x="182" y="77"/>
                  </a:lnTo>
                  <a:lnTo>
                    <a:pt x="182" y="77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20" name="Republic of the Congo">
              <a:extLst>
                <a:ext uri="{FF2B5EF4-FFF2-40B4-BE49-F238E27FC236}">
                  <a16:creationId xmlns:a16="http://schemas.microsoft.com/office/drawing/2014/main" id="{6E41BCEE-5C32-B542-B0F5-66C803513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8278" y="4220952"/>
              <a:ext cx="165735" cy="210129"/>
            </a:xfrm>
            <a:custGeom>
              <a:avLst/>
              <a:gdLst/>
              <a:ahLst/>
              <a:cxnLst>
                <a:cxn ang="0">
                  <a:pos x="35" y="137"/>
                </a:cxn>
                <a:cxn ang="0">
                  <a:pos x="41" y="135"/>
                </a:cxn>
                <a:cxn ang="0">
                  <a:pos x="54" y="134"/>
                </a:cxn>
                <a:cxn ang="0">
                  <a:pos x="55" y="138"/>
                </a:cxn>
                <a:cxn ang="0">
                  <a:pos x="61" y="135"/>
                </a:cxn>
                <a:cxn ang="0">
                  <a:pos x="71" y="131"/>
                </a:cxn>
                <a:cxn ang="0">
                  <a:pos x="72" y="121"/>
                </a:cxn>
                <a:cxn ang="0">
                  <a:pos x="76" y="114"/>
                </a:cxn>
                <a:cxn ang="0">
                  <a:pos x="78" y="87"/>
                </a:cxn>
                <a:cxn ang="0">
                  <a:pos x="85" y="80"/>
                </a:cxn>
                <a:cxn ang="0">
                  <a:pos x="92" y="70"/>
                </a:cxn>
                <a:cxn ang="0">
                  <a:pos x="98" y="54"/>
                </a:cxn>
                <a:cxn ang="0">
                  <a:pos x="104" y="36"/>
                </a:cxn>
                <a:cxn ang="0">
                  <a:pos x="109" y="19"/>
                </a:cxn>
                <a:cxn ang="0">
                  <a:pos x="112" y="7"/>
                </a:cxn>
                <a:cxn ang="0">
                  <a:pos x="98" y="0"/>
                </a:cxn>
                <a:cxn ang="0">
                  <a:pos x="82" y="4"/>
                </a:cxn>
                <a:cxn ang="0">
                  <a:pos x="79" y="16"/>
                </a:cxn>
                <a:cxn ang="0">
                  <a:pos x="75" y="26"/>
                </a:cxn>
                <a:cxn ang="0">
                  <a:pos x="65" y="29"/>
                </a:cxn>
                <a:cxn ang="0">
                  <a:pos x="52" y="24"/>
                </a:cxn>
                <a:cxn ang="0">
                  <a:pos x="31" y="41"/>
                </a:cxn>
                <a:cxn ang="0">
                  <a:pos x="34" y="41"/>
                </a:cxn>
                <a:cxn ang="0">
                  <a:pos x="45" y="40"/>
                </a:cxn>
                <a:cxn ang="0">
                  <a:pos x="49" y="44"/>
                </a:cxn>
                <a:cxn ang="0">
                  <a:pos x="45" y="54"/>
                </a:cxn>
                <a:cxn ang="0">
                  <a:pos x="42" y="60"/>
                </a:cxn>
                <a:cxn ang="0">
                  <a:pos x="48" y="67"/>
                </a:cxn>
                <a:cxn ang="0">
                  <a:pos x="52" y="84"/>
                </a:cxn>
                <a:cxn ang="0">
                  <a:pos x="51" y="100"/>
                </a:cxn>
                <a:cxn ang="0">
                  <a:pos x="48" y="103"/>
                </a:cxn>
                <a:cxn ang="0">
                  <a:pos x="38" y="101"/>
                </a:cxn>
                <a:cxn ang="0">
                  <a:pos x="34" y="100"/>
                </a:cxn>
                <a:cxn ang="0">
                  <a:pos x="30" y="93"/>
                </a:cxn>
                <a:cxn ang="0">
                  <a:pos x="24" y="93"/>
                </a:cxn>
                <a:cxn ang="0">
                  <a:pos x="21" y="100"/>
                </a:cxn>
                <a:cxn ang="0">
                  <a:pos x="15" y="100"/>
                </a:cxn>
                <a:cxn ang="0">
                  <a:pos x="10" y="107"/>
                </a:cxn>
                <a:cxn ang="0">
                  <a:pos x="12" y="115"/>
                </a:cxn>
                <a:cxn ang="0">
                  <a:pos x="8" y="120"/>
                </a:cxn>
                <a:cxn ang="0">
                  <a:pos x="0" y="124"/>
                </a:cxn>
                <a:cxn ang="0">
                  <a:pos x="10" y="134"/>
                </a:cxn>
                <a:cxn ang="0">
                  <a:pos x="25" y="137"/>
                </a:cxn>
              </a:cxnLst>
              <a:rect l="0" t="0" r="r" b="b"/>
              <a:pathLst>
                <a:path w="112" h="142">
                  <a:moveTo>
                    <a:pt x="31" y="134"/>
                  </a:moveTo>
                  <a:lnTo>
                    <a:pt x="31" y="134"/>
                  </a:lnTo>
                  <a:lnTo>
                    <a:pt x="35" y="137"/>
                  </a:lnTo>
                  <a:lnTo>
                    <a:pt x="38" y="137"/>
                  </a:lnTo>
                  <a:lnTo>
                    <a:pt x="41" y="135"/>
                  </a:lnTo>
                  <a:lnTo>
                    <a:pt x="41" y="135"/>
                  </a:lnTo>
                  <a:lnTo>
                    <a:pt x="47" y="133"/>
                  </a:lnTo>
                  <a:lnTo>
                    <a:pt x="51" y="133"/>
                  </a:lnTo>
                  <a:lnTo>
                    <a:pt x="54" y="134"/>
                  </a:lnTo>
                  <a:lnTo>
                    <a:pt x="54" y="137"/>
                  </a:lnTo>
                  <a:lnTo>
                    <a:pt x="54" y="137"/>
                  </a:lnTo>
                  <a:lnTo>
                    <a:pt x="55" y="138"/>
                  </a:lnTo>
                  <a:lnTo>
                    <a:pt x="57" y="140"/>
                  </a:lnTo>
                  <a:lnTo>
                    <a:pt x="61" y="135"/>
                  </a:lnTo>
                  <a:lnTo>
                    <a:pt x="61" y="135"/>
                  </a:lnTo>
                  <a:lnTo>
                    <a:pt x="65" y="133"/>
                  </a:lnTo>
                  <a:lnTo>
                    <a:pt x="68" y="133"/>
                  </a:lnTo>
                  <a:lnTo>
                    <a:pt x="71" y="131"/>
                  </a:lnTo>
                  <a:lnTo>
                    <a:pt x="71" y="127"/>
                  </a:lnTo>
                  <a:lnTo>
                    <a:pt x="71" y="127"/>
                  </a:lnTo>
                  <a:lnTo>
                    <a:pt x="72" y="121"/>
                  </a:lnTo>
                  <a:lnTo>
                    <a:pt x="74" y="121"/>
                  </a:lnTo>
                  <a:lnTo>
                    <a:pt x="76" y="120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8" y="87"/>
                  </a:lnTo>
                  <a:lnTo>
                    <a:pt x="78" y="87"/>
                  </a:lnTo>
                  <a:lnTo>
                    <a:pt x="79" y="86"/>
                  </a:lnTo>
                  <a:lnTo>
                    <a:pt x="81" y="84"/>
                  </a:lnTo>
                  <a:lnTo>
                    <a:pt x="85" y="80"/>
                  </a:lnTo>
                  <a:lnTo>
                    <a:pt x="89" y="76"/>
                  </a:lnTo>
                  <a:lnTo>
                    <a:pt x="92" y="73"/>
                  </a:lnTo>
                  <a:lnTo>
                    <a:pt x="92" y="70"/>
                  </a:lnTo>
                  <a:lnTo>
                    <a:pt x="92" y="70"/>
                  </a:lnTo>
                  <a:lnTo>
                    <a:pt x="94" y="63"/>
                  </a:lnTo>
                  <a:lnTo>
                    <a:pt x="98" y="54"/>
                  </a:lnTo>
                  <a:lnTo>
                    <a:pt x="102" y="44"/>
                  </a:lnTo>
                  <a:lnTo>
                    <a:pt x="104" y="36"/>
                  </a:lnTo>
                  <a:lnTo>
                    <a:pt x="104" y="36"/>
                  </a:lnTo>
                  <a:lnTo>
                    <a:pt x="105" y="30"/>
                  </a:lnTo>
                  <a:lnTo>
                    <a:pt x="106" y="26"/>
                  </a:lnTo>
                  <a:lnTo>
                    <a:pt x="109" y="19"/>
                  </a:lnTo>
                  <a:lnTo>
                    <a:pt x="109" y="19"/>
                  </a:lnTo>
                  <a:lnTo>
                    <a:pt x="112" y="12"/>
                  </a:lnTo>
                  <a:lnTo>
                    <a:pt x="112" y="7"/>
                  </a:lnTo>
                  <a:lnTo>
                    <a:pt x="112" y="3"/>
                  </a:lnTo>
                  <a:lnTo>
                    <a:pt x="112" y="3"/>
                  </a:lnTo>
                  <a:lnTo>
                    <a:pt x="98" y="0"/>
                  </a:lnTo>
                  <a:lnTo>
                    <a:pt x="92" y="3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9"/>
                  </a:lnTo>
                  <a:lnTo>
                    <a:pt x="82" y="13"/>
                  </a:lnTo>
                  <a:lnTo>
                    <a:pt x="79" y="16"/>
                  </a:lnTo>
                  <a:lnTo>
                    <a:pt x="79" y="16"/>
                  </a:lnTo>
                  <a:lnTo>
                    <a:pt x="78" y="22"/>
                  </a:lnTo>
                  <a:lnTo>
                    <a:pt x="75" y="26"/>
                  </a:lnTo>
                  <a:lnTo>
                    <a:pt x="75" y="33"/>
                  </a:lnTo>
                  <a:lnTo>
                    <a:pt x="75" y="33"/>
                  </a:lnTo>
                  <a:lnTo>
                    <a:pt x="65" y="29"/>
                  </a:lnTo>
                  <a:lnTo>
                    <a:pt x="58" y="26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34" y="24"/>
                  </a:lnTo>
                  <a:lnTo>
                    <a:pt x="34" y="24"/>
                  </a:lnTo>
                  <a:lnTo>
                    <a:pt x="31" y="41"/>
                  </a:lnTo>
                  <a:lnTo>
                    <a:pt x="31" y="41"/>
                  </a:lnTo>
                  <a:lnTo>
                    <a:pt x="32" y="41"/>
                  </a:lnTo>
                  <a:lnTo>
                    <a:pt x="34" y="41"/>
                  </a:lnTo>
                  <a:lnTo>
                    <a:pt x="38" y="41"/>
                  </a:lnTo>
                  <a:lnTo>
                    <a:pt x="42" y="40"/>
                  </a:lnTo>
                  <a:lnTo>
                    <a:pt x="45" y="40"/>
                  </a:lnTo>
                  <a:lnTo>
                    <a:pt x="48" y="41"/>
                  </a:lnTo>
                  <a:lnTo>
                    <a:pt x="48" y="41"/>
                  </a:lnTo>
                  <a:lnTo>
                    <a:pt x="49" y="44"/>
                  </a:lnTo>
                  <a:lnTo>
                    <a:pt x="51" y="47"/>
                  </a:lnTo>
                  <a:lnTo>
                    <a:pt x="49" y="51"/>
                  </a:lnTo>
                  <a:lnTo>
                    <a:pt x="45" y="54"/>
                  </a:lnTo>
                  <a:lnTo>
                    <a:pt x="45" y="54"/>
                  </a:lnTo>
                  <a:lnTo>
                    <a:pt x="42" y="57"/>
                  </a:lnTo>
                  <a:lnTo>
                    <a:pt x="42" y="60"/>
                  </a:lnTo>
                  <a:lnTo>
                    <a:pt x="45" y="64"/>
                  </a:lnTo>
                  <a:lnTo>
                    <a:pt x="48" y="67"/>
                  </a:lnTo>
                  <a:lnTo>
                    <a:pt x="48" y="67"/>
                  </a:lnTo>
                  <a:lnTo>
                    <a:pt x="51" y="70"/>
                  </a:lnTo>
                  <a:lnTo>
                    <a:pt x="52" y="73"/>
                  </a:lnTo>
                  <a:lnTo>
                    <a:pt x="52" y="84"/>
                  </a:lnTo>
                  <a:lnTo>
                    <a:pt x="52" y="84"/>
                  </a:lnTo>
                  <a:lnTo>
                    <a:pt x="52" y="96"/>
                  </a:lnTo>
                  <a:lnTo>
                    <a:pt x="51" y="100"/>
                  </a:lnTo>
                  <a:lnTo>
                    <a:pt x="49" y="101"/>
                  </a:lnTo>
                  <a:lnTo>
                    <a:pt x="48" y="103"/>
                  </a:lnTo>
                  <a:lnTo>
                    <a:pt x="48" y="103"/>
                  </a:lnTo>
                  <a:lnTo>
                    <a:pt x="44" y="103"/>
                  </a:lnTo>
                  <a:lnTo>
                    <a:pt x="41" y="101"/>
                  </a:lnTo>
                  <a:lnTo>
                    <a:pt x="38" y="101"/>
                  </a:lnTo>
                  <a:lnTo>
                    <a:pt x="35" y="101"/>
                  </a:lnTo>
                  <a:lnTo>
                    <a:pt x="35" y="101"/>
                  </a:lnTo>
                  <a:lnTo>
                    <a:pt x="34" y="100"/>
                  </a:lnTo>
                  <a:lnTo>
                    <a:pt x="32" y="100"/>
                  </a:lnTo>
                  <a:lnTo>
                    <a:pt x="31" y="96"/>
                  </a:lnTo>
                  <a:lnTo>
                    <a:pt x="30" y="93"/>
                  </a:lnTo>
                  <a:lnTo>
                    <a:pt x="27" y="91"/>
                  </a:lnTo>
                  <a:lnTo>
                    <a:pt x="27" y="91"/>
                  </a:lnTo>
                  <a:lnTo>
                    <a:pt x="24" y="93"/>
                  </a:lnTo>
                  <a:lnTo>
                    <a:pt x="24" y="96"/>
                  </a:lnTo>
                  <a:lnTo>
                    <a:pt x="22" y="98"/>
                  </a:lnTo>
                  <a:lnTo>
                    <a:pt x="21" y="100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15" y="100"/>
                  </a:lnTo>
                  <a:lnTo>
                    <a:pt x="11" y="100"/>
                  </a:lnTo>
                  <a:lnTo>
                    <a:pt x="10" y="103"/>
                  </a:lnTo>
                  <a:lnTo>
                    <a:pt x="10" y="107"/>
                  </a:lnTo>
                  <a:lnTo>
                    <a:pt x="10" y="107"/>
                  </a:lnTo>
                  <a:lnTo>
                    <a:pt x="12" y="111"/>
                  </a:lnTo>
                  <a:lnTo>
                    <a:pt x="12" y="115"/>
                  </a:lnTo>
                  <a:lnTo>
                    <a:pt x="12" y="118"/>
                  </a:lnTo>
                  <a:lnTo>
                    <a:pt x="8" y="120"/>
                  </a:lnTo>
                  <a:lnTo>
                    <a:pt x="8" y="120"/>
                  </a:lnTo>
                  <a:lnTo>
                    <a:pt x="3" y="121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3" y="125"/>
                  </a:lnTo>
                  <a:lnTo>
                    <a:pt x="3" y="125"/>
                  </a:lnTo>
                  <a:lnTo>
                    <a:pt x="10" y="134"/>
                  </a:lnTo>
                  <a:lnTo>
                    <a:pt x="15" y="142"/>
                  </a:lnTo>
                  <a:lnTo>
                    <a:pt x="15" y="142"/>
                  </a:lnTo>
                  <a:lnTo>
                    <a:pt x="25" y="137"/>
                  </a:lnTo>
                  <a:lnTo>
                    <a:pt x="31" y="134"/>
                  </a:lnTo>
                  <a:lnTo>
                    <a:pt x="31" y="13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21" name="Djibouti">
              <a:extLst>
                <a:ext uri="{FF2B5EF4-FFF2-40B4-BE49-F238E27FC236}">
                  <a16:creationId xmlns:a16="http://schemas.microsoft.com/office/drawing/2014/main" id="{CC9BA552-FD2C-944E-8B28-BDC2C6583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8574" y="4004904"/>
              <a:ext cx="41434" cy="45874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0" y="4"/>
                </a:cxn>
                <a:cxn ang="0">
                  <a:pos x="2" y="15"/>
                </a:cxn>
                <a:cxn ang="0">
                  <a:pos x="2" y="15"/>
                </a:cxn>
                <a:cxn ang="0">
                  <a:pos x="0" y="18"/>
                </a:cxn>
                <a:cxn ang="0">
                  <a:pos x="0" y="22"/>
                </a:cxn>
                <a:cxn ang="0">
                  <a:pos x="2" y="28"/>
                </a:cxn>
                <a:cxn ang="0">
                  <a:pos x="2" y="28"/>
                </a:cxn>
                <a:cxn ang="0">
                  <a:pos x="3" y="30"/>
                </a:cxn>
                <a:cxn ang="0">
                  <a:pos x="6" y="30"/>
                </a:cxn>
                <a:cxn ang="0">
                  <a:pos x="10" y="28"/>
                </a:cxn>
                <a:cxn ang="0">
                  <a:pos x="10" y="28"/>
                </a:cxn>
                <a:cxn ang="0">
                  <a:pos x="12" y="27"/>
                </a:cxn>
                <a:cxn ang="0">
                  <a:pos x="15" y="28"/>
                </a:cxn>
                <a:cxn ang="0">
                  <a:pos x="19" y="31"/>
                </a:cxn>
                <a:cxn ang="0">
                  <a:pos x="19" y="31"/>
                </a:cxn>
                <a:cxn ang="0">
                  <a:pos x="25" y="22"/>
                </a:cxn>
                <a:cxn ang="0">
                  <a:pos x="25" y="22"/>
                </a:cxn>
                <a:cxn ang="0">
                  <a:pos x="16" y="20"/>
                </a:cxn>
                <a:cxn ang="0">
                  <a:pos x="16" y="20"/>
                </a:cxn>
                <a:cxn ang="0">
                  <a:pos x="16" y="17"/>
                </a:cxn>
                <a:cxn ang="0">
                  <a:pos x="19" y="15"/>
                </a:cxn>
                <a:cxn ang="0">
                  <a:pos x="26" y="11"/>
                </a:cxn>
                <a:cxn ang="0">
                  <a:pos x="26" y="11"/>
                </a:cxn>
                <a:cxn ang="0">
                  <a:pos x="28" y="10"/>
                </a:cxn>
                <a:cxn ang="0">
                  <a:pos x="28" y="8"/>
                </a:cxn>
                <a:cxn ang="0">
                  <a:pos x="26" y="5"/>
                </a:cxn>
                <a:cxn ang="0">
                  <a:pos x="25" y="3"/>
                </a:cxn>
                <a:cxn ang="0">
                  <a:pos x="25" y="3"/>
                </a:cxn>
                <a:cxn ang="0">
                  <a:pos x="22" y="0"/>
                </a:cxn>
                <a:cxn ang="0">
                  <a:pos x="22" y="0"/>
                </a:cxn>
                <a:cxn ang="0">
                  <a:pos x="18" y="4"/>
                </a:cxn>
                <a:cxn ang="0">
                  <a:pos x="18" y="4"/>
                </a:cxn>
                <a:cxn ang="0">
                  <a:pos x="15" y="4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28" h="31">
                  <a:moveTo>
                    <a:pt x="10" y="4"/>
                  </a:moveTo>
                  <a:lnTo>
                    <a:pt x="10" y="4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3" y="30"/>
                  </a:lnTo>
                  <a:lnTo>
                    <a:pt x="6" y="30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2" y="27"/>
                  </a:lnTo>
                  <a:lnTo>
                    <a:pt x="15" y="28"/>
                  </a:lnTo>
                  <a:lnTo>
                    <a:pt x="19" y="31"/>
                  </a:lnTo>
                  <a:lnTo>
                    <a:pt x="19" y="31"/>
                  </a:lnTo>
                  <a:lnTo>
                    <a:pt x="25" y="22"/>
                  </a:lnTo>
                  <a:lnTo>
                    <a:pt x="25" y="22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17"/>
                  </a:lnTo>
                  <a:lnTo>
                    <a:pt x="19" y="15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8" y="10"/>
                  </a:lnTo>
                  <a:lnTo>
                    <a:pt x="28" y="8"/>
                  </a:lnTo>
                  <a:lnTo>
                    <a:pt x="26" y="5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5" y="4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22" name="Uganda">
              <a:extLst>
                <a:ext uri="{FF2B5EF4-FFF2-40B4-BE49-F238E27FC236}">
                  <a16:creationId xmlns:a16="http://schemas.microsoft.com/office/drawing/2014/main" id="{5B3FF488-3787-7B4B-A7B1-CD6BE99FF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7057" y="4210594"/>
              <a:ext cx="130221" cy="133181"/>
            </a:xfrm>
            <a:custGeom>
              <a:avLst/>
              <a:gdLst/>
              <a:ahLst/>
              <a:cxnLst>
                <a:cxn ang="0">
                  <a:pos x="79" y="6"/>
                </a:cxn>
                <a:cxn ang="0">
                  <a:pos x="72" y="0"/>
                </a:cxn>
                <a:cxn ang="0">
                  <a:pos x="67" y="4"/>
                </a:cxn>
                <a:cxn ang="0">
                  <a:pos x="65" y="6"/>
                </a:cxn>
                <a:cxn ang="0">
                  <a:pos x="57" y="6"/>
                </a:cxn>
                <a:cxn ang="0">
                  <a:pos x="54" y="4"/>
                </a:cxn>
                <a:cxn ang="0">
                  <a:pos x="45" y="9"/>
                </a:cxn>
                <a:cxn ang="0">
                  <a:pos x="42" y="10"/>
                </a:cxn>
                <a:cxn ang="0">
                  <a:pos x="38" y="6"/>
                </a:cxn>
                <a:cxn ang="0">
                  <a:pos x="35" y="6"/>
                </a:cxn>
                <a:cxn ang="0">
                  <a:pos x="23" y="9"/>
                </a:cxn>
                <a:cxn ang="0">
                  <a:pos x="21" y="23"/>
                </a:cxn>
                <a:cxn ang="0">
                  <a:pos x="23" y="26"/>
                </a:cxn>
                <a:cxn ang="0">
                  <a:pos x="25" y="29"/>
                </a:cxn>
                <a:cxn ang="0">
                  <a:pos x="27" y="31"/>
                </a:cxn>
                <a:cxn ang="0">
                  <a:pos x="24" y="36"/>
                </a:cxn>
                <a:cxn ang="0">
                  <a:pos x="23" y="39"/>
                </a:cxn>
                <a:cxn ang="0">
                  <a:pos x="15" y="44"/>
                </a:cxn>
                <a:cxn ang="0">
                  <a:pos x="13" y="46"/>
                </a:cxn>
                <a:cxn ang="0">
                  <a:pos x="11" y="50"/>
                </a:cxn>
                <a:cxn ang="0">
                  <a:pos x="10" y="53"/>
                </a:cxn>
                <a:cxn ang="0">
                  <a:pos x="7" y="57"/>
                </a:cxn>
                <a:cxn ang="0">
                  <a:pos x="5" y="64"/>
                </a:cxn>
                <a:cxn ang="0">
                  <a:pos x="3" y="78"/>
                </a:cxn>
                <a:cxn ang="0">
                  <a:pos x="1" y="84"/>
                </a:cxn>
                <a:cxn ang="0">
                  <a:pos x="0" y="90"/>
                </a:cxn>
                <a:cxn ang="0">
                  <a:pos x="8" y="88"/>
                </a:cxn>
                <a:cxn ang="0">
                  <a:pos x="17" y="85"/>
                </a:cxn>
                <a:cxn ang="0">
                  <a:pos x="38" y="83"/>
                </a:cxn>
                <a:cxn ang="0">
                  <a:pos x="42" y="71"/>
                </a:cxn>
                <a:cxn ang="0">
                  <a:pos x="50" y="64"/>
                </a:cxn>
                <a:cxn ang="0">
                  <a:pos x="55" y="64"/>
                </a:cxn>
                <a:cxn ang="0">
                  <a:pos x="71" y="66"/>
                </a:cxn>
                <a:cxn ang="0">
                  <a:pos x="75" y="56"/>
                </a:cxn>
                <a:cxn ang="0">
                  <a:pos x="82" y="47"/>
                </a:cxn>
                <a:cxn ang="0">
                  <a:pos x="87" y="37"/>
                </a:cxn>
                <a:cxn ang="0">
                  <a:pos x="88" y="23"/>
                </a:cxn>
              </a:cxnLst>
              <a:rect l="0" t="0" r="r" b="b"/>
              <a:pathLst>
                <a:path w="88" h="90">
                  <a:moveTo>
                    <a:pt x="81" y="17"/>
                  </a:moveTo>
                  <a:lnTo>
                    <a:pt x="79" y="6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68" y="2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65" y="6"/>
                  </a:lnTo>
                  <a:lnTo>
                    <a:pt x="62" y="6"/>
                  </a:lnTo>
                  <a:lnTo>
                    <a:pt x="57" y="6"/>
                  </a:lnTo>
                  <a:lnTo>
                    <a:pt x="57" y="6"/>
                  </a:lnTo>
                  <a:lnTo>
                    <a:pt x="54" y="4"/>
                  </a:lnTo>
                  <a:lnTo>
                    <a:pt x="50" y="6"/>
                  </a:lnTo>
                  <a:lnTo>
                    <a:pt x="45" y="9"/>
                  </a:lnTo>
                  <a:lnTo>
                    <a:pt x="45" y="9"/>
                  </a:lnTo>
                  <a:lnTo>
                    <a:pt x="42" y="10"/>
                  </a:lnTo>
                  <a:lnTo>
                    <a:pt x="41" y="9"/>
                  </a:lnTo>
                  <a:lnTo>
                    <a:pt x="38" y="6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27" y="7"/>
                  </a:lnTo>
                  <a:lnTo>
                    <a:pt x="23" y="9"/>
                  </a:lnTo>
                  <a:lnTo>
                    <a:pt x="23" y="9"/>
                  </a:lnTo>
                  <a:lnTo>
                    <a:pt x="21" y="23"/>
                  </a:lnTo>
                  <a:lnTo>
                    <a:pt x="21" y="23"/>
                  </a:lnTo>
                  <a:lnTo>
                    <a:pt x="23" y="26"/>
                  </a:lnTo>
                  <a:lnTo>
                    <a:pt x="24" y="27"/>
                  </a:lnTo>
                  <a:lnTo>
                    <a:pt x="25" y="29"/>
                  </a:lnTo>
                  <a:lnTo>
                    <a:pt x="27" y="31"/>
                  </a:lnTo>
                  <a:lnTo>
                    <a:pt x="27" y="31"/>
                  </a:lnTo>
                  <a:lnTo>
                    <a:pt x="25" y="33"/>
                  </a:lnTo>
                  <a:lnTo>
                    <a:pt x="24" y="36"/>
                  </a:lnTo>
                  <a:lnTo>
                    <a:pt x="23" y="39"/>
                  </a:lnTo>
                  <a:lnTo>
                    <a:pt x="23" y="39"/>
                  </a:lnTo>
                  <a:lnTo>
                    <a:pt x="20" y="41"/>
                  </a:lnTo>
                  <a:lnTo>
                    <a:pt x="15" y="44"/>
                  </a:lnTo>
                  <a:lnTo>
                    <a:pt x="15" y="44"/>
                  </a:lnTo>
                  <a:lnTo>
                    <a:pt x="13" y="46"/>
                  </a:lnTo>
                  <a:lnTo>
                    <a:pt x="13" y="48"/>
                  </a:lnTo>
                  <a:lnTo>
                    <a:pt x="11" y="50"/>
                  </a:lnTo>
                  <a:lnTo>
                    <a:pt x="10" y="53"/>
                  </a:lnTo>
                  <a:lnTo>
                    <a:pt x="10" y="53"/>
                  </a:lnTo>
                  <a:lnTo>
                    <a:pt x="7" y="54"/>
                  </a:lnTo>
                  <a:lnTo>
                    <a:pt x="7" y="57"/>
                  </a:lnTo>
                  <a:lnTo>
                    <a:pt x="5" y="64"/>
                  </a:lnTo>
                  <a:lnTo>
                    <a:pt x="5" y="64"/>
                  </a:lnTo>
                  <a:lnTo>
                    <a:pt x="3" y="71"/>
                  </a:lnTo>
                  <a:lnTo>
                    <a:pt x="3" y="78"/>
                  </a:lnTo>
                  <a:lnTo>
                    <a:pt x="3" y="78"/>
                  </a:lnTo>
                  <a:lnTo>
                    <a:pt x="1" y="84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4" y="90"/>
                  </a:lnTo>
                  <a:lnTo>
                    <a:pt x="8" y="88"/>
                  </a:lnTo>
                  <a:lnTo>
                    <a:pt x="8" y="88"/>
                  </a:lnTo>
                  <a:lnTo>
                    <a:pt x="17" y="85"/>
                  </a:lnTo>
                  <a:lnTo>
                    <a:pt x="24" y="83"/>
                  </a:lnTo>
                  <a:lnTo>
                    <a:pt x="38" y="83"/>
                  </a:lnTo>
                  <a:lnTo>
                    <a:pt x="38" y="83"/>
                  </a:lnTo>
                  <a:lnTo>
                    <a:pt x="42" y="71"/>
                  </a:lnTo>
                  <a:lnTo>
                    <a:pt x="47" y="67"/>
                  </a:lnTo>
                  <a:lnTo>
                    <a:pt x="50" y="64"/>
                  </a:lnTo>
                  <a:lnTo>
                    <a:pt x="50" y="64"/>
                  </a:lnTo>
                  <a:lnTo>
                    <a:pt x="55" y="64"/>
                  </a:lnTo>
                  <a:lnTo>
                    <a:pt x="60" y="64"/>
                  </a:lnTo>
                  <a:lnTo>
                    <a:pt x="71" y="66"/>
                  </a:lnTo>
                  <a:lnTo>
                    <a:pt x="71" y="66"/>
                  </a:lnTo>
                  <a:lnTo>
                    <a:pt x="75" y="56"/>
                  </a:lnTo>
                  <a:lnTo>
                    <a:pt x="75" y="56"/>
                  </a:lnTo>
                  <a:lnTo>
                    <a:pt x="82" y="47"/>
                  </a:lnTo>
                  <a:lnTo>
                    <a:pt x="85" y="41"/>
                  </a:lnTo>
                  <a:lnTo>
                    <a:pt x="87" y="37"/>
                  </a:lnTo>
                  <a:lnTo>
                    <a:pt x="87" y="37"/>
                  </a:lnTo>
                  <a:lnTo>
                    <a:pt x="88" y="23"/>
                  </a:lnTo>
                  <a:lnTo>
                    <a:pt x="81" y="17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23" name="Burundi">
              <a:extLst>
                <a:ext uri="{FF2B5EF4-FFF2-40B4-BE49-F238E27FC236}">
                  <a16:creationId xmlns:a16="http://schemas.microsoft.com/office/drawing/2014/main" id="{BF058EE4-0B98-4D4C-8534-0EF0C2E1C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8178" y="4365971"/>
              <a:ext cx="38474" cy="51792"/>
            </a:xfrm>
            <a:custGeom>
              <a:avLst/>
              <a:gdLst/>
              <a:ahLst/>
              <a:cxnLst>
                <a:cxn ang="0">
                  <a:pos x="1" y="17"/>
                </a:cxn>
                <a:cxn ang="0">
                  <a:pos x="1" y="17"/>
                </a:cxn>
                <a:cxn ang="0">
                  <a:pos x="6" y="35"/>
                </a:cxn>
                <a:cxn ang="0">
                  <a:pos x="6" y="35"/>
                </a:cxn>
                <a:cxn ang="0">
                  <a:pos x="13" y="30"/>
                </a:cxn>
                <a:cxn ang="0">
                  <a:pos x="13" y="30"/>
                </a:cxn>
                <a:cxn ang="0">
                  <a:pos x="17" y="27"/>
                </a:cxn>
                <a:cxn ang="0">
                  <a:pos x="21" y="20"/>
                </a:cxn>
                <a:cxn ang="0">
                  <a:pos x="26" y="12"/>
                </a:cxn>
                <a:cxn ang="0">
                  <a:pos x="21" y="9"/>
                </a:cxn>
                <a:cxn ang="0">
                  <a:pos x="21" y="9"/>
                </a:cxn>
                <a:cxn ang="0">
                  <a:pos x="21" y="7"/>
                </a:cxn>
                <a:cxn ang="0">
                  <a:pos x="21" y="0"/>
                </a:cxn>
                <a:cxn ang="0">
                  <a:pos x="21" y="0"/>
                </a:cxn>
                <a:cxn ang="0">
                  <a:pos x="14" y="2"/>
                </a:cxn>
                <a:cxn ang="0">
                  <a:pos x="14" y="2"/>
                </a:cxn>
                <a:cxn ang="0">
                  <a:pos x="14" y="2"/>
                </a:cxn>
                <a:cxn ang="0">
                  <a:pos x="13" y="5"/>
                </a:cxn>
                <a:cxn ang="0">
                  <a:pos x="10" y="6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1" y="17"/>
                </a:cxn>
              </a:cxnLst>
              <a:rect l="0" t="0" r="r" b="b"/>
              <a:pathLst>
                <a:path w="26" h="35">
                  <a:moveTo>
                    <a:pt x="1" y="17"/>
                  </a:moveTo>
                  <a:lnTo>
                    <a:pt x="1" y="17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13" y="30"/>
                  </a:lnTo>
                  <a:lnTo>
                    <a:pt x="13" y="30"/>
                  </a:lnTo>
                  <a:lnTo>
                    <a:pt x="17" y="27"/>
                  </a:lnTo>
                  <a:lnTo>
                    <a:pt x="21" y="20"/>
                  </a:lnTo>
                  <a:lnTo>
                    <a:pt x="26" y="12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7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3" y="5"/>
                  </a:lnTo>
                  <a:lnTo>
                    <a:pt x="10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17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24" name="Malawi">
              <a:extLst>
                <a:ext uri="{FF2B5EF4-FFF2-40B4-BE49-F238E27FC236}">
                  <a16:creationId xmlns:a16="http://schemas.microsoft.com/office/drawing/2014/main" id="{9F730FB8-3908-9143-B418-6B023B8044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4006" y="4540586"/>
              <a:ext cx="73989" cy="182014"/>
            </a:xfrm>
            <a:custGeom>
              <a:avLst/>
              <a:gdLst/>
              <a:ahLst/>
              <a:cxnLst>
                <a:cxn ang="0">
                  <a:pos x="49" y="82"/>
                </a:cxn>
                <a:cxn ang="0">
                  <a:pos x="39" y="72"/>
                </a:cxn>
                <a:cxn ang="0">
                  <a:pos x="37" y="74"/>
                </a:cxn>
                <a:cxn ang="0">
                  <a:pos x="33" y="74"/>
                </a:cxn>
                <a:cxn ang="0">
                  <a:pos x="23" y="59"/>
                </a:cxn>
                <a:cxn ang="0">
                  <a:pos x="20" y="50"/>
                </a:cxn>
                <a:cxn ang="0">
                  <a:pos x="23" y="35"/>
                </a:cxn>
                <a:cxn ang="0">
                  <a:pos x="23" y="25"/>
                </a:cxn>
                <a:cxn ang="0">
                  <a:pos x="22" y="22"/>
                </a:cxn>
                <a:cxn ang="0">
                  <a:pos x="17" y="3"/>
                </a:cxn>
                <a:cxn ang="0">
                  <a:pos x="19" y="0"/>
                </a:cxn>
                <a:cxn ang="0">
                  <a:pos x="8" y="0"/>
                </a:cxn>
                <a:cxn ang="0">
                  <a:pos x="15" y="16"/>
                </a:cxn>
                <a:cxn ang="0">
                  <a:pos x="13" y="18"/>
                </a:cxn>
                <a:cxn ang="0">
                  <a:pos x="10" y="18"/>
                </a:cxn>
                <a:cxn ang="0">
                  <a:pos x="9" y="19"/>
                </a:cxn>
                <a:cxn ang="0">
                  <a:pos x="8" y="33"/>
                </a:cxn>
                <a:cxn ang="0">
                  <a:pos x="9" y="46"/>
                </a:cxn>
                <a:cxn ang="0">
                  <a:pos x="10" y="46"/>
                </a:cxn>
                <a:cxn ang="0">
                  <a:pos x="8" y="47"/>
                </a:cxn>
                <a:cxn ang="0">
                  <a:pos x="2" y="50"/>
                </a:cxn>
                <a:cxn ang="0">
                  <a:pos x="2" y="59"/>
                </a:cxn>
                <a:cxn ang="0">
                  <a:pos x="0" y="66"/>
                </a:cxn>
                <a:cxn ang="0">
                  <a:pos x="0" y="67"/>
                </a:cxn>
                <a:cxn ang="0">
                  <a:pos x="3" y="73"/>
                </a:cxn>
                <a:cxn ang="0">
                  <a:pos x="3" y="73"/>
                </a:cxn>
                <a:cxn ang="0">
                  <a:pos x="12" y="79"/>
                </a:cxn>
                <a:cxn ang="0">
                  <a:pos x="15" y="80"/>
                </a:cxn>
                <a:cxn ang="0">
                  <a:pos x="25" y="79"/>
                </a:cxn>
                <a:cxn ang="0">
                  <a:pos x="27" y="82"/>
                </a:cxn>
                <a:cxn ang="0">
                  <a:pos x="26" y="87"/>
                </a:cxn>
                <a:cxn ang="0">
                  <a:pos x="23" y="99"/>
                </a:cxn>
                <a:cxn ang="0">
                  <a:pos x="23" y="103"/>
                </a:cxn>
                <a:cxn ang="0">
                  <a:pos x="36" y="120"/>
                </a:cxn>
                <a:cxn ang="0">
                  <a:pos x="39" y="123"/>
                </a:cxn>
                <a:cxn ang="0">
                  <a:pos x="37" y="116"/>
                </a:cxn>
                <a:cxn ang="0">
                  <a:pos x="40" y="107"/>
                </a:cxn>
                <a:cxn ang="0">
                  <a:pos x="43" y="106"/>
                </a:cxn>
                <a:cxn ang="0">
                  <a:pos x="47" y="103"/>
                </a:cxn>
                <a:cxn ang="0">
                  <a:pos x="49" y="97"/>
                </a:cxn>
                <a:cxn ang="0">
                  <a:pos x="50" y="87"/>
                </a:cxn>
                <a:cxn ang="0">
                  <a:pos x="49" y="82"/>
                </a:cxn>
              </a:cxnLst>
              <a:rect l="0" t="0" r="r" b="b"/>
              <a:pathLst>
                <a:path w="50" h="123">
                  <a:moveTo>
                    <a:pt x="49" y="82"/>
                  </a:moveTo>
                  <a:lnTo>
                    <a:pt x="49" y="82"/>
                  </a:lnTo>
                  <a:lnTo>
                    <a:pt x="39" y="72"/>
                  </a:lnTo>
                  <a:lnTo>
                    <a:pt x="39" y="72"/>
                  </a:lnTo>
                  <a:lnTo>
                    <a:pt x="37" y="74"/>
                  </a:lnTo>
                  <a:lnTo>
                    <a:pt x="37" y="74"/>
                  </a:lnTo>
                  <a:lnTo>
                    <a:pt x="36" y="76"/>
                  </a:lnTo>
                  <a:lnTo>
                    <a:pt x="33" y="74"/>
                  </a:lnTo>
                  <a:lnTo>
                    <a:pt x="27" y="69"/>
                  </a:lnTo>
                  <a:lnTo>
                    <a:pt x="23" y="59"/>
                  </a:lnTo>
                  <a:lnTo>
                    <a:pt x="20" y="50"/>
                  </a:lnTo>
                  <a:lnTo>
                    <a:pt x="20" y="50"/>
                  </a:lnTo>
                  <a:lnTo>
                    <a:pt x="20" y="42"/>
                  </a:lnTo>
                  <a:lnTo>
                    <a:pt x="23" y="35"/>
                  </a:lnTo>
                  <a:lnTo>
                    <a:pt x="23" y="29"/>
                  </a:lnTo>
                  <a:lnTo>
                    <a:pt x="23" y="25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17" y="9"/>
                  </a:lnTo>
                  <a:lnTo>
                    <a:pt x="17" y="3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9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3" y="18"/>
                  </a:lnTo>
                  <a:lnTo>
                    <a:pt x="12" y="18"/>
                  </a:lnTo>
                  <a:lnTo>
                    <a:pt x="10" y="18"/>
                  </a:lnTo>
                  <a:lnTo>
                    <a:pt x="9" y="19"/>
                  </a:lnTo>
                  <a:lnTo>
                    <a:pt x="9" y="19"/>
                  </a:lnTo>
                  <a:lnTo>
                    <a:pt x="8" y="25"/>
                  </a:lnTo>
                  <a:lnTo>
                    <a:pt x="8" y="33"/>
                  </a:lnTo>
                  <a:lnTo>
                    <a:pt x="8" y="40"/>
                  </a:lnTo>
                  <a:lnTo>
                    <a:pt x="9" y="46"/>
                  </a:lnTo>
                  <a:lnTo>
                    <a:pt x="9" y="46"/>
                  </a:lnTo>
                  <a:lnTo>
                    <a:pt x="10" y="46"/>
                  </a:lnTo>
                  <a:lnTo>
                    <a:pt x="9" y="47"/>
                  </a:lnTo>
                  <a:lnTo>
                    <a:pt x="8" y="47"/>
                  </a:lnTo>
                  <a:lnTo>
                    <a:pt x="5" y="49"/>
                  </a:lnTo>
                  <a:lnTo>
                    <a:pt x="2" y="50"/>
                  </a:lnTo>
                  <a:lnTo>
                    <a:pt x="2" y="50"/>
                  </a:lnTo>
                  <a:lnTo>
                    <a:pt x="2" y="59"/>
                  </a:lnTo>
                  <a:lnTo>
                    <a:pt x="2" y="63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67"/>
                  </a:lnTo>
                  <a:lnTo>
                    <a:pt x="3" y="73"/>
                  </a:lnTo>
                  <a:lnTo>
                    <a:pt x="3" y="73"/>
                  </a:lnTo>
                  <a:lnTo>
                    <a:pt x="3" y="73"/>
                  </a:lnTo>
                  <a:lnTo>
                    <a:pt x="3" y="73"/>
                  </a:lnTo>
                  <a:lnTo>
                    <a:pt x="8" y="76"/>
                  </a:lnTo>
                  <a:lnTo>
                    <a:pt x="12" y="79"/>
                  </a:lnTo>
                  <a:lnTo>
                    <a:pt x="15" y="80"/>
                  </a:lnTo>
                  <a:lnTo>
                    <a:pt x="15" y="80"/>
                  </a:lnTo>
                  <a:lnTo>
                    <a:pt x="20" y="79"/>
                  </a:lnTo>
                  <a:lnTo>
                    <a:pt x="25" y="79"/>
                  </a:lnTo>
                  <a:lnTo>
                    <a:pt x="26" y="80"/>
                  </a:lnTo>
                  <a:lnTo>
                    <a:pt x="27" y="82"/>
                  </a:lnTo>
                  <a:lnTo>
                    <a:pt x="27" y="82"/>
                  </a:lnTo>
                  <a:lnTo>
                    <a:pt x="26" y="87"/>
                  </a:lnTo>
                  <a:lnTo>
                    <a:pt x="25" y="94"/>
                  </a:lnTo>
                  <a:lnTo>
                    <a:pt x="23" y="99"/>
                  </a:lnTo>
                  <a:lnTo>
                    <a:pt x="23" y="103"/>
                  </a:lnTo>
                  <a:lnTo>
                    <a:pt x="23" y="103"/>
                  </a:lnTo>
                  <a:lnTo>
                    <a:pt x="30" y="114"/>
                  </a:lnTo>
                  <a:lnTo>
                    <a:pt x="36" y="120"/>
                  </a:lnTo>
                  <a:lnTo>
                    <a:pt x="37" y="123"/>
                  </a:lnTo>
                  <a:lnTo>
                    <a:pt x="39" y="123"/>
                  </a:lnTo>
                  <a:lnTo>
                    <a:pt x="39" y="123"/>
                  </a:lnTo>
                  <a:lnTo>
                    <a:pt x="37" y="116"/>
                  </a:lnTo>
                  <a:lnTo>
                    <a:pt x="37" y="111"/>
                  </a:lnTo>
                  <a:lnTo>
                    <a:pt x="40" y="107"/>
                  </a:lnTo>
                  <a:lnTo>
                    <a:pt x="40" y="107"/>
                  </a:lnTo>
                  <a:lnTo>
                    <a:pt x="43" y="106"/>
                  </a:lnTo>
                  <a:lnTo>
                    <a:pt x="46" y="106"/>
                  </a:lnTo>
                  <a:lnTo>
                    <a:pt x="47" y="103"/>
                  </a:lnTo>
                  <a:lnTo>
                    <a:pt x="49" y="97"/>
                  </a:lnTo>
                  <a:lnTo>
                    <a:pt x="49" y="97"/>
                  </a:lnTo>
                  <a:lnTo>
                    <a:pt x="49" y="90"/>
                  </a:lnTo>
                  <a:lnTo>
                    <a:pt x="50" y="87"/>
                  </a:lnTo>
                  <a:lnTo>
                    <a:pt x="50" y="84"/>
                  </a:lnTo>
                  <a:lnTo>
                    <a:pt x="49" y="82"/>
                  </a:lnTo>
                  <a:lnTo>
                    <a:pt x="49" y="8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25" name="Ethiopia">
              <a:extLst>
                <a:ext uri="{FF2B5EF4-FFF2-40B4-BE49-F238E27FC236}">
                  <a16:creationId xmlns:a16="http://schemas.microsoft.com/office/drawing/2014/main" id="{AFAFE365-BE50-2C40-97E5-47BEE0C9B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1404" y="3951632"/>
              <a:ext cx="350709" cy="275240"/>
            </a:xfrm>
            <a:custGeom>
              <a:avLst/>
              <a:gdLst/>
              <a:ahLst/>
              <a:cxnLst>
                <a:cxn ang="0">
                  <a:pos x="17" y="127"/>
                </a:cxn>
                <a:cxn ang="0">
                  <a:pos x="28" y="141"/>
                </a:cxn>
                <a:cxn ang="0">
                  <a:pos x="35" y="150"/>
                </a:cxn>
                <a:cxn ang="0">
                  <a:pos x="44" y="152"/>
                </a:cxn>
                <a:cxn ang="0">
                  <a:pos x="44" y="167"/>
                </a:cxn>
                <a:cxn ang="0">
                  <a:pos x="48" y="169"/>
                </a:cxn>
                <a:cxn ang="0">
                  <a:pos x="65" y="172"/>
                </a:cxn>
                <a:cxn ang="0">
                  <a:pos x="79" y="182"/>
                </a:cxn>
                <a:cxn ang="0">
                  <a:pos x="94" y="184"/>
                </a:cxn>
                <a:cxn ang="0">
                  <a:pos x="104" y="185"/>
                </a:cxn>
                <a:cxn ang="0">
                  <a:pos x="112" y="178"/>
                </a:cxn>
                <a:cxn ang="0">
                  <a:pos x="125" y="174"/>
                </a:cxn>
                <a:cxn ang="0">
                  <a:pos x="129" y="178"/>
                </a:cxn>
                <a:cxn ang="0">
                  <a:pos x="135" y="178"/>
                </a:cxn>
                <a:cxn ang="0">
                  <a:pos x="155" y="174"/>
                </a:cxn>
                <a:cxn ang="0">
                  <a:pos x="163" y="168"/>
                </a:cxn>
                <a:cxn ang="0">
                  <a:pos x="176" y="162"/>
                </a:cxn>
                <a:cxn ang="0">
                  <a:pos x="190" y="162"/>
                </a:cxn>
                <a:cxn ang="0">
                  <a:pos x="237" y="117"/>
                </a:cxn>
                <a:cxn ang="0">
                  <a:pos x="236" y="114"/>
                </a:cxn>
                <a:cxn ang="0">
                  <a:pos x="223" y="113"/>
                </a:cxn>
                <a:cxn ang="0">
                  <a:pos x="190" y="101"/>
                </a:cxn>
                <a:cxn ang="0">
                  <a:pos x="175" y="95"/>
                </a:cxn>
                <a:cxn ang="0">
                  <a:pos x="166" y="87"/>
                </a:cxn>
                <a:cxn ang="0">
                  <a:pos x="156" y="73"/>
                </a:cxn>
                <a:cxn ang="0">
                  <a:pos x="159" y="67"/>
                </a:cxn>
                <a:cxn ang="0">
                  <a:pos x="152" y="63"/>
                </a:cxn>
                <a:cxn ang="0">
                  <a:pos x="146" y="66"/>
                </a:cxn>
                <a:cxn ang="0">
                  <a:pos x="142" y="64"/>
                </a:cxn>
                <a:cxn ang="0">
                  <a:pos x="142" y="51"/>
                </a:cxn>
                <a:cxn ang="0">
                  <a:pos x="150" y="40"/>
                </a:cxn>
                <a:cxn ang="0">
                  <a:pos x="123" y="12"/>
                </a:cxn>
                <a:cxn ang="0">
                  <a:pos x="108" y="7"/>
                </a:cxn>
                <a:cxn ang="0">
                  <a:pos x="98" y="6"/>
                </a:cxn>
                <a:cxn ang="0">
                  <a:pos x="91" y="7"/>
                </a:cxn>
                <a:cxn ang="0">
                  <a:pos x="84" y="3"/>
                </a:cxn>
                <a:cxn ang="0">
                  <a:pos x="78" y="2"/>
                </a:cxn>
                <a:cxn ang="0">
                  <a:pos x="74" y="10"/>
                </a:cxn>
                <a:cxn ang="0">
                  <a:pos x="71" y="10"/>
                </a:cxn>
                <a:cxn ang="0">
                  <a:pos x="58" y="9"/>
                </a:cxn>
                <a:cxn ang="0">
                  <a:pos x="57" y="14"/>
                </a:cxn>
                <a:cxn ang="0">
                  <a:pos x="51" y="27"/>
                </a:cxn>
                <a:cxn ang="0">
                  <a:pos x="49" y="33"/>
                </a:cxn>
                <a:cxn ang="0">
                  <a:pos x="45" y="36"/>
                </a:cxn>
                <a:cxn ang="0">
                  <a:pos x="35" y="47"/>
                </a:cxn>
                <a:cxn ang="0">
                  <a:pos x="32" y="56"/>
                </a:cxn>
                <a:cxn ang="0">
                  <a:pos x="30" y="63"/>
                </a:cxn>
                <a:cxn ang="0">
                  <a:pos x="22" y="70"/>
                </a:cxn>
                <a:cxn ang="0">
                  <a:pos x="24" y="73"/>
                </a:cxn>
                <a:cxn ang="0">
                  <a:pos x="18" y="85"/>
                </a:cxn>
                <a:cxn ang="0">
                  <a:pos x="15" y="103"/>
                </a:cxn>
                <a:cxn ang="0">
                  <a:pos x="5" y="104"/>
                </a:cxn>
                <a:cxn ang="0">
                  <a:pos x="3" y="105"/>
                </a:cxn>
                <a:cxn ang="0">
                  <a:pos x="0" y="113"/>
                </a:cxn>
                <a:cxn ang="0">
                  <a:pos x="3" y="117"/>
                </a:cxn>
                <a:cxn ang="0">
                  <a:pos x="15" y="122"/>
                </a:cxn>
              </a:cxnLst>
              <a:rect l="0" t="0" r="r" b="b"/>
              <a:pathLst>
                <a:path w="237" h="186">
                  <a:moveTo>
                    <a:pt x="15" y="122"/>
                  </a:moveTo>
                  <a:lnTo>
                    <a:pt x="15" y="122"/>
                  </a:lnTo>
                  <a:lnTo>
                    <a:pt x="17" y="127"/>
                  </a:lnTo>
                  <a:lnTo>
                    <a:pt x="21" y="131"/>
                  </a:lnTo>
                  <a:lnTo>
                    <a:pt x="25" y="135"/>
                  </a:lnTo>
                  <a:lnTo>
                    <a:pt x="28" y="141"/>
                  </a:lnTo>
                  <a:lnTo>
                    <a:pt x="28" y="141"/>
                  </a:lnTo>
                  <a:lnTo>
                    <a:pt x="32" y="147"/>
                  </a:lnTo>
                  <a:lnTo>
                    <a:pt x="35" y="150"/>
                  </a:lnTo>
                  <a:lnTo>
                    <a:pt x="39" y="152"/>
                  </a:lnTo>
                  <a:lnTo>
                    <a:pt x="44" y="152"/>
                  </a:lnTo>
                  <a:lnTo>
                    <a:pt x="44" y="152"/>
                  </a:lnTo>
                  <a:lnTo>
                    <a:pt x="45" y="154"/>
                  </a:lnTo>
                  <a:lnTo>
                    <a:pt x="45" y="157"/>
                  </a:lnTo>
                  <a:lnTo>
                    <a:pt x="44" y="167"/>
                  </a:lnTo>
                  <a:lnTo>
                    <a:pt x="44" y="167"/>
                  </a:lnTo>
                  <a:lnTo>
                    <a:pt x="48" y="169"/>
                  </a:lnTo>
                  <a:lnTo>
                    <a:pt x="48" y="169"/>
                  </a:lnTo>
                  <a:lnTo>
                    <a:pt x="57" y="169"/>
                  </a:lnTo>
                  <a:lnTo>
                    <a:pt x="61" y="171"/>
                  </a:lnTo>
                  <a:lnTo>
                    <a:pt x="65" y="172"/>
                  </a:lnTo>
                  <a:lnTo>
                    <a:pt x="65" y="172"/>
                  </a:lnTo>
                  <a:lnTo>
                    <a:pt x="74" y="179"/>
                  </a:lnTo>
                  <a:lnTo>
                    <a:pt x="79" y="182"/>
                  </a:lnTo>
                  <a:lnTo>
                    <a:pt x="84" y="182"/>
                  </a:lnTo>
                  <a:lnTo>
                    <a:pt x="84" y="182"/>
                  </a:lnTo>
                  <a:lnTo>
                    <a:pt x="94" y="184"/>
                  </a:lnTo>
                  <a:lnTo>
                    <a:pt x="102" y="186"/>
                  </a:lnTo>
                  <a:lnTo>
                    <a:pt x="102" y="186"/>
                  </a:lnTo>
                  <a:lnTo>
                    <a:pt x="104" y="185"/>
                  </a:lnTo>
                  <a:lnTo>
                    <a:pt x="106" y="184"/>
                  </a:lnTo>
                  <a:lnTo>
                    <a:pt x="109" y="181"/>
                  </a:lnTo>
                  <a:lnTo>
                    <a:pt x="112" y="178"/>
                  </a:lnTo>
                  <a:lnTo>
                    <a:pt x="112" y="178"/>
                  </a:lnTo>
                  <a:lnTo>
                    <a:pt x="121" y="174"/>
                  </a:lnTo>
                  <a:lnTo>
                    <a:pt x="125" y="174"/>
                  </a:lnTo>
                  <a:lnTo>
                    <a:pt x="126" y="175"/>
                  </a:lnTo>
                  <a:lnTo>
                    <a:pt x="126" y="175"/>
                  </a:lnTo>
                  <a:lnTo>
                    <a:pt x="129" y="178"/>
                  </a:lnTo>
                  <a:lnTo>
                    <a:pt x="132" y="178"/>
                  </a:lnTo>
                  <a:lnTo>
                    <a:pt x="135" y="178"/>
                  </a:lnTo>
                  <a:lnTo>
                    <a:pt x="135" y="178"/>
                  </a:lnTo>
                  <a:lnTo>
                    <a:pt x="142" y="175"/>
                  </a:lnTo>
                  <a:lnTo>
                    <a:pt x="142" y="175"/>
                  </a:lnTo>
                  <a:lnTo>
                    <a:pt x="155" y="174"/>
                  </a:lnTo>
                  <a:lnTo>
                    <a:pt x="155" y="174"/>
                  </a:lnTo>
                  <a:lnTo>
                    <a:pt x="158" y="172"/>
                  </a:lnTo>
                  <a:lnTo>
                    <a:pt x="163" y="168"/>
                  </a:lnTo>
                  <a:lnTo>
                    <a:pt x="169" y="164"/>
                  </a:lnTo>
                  <a:lnTo>
                    <a:pt x="172" y="164"/>
                  </a:lnTo>
                  <a:lnTo>
                    <a:pt x="176" y="162"/>
                  </a:lnTo>
                  <a:lnTo>
                    <a:pt x="176" y="162"/>
                  </a:lnTo>
                  <a:lnTo>
                    <a:pt x="187" y="162"/>
                  </a:lnTo>
                  <a:lnTo>
                    <a:pt x="190" y="162"/>
                  </a:lnTo>
                  <a:lnTo>
                    <a:pt x="195" y="159"/>
                  </a:lnTo>
                  <a:lnTo>
                    <a:pt x="195" y="159"/>
                  </a:lnTo>
                  <a:lnTo>
                    <a:pt x="237" y="117"/>
                  </a:lnTo>
                  <a:lnTo>
                    <a:pt x="237" y="117"/>
                  </a:lnTo>
                  <a:lnTo>
                    <a:pt x="237" y="115"/>
                  </a:lnTo>
                  <a:lnTo>
                    <a:pt x="236" y="114"/>
                  </a:lnTo>
                  <a:lnTo>
                    <a:pt x="232" y="113"/>
                  </a:lnTo>
                  <a:lnTo>
                    <a:pt x="232" y="113"/>
                  </a:lnTo>
                  <a:lnTo>
                    <a:pt x="223" y="113"/>
                  </a:lnTo>
                  <a:lnTo>
                    <a:pt x="209" y="108"/>
                  </a:lnTo>
                  <a:lnTo>
                    <a:pt x="209" y="108"/>
                  </a:lnTo>
                  <a:lnTo>
                    <a:pt x="190" y="101"/>
                  </a:lnTo>
                  <a:lnTo>
                    <a:pt x="176" y="97"/>
                  </a:lnTo>
                  <a:lnTo>
                    <a:pt x="176" y="97"/>
                  </a:lnTo>
                  <a:lnTo>
                    <a:pt x="175" y="95"/>
                  </a:lnTo>
                  <a:lnTo>
                    <a:pt x="172" y="93"/>
                  </a:lnTo>
                  <a:lnTo>
                    <a:pt x="166" y="87"/>
                  </a:lnTo>
                  <a:lnTo>
                    <a:pt x="166" y="87"/>
                  </a:lnTo>
                  <a:lnTo>
                    <a:pt x="163" y="84"/>
                  </a:lnTo>
                  <a:lnTo>
                    <a:pt x="160" y="81"/>
                  </a:lnTo>
                  <a:lnTo>
                    <a:pt x="156" y="73"/>
                  </a:lnTo>
                  <a:lnTo>
                    <a:pt x="156" y="73"/>
                  </a:lnTo>
                  <a:lnTo>
                    <a:pt x="156" y="70"/>
                  </a:lnTo>
                  <a:lnTo>
                    <a:pt x="159" y="67"/>
                  </a:lnTo>
                  <a:lnTo>
                    <a:pt x="159" y="67"/>
                  </a:lnTo>
                  <a:lnTo>
                    <a:pt x="155" y="64"/>
                  </a:lnTo>
                  <a:lnTo>
                    <a:pt x="152" y="63"/>
                  </a:lnTo>
                  <a:lnTo>
                    <a:pt x="150" y="64"/>
                  </a:lnTo>
                  <a:lnTo>
                    <a:pt x="150" y="64"/>
                  </a:lnTo>
                  <a:lnTo>
                    <a:pt x="146" y="66"/>
                  </a:lnTo>
                  <a:lnTo>
                    <a:pt x="143" y="66"/>
                  </a:lnTo>
                  <a:lnTo>
                    <a:pt x="142" y="64"/>
                  </a:lnTo>
                  <a:lnTo>
                    <a:pt x="142" y="64"/>
                  </a:lnTo>
                  <a:lnTo>
                    <a:pt x="140" y="58"/>
                  </a:lnTo>
                  <a:lnTo>
                    <a:pt x="140" y="54"/>
                  </a:lnTo>
                  <a:lnTo>
                    <a:pt x="142" y="51"/>
                  </a:lnTo>
                  <a:lnTo>
                    <a:pt x="142" y="51"/>
                  </a:lnTo>
                  <a:lnTo>
                    <a:pt x="148" y="44"/>
                  </a:lnTo>
                  <a:lnTo>
                    <a:pt x="150" y="40"/>
                  </a:lnTo>
                  <a:lnTo>
                    <a:pt x="150" y="40"/>
                  </a:lnTo>
                  <a:lnTo>
                    <a:pt x="135" y="23"/>
                  </a:lnTo>
                  <a:lnTo>
                    <a:pt x="123" y="12"/>
                  </a:lnTo>
                  <a:lnTo>
                    <a:pt x="116" y="6"/>
                  </a:lnTo>
                  <a:lnTo>
                    <a:pt x="116" y="6"/>
                  </a:lnTo>
                  <a:lnTo>
                    <a:pt x="108" y="7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98" y="6"/>
                  </a:lnTo>
                  <a:lnTo>
                    <a:pt x="94" y="6"/>
                  </a:lnTo>
                  <a:lnTo>
                    <a:pt x="94" y="6"/>
                  </a:lnTo>
                  <a:lnTo>
                    <a:pt x="91" y="7"/>
                  </a:lnTo>
                  <a:lnTo>
                    <a:pt x="88" y="6"/>
                  </a:lnTo>
                  <a:lnTo>
                    <a:pt x="84" y="3"/>
                  </a:lnTo>
                  <a:lnTo>
                    <a:pt x="84" y="3"/>
                  </a:lnTo>
                  <a:lnTo>
                    <a:pt x="81" y="2"/>
                  </a:lnTo>
                  <a:lnTo>
                    <a:pt x="79" y="0"/>
                  </a:lnTo>
                  <a:lnTo>
                    <a:pt x="78" y="2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4" y="10"/>
                  </a:lnTo>
                  <a:lnTo>
                    <a:pt x="72" y="10"/>
                  </a:lnTo>
                  <a:lnTo>
                    <a:pt x="71" y="10"/>
                  </a:lnTo>
                  <a:lnTo>
                    <a:pt x="71" y="10"/>
                  </a:lnTo>
                  <a:lnTo>
                    <a:pt x="67" y="9"/>
                  </a:lnTo>
                  <a:lnTo>
                    <a:pt x="58" y="9"/>
                  </a:lnTo>
                  <a:lnTo>
                    <a:pt x="58" y="9"/>
                  </a:lnTo>
                  <a:lnTo>
                    <a:pt x="58" y="9"/>
                  </a:lnTo>
                  <a:lnTo>
                    <a:pt x="58" y="9"/>
                  </a:lnTo>
                  <a:lnTo>
                    <a:pt x="57" y="14"/>
                  </a:lnTo>
                  <a:lnTo>
                    <a:pt x="55" y="20"/>
                  </a:lnTo>
                  <a:lnTo>
                    <a:pt x="52" y="24"/>
                  </a:lnTo>
                  <a:lnTo>
                    <a:pt x="51" y="27"/>
                  </a:lnTo>
                  <a:lnTo>
                    <a:pt x="51" y="27"/>
                  </a:lnTo>
                  <a:lnTo>
                    <a:pt x="51" y="30"/>
                  </a:lnTo>
                  <a:lnTo>
                    <a:pt x="49" y="33"/>
                  </a:lnTo>
                  <a:lnTo>
                    <a:pt x="47" y="36"/>
                  </a:lnTo>
                  <a:lnTo>
                    <a:pt x="45" y="36"/>
                  </a:lnTo>
                  <a:lnTo>
                    <a:pt x="45" y="36"/>
                  </a:lnTo>
                  <a:lnTo>
                    <a:pt x="42" y="37"/>
                  </a:lnTo>
                  <a:lnTo>
                    <a:pt x="39" y="40"/>
                  </a:lnTo>
                  <a:lnTo>
                    <a:pt x="35" y="47"/>
                  </a:lnTo>
                  <a:lnTo>
                    <a:pt x="35" y="47"/>
                  </a:lnTo>
                  <a:lnTo>
                    <a:pt x="32" y="51"/>
                  </a:lnTo>
                  <a:lnTo>
                    <a:pt x="32" y="56"/>
                  </a:lnTo>
                  <a:lnTo>
                    <a:pt x="31" y="60"/>
                  </a:lnTo>
                  <a:lnTo>
                    <a:pt x="30" y="63"/>
                  </a:lnTo>
                  <a:lnTo>
                    <a:pt x="30" y="63"/>
                  </a:lnTo>
                  <a:lnTo>
                    <a:pt x="24" y="67"/>
                  </a:lnTo>
                  <a:lnTo>
                    <a:pt x="22" y="68"/>
                  </a:lnTo>
                  <a:lnTo>
                    <a:pt x="22" y="70"/>
                  </a:lnTo>
                  <a:lnTo>
                    <a:pt x="22" y="70"/>
                  </a:lnTo>
                  <a:lnTo>
                    <a:pt x="24" y="71"/>
                  </a:lnTo>
                  <a:lnTo>
                    <a:pt x="24" y="73"/>
                  </a:lnTo>
                  <a:lnTo>
                    <a:pt x="21" y="77"/>
                  </a:lnTo>
                  <a:lnTo>
                    <a:pt x="20" y="81"/>
                  </a:lnTo>
                  <a:lnTo>
                    <a:pt x="18" y="85"/>
                  </a:lnTo>
                  <a:lnTo>
                    <a:pt x="18" y="85"/>
                  </a:lnTo>
                  <a:lnTo>
                    <a:pt x="17" y="95"/>
                  </a:lnTo>
                  <a:lnTo>
                    <a:pt x="15" y="103"/>
                  </a:lnTo>
                  <a:lnTo>
                    <a:pt x="15" y="103"/>
                  </a:lnTo>
                  <a:lnTo>
                    <a:pt x="10" y="103"/>
                  </a:lnTo>
                  <a:lnTo>
                    <a:pt x="5" y="104"/>
                  </a:lnTo>
                  <a:lnTo>
                    <a:pt x="4" y="104"/>
                  </a:lnTo>
                  <a:lnTo>
                    <a:pt x="3" y="105"/>
                  </a:lnTo>
                  <a:lnTo>
                    <a:pt x="3" y="105"/>
                  </a:lnTo>
                  <a:lnTo>
                    <a:pt x="3" y="110"/>
                  </a:lnTo>
                  <a:lnTo>
                    <a:pt x="1" y="111"/>
                  </a:lnTo>
                  <a:lnTo>
                    <a:pt x="0" y="113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3" y="117"/>
                  </a:lnTo>
                  <a:lnTo>
                    <a:pt x="7" y="118"/>
                  </a:lnTo>
                  <a:lnTo>
                    <a:pt x="12" y="120"/>
                  </a:lnTo>
                  <a:lnTo>
                    <a:pt x="15" y="122"/>
                  </a:lnTo>
                  <a:lnTo>
                    <a:pt x="15" y="12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26" name="Botswana">
              <a:extLst>
                <a:ext uri="{FF2B5EF4-FFF2-40B4-BE49-F238E27FC236}">
                  <a16:creationId xmlns:a16="http://schemas.microsoft.com/office/drawing/2014/main" id="{E7C4D72B-21DC-1645-B945-244457D2F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5089" y="4741837"/>
              <a:ext cx="211609" cy="226408"/>
            </a:xfrm>
            <a:custGeom>
              <a:avLst/>
              <a:gdLst/>
              <a:ahLst/>
              <a:cxnLst>
                <a:cxn ang="0">
                  <a:pos x="131" y="64"/>
                </a:cxn>
                <a:cxn ang="0">
                  <a:pos x="124" y="59"/>
                </a:cxn>
                <a:cxn ang="0">
                  <a:pos x="121" y="52"/>
                </a:cxn>
                <a:cxn ang="0">
                  <a:pos x="120" y="48"/>
                </a:cxn>
                <a:cxn ang="0">
                  <a:pos x="116" y="42"/>
                </a:cxn>
                <a:cxn ang="0">
                  <a:pos x="114" y="39"/>
                </a:cxn>
                <a:cxn ang="0">
                  <a:pos x="109" y="34"/>
                </a:cxn>
                <a:cxn ang="0">
                  <a:pos x="99" y="28"/>
                </a:cxn>
                <a:cxn ang="0">
                  <a:pos x="94" y="25"/>
                </a:cxn>
                <a:cxn ang="0">
                  <a:pos x="91" y="12"/>
                </a:cxn>
                <a:cxn ang="0">
                  <a:pos x="90" y="10"/>
                </a:cxn>
                <a:cxn ang="0">
                  <a:pos x="80" y="0"/>
                </a:cxn>
                <a:cxn ang="0">
                  <a:pos x="70" y="2"/>
                </a:cxn>
                <a:cxn ang="0">
                  <a:pos x="66" y="2"/>
                </a:cxn>
                <a:cxn ang="0">
                  <a:pos x="59" y="10"/>
                </a:cxn>
                <a:cxn ang="0">
                  <a:pos x="56" y="10"/>
                </a:cxn>
                <a:cxn ang="0">
                  <a:pos x="50" y="4"/>
                </a:cxn>
                <a:cxn ang="0">
                  <a:pos x="46" y="4"/>
                </a:cxn>
                <a:cxn ang="0">
                  <a:pos x="32" y="8"/>
                </a:cxn>
                <a:cxn ang="0">
                  <a:pos x="16" y="11"/>
                </a:cxn>
                <a:cxn ang="0">
                  <a:pos x="16" y="65"/>
                </a:cxn>
                <a:cxn ang="0">
                  <a:pos x="16" y="68"/>
                </a:cxn>
                <a:cxn ang="0">
                  <a:pos x="9" y="69"/>
                </a:cxn>
                <a:cxn ang="0">
                  <a:pos x="0" y="71"/>
                </a:cxn>
                <a:cxn ang="0">
                  <a:pos x="0" y="72"/>
                </a:cxn>
                <a:cxn ang="0">
                  <a:pos x="0" y="119"/>
                </a:cxn>
                <a:cxn ang="0">
                  <a:pos x="8" y="123"/>
                </a:cxn>
                <a:cxn ang="0">
                  <a:pos x="12" y="133"/>
                </a:cxn>
                <a:cxn ang="0">
                  <a:pos x="13" y="142"/>
                </a:cxn>
                <a:cxn ang="0">
                  <a:pos x="12" y="143"/>
                </a:cxn>
                <a:cxn ang="0">
                  <a:pos x="10" y="145"/>
                </a:cxn>
                <a:cxn ang="0">
                  <a:pos x="10" y="146"/>
                </a:cxn>
                <a:cxn ang="0">
                  <a:pos x="10" y="152"/>
                </a:cxn>
                <a:cxn ang="0">
                  <a:pos x="13" y="153"/>
                </a:cxn>
                <a:cxn ang="0">
                  <a:pos x="26" y="153"/>
                </a:cxn>
                <a:cxn ang="0">
                  <a:pos x="29" y="152"/>
                </a:cxn>
                <a:cxn ang="0">
                  <a:pos x="42" y="139"/>
                </a:cxn>
                <a:cxn ang="0">
                  <a:pos x="43" y="135"/>
                </a:cxn>
                <a:cxn ang="0">
                  <a:pos x="46" y="128"/>
                </a:cxn>
                <a:cxn ang="0">
                  <a:pos x="49" y="125"/>
                </a:cxn>
                <a:cxn ang="0">
                  <a:pos x="54" y="126"/>
                </a:cxn>
                <a:cxn ang="0">
                  <a:pos x="63" y="132"/>
                </a:cxn>
                <a:cxn ang="0">
                  <a:pos x="73" y="133"/>
                </a:cxn>
                <a:cxn ang="0">
                  <a:pos x="80" y="132"/>
                </a:cxn>
                <a:cxn ang="0">
                  <a:pos x="87" y="129"/>
                </a:cxn>
                <a:cxn ang="0">
                  <a:pos x="89" y="126"/>
                </a:cxn>
                <a:cxn ang="0">
                  <a:pos x="91" y="115"/>
                </a:cxn>
                <a:cxn ang="0">
                  <a:pos x="94" y="113"/>
                </a:cxn>
                <a:cxn ang="0">
                  <a:pos x="104" y="111"/>
                </a:cxn>
                <a:cxn ang="0">
                  <a:pos x="109" y="103"/>
                </a:cxn>
                <a:cxn ang="0">
                  <a:pos x="109" y="101"/>
                </a:cxn>
                <a:cxn ang="0">
                  <a:pos x="113" y="93"/>
                </a:cxn>
                <a:cxn ang="0">
                  <a:pos x="116" y="93"/>
                </a:cxn>
                <a:cxn ang="0">
                  <a:pos x="123" y="91"/>
                </a:cxn>
                <a:cxn ang="0">
                  <a:pos x="128" y="84"/>
                </a:cxn>
                <a:cxn ang="0">
                  <a:pos x="130" y="81"/>
                </a:cxn>
                <a:cxn ang="0">
                  <a:pos x="136" y="79"/>
                </a:cxn>
                <a:cxn ang="0">
                  <a:pos x="138" y="78"/>
                </a:cxn>
                <a:cxn ang="0">
                  <a:pos x="143" y="69"/>
                </a:cxn>
                <a:cxn ang="0">
                  <a:pos x="143" y="69"/>
                </a:cxn>
                <a:cxn ang="0">
                  <a:pos x="141" y="65"/>
                </a:cxn>
                <a:cxn ang="0">
                  <a:pos x="131" y="64"/>
                </a:cxn>
              </a:cxnLst>
              <a:rect l="0" t="0" r="r" b="b"/>
              <a:pathLst>
                <a:path w="143" h="153">
                  <a:moveTo>
                    <a:pt x="131" y="64"/>
                  </a:moveTo>
                  <a:lnTo>
                    <a:pt x="131" y="64"/>
                  </a:lnTo>
                  <a:lnTo>
                    <a:pt x="128" y="62"/>
                  </a:lnTo>
                  <a:lnTo>
                    <a:pt x="124" y="59"/>
                  </a:lnTo>
                  <a:lnTo>
                    <a:pt x="121" y="55"/>
                  </a:lnTo>
                  <a:lnTo>
                    <a:pt x="121" y="52"/>
                  </a:lnTo>
                  <a:lnTo>
                    <a:pt x="121" y="52"/>
                  </a:lnTo>
                  <a:lnTo>
                    <a:pt x="120" y="48"/>
                  </a:lnTo>
                  <a:lnTo>
                    <a:pt x="117" y="45"/>
                  </a:lnTo>
                  <a:lnTo>
                    <a:pt x="116" y="42"/>
                  </a:lnTo>
                  <a:lnTo>
                    <a:pt x="114" y="39"/>
                  </a:lnTo>
                  <a:lnTo>
                    <a:pt x="114" y="39"/>
                  </a:lnTo>
                  <a:lnTo>
                    <a:pt x="113" y="37"/>
                  </a:lnTo>
                  <a:lnTo>
                    <a:pt x="109" y="34"/>
                  </a:lnTo>
                  <a:lnTo>
                    <a:pt x="99" y="28"/>
                  </a:lnTo>
                  <a:lnTo>
                    <a:pt x="99" y="28"/>
                  </a:lnTo>
                  <a:lnTo>
                    <a:pt x="96" y="27"/>
                  </a:lnTo>
                  <a:lnTo>
                    <a:pt x="94" y="25"/>
                  </a:lnTo>
                  <a:lnTo>
                    <a:pt x="93" y="18"/>
                  </a:lnTo>
                  <a:lnTo>
                    <a:pt x="91" y="12"/>
                  </a:lnTo>
                  <a:lnTo>
                    <a:pt x="90" y="10"/>
                  </a:lnTo>
                  <a:lnTo>
                    <a:pt x="90" y="10"/>
                  </a:lnTo>
                  <a:lnTo>
                    <a:pt x="84" y="7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66" y="2"/>
                  </a:lnTo>
                  <a:lnTo>
                    <a:pt x="63" y="5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6" y="10"/>
                  </a:lnTo>
                  <a:lnTo>
                    <a:pt x="54" y="8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46" y="4"/>
                  </a:lnTo>
                  <a:lnTo>
                    <a:pt x="40" y="5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6" y="65"/>
                  </a:lnTo>
                  <a:lnTo>
                    <a:pt x="16" y="65"/>
                  </a:lnTo>
                  <a:lnTo>
                    <a:pt x="16" y="68"/>
                  </a:lnTo>
                  <a:lnTo>
                    <a:pt x="13" y="68"/>
                  </a:lnTo>
                  <a:lnTo>
                    <a:pt x="9" y="69"/>
                  </a:lnTo>
                  <a:lnTo>
                    <a:pt x="3" y="69"/>
                  </a:lnTo>
                  <a:lnTo>
                    <a:pt x="0" y="71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5" y="121"/>
                  </a:lnTo>
                  <a:lnTo>
                    <a:pt x="8" y="123"/>
                  </a:lnTo>
                  <a:lnTo>
                    <a:pt x="8" y="123"/>
                  </a:lnTo>
                  <a:lnTo>
                    <a:pt x="12" y="133"/>
                  </a:lnTo>
                  <a:lnTo>
                    <a:pt x="13" y="139"/>
                  </a:lnTo>
                  <a:lnTo>
                    <a:pt x="13" y="142"/>
                  </a:lnTo>
                  <a:lnTo>
                    <a:pt x="13" y="142"/>
                  </a:lnTo>
                  <a:lnTo>
                    <a:pt x="12" y="143"/>
                  </a:lnTo>
                  <a:lnTo>
                    <a:pt x="10" y="143"/>
                  </a:lnTo>
                  <a:lnTo>
                    <a:pt x="10" y="145"/>
                  </a:lnTo>
                  <a:lnTo>
                    <a:pt x="10" y="146"/>
                  </a:lnTo>
                  <a:lnTo>
                    <a:pt x="10" y="146"/>
                  </a:lnTo>
                  <a:lnTo>
                    <a:pt x="9" y="150"/>
                  </a:lnTo>
                  <a:lnTo>
                    <a:pt x="10" y="152"/>
                  </a:lnTo>
                  <a:lnTo>
                    <a:pt x="13" y="153"/>
                  </a:lnTo>
                  <a:lnTo>
                    <a:pt x="13" y="153"/>
                  </a:lnTo>
                  <a:lnTo>
                    <a:pt x="22" y="153"/>
                  </a:lnTo>
                  <a:lnTo>
                    <a:pt x="26" y="153"/>
                  </a:lnTo>
                  <a:lnTo>
                    <a:pt x="29" y="152"/>
                  </a:lnTo>
                  <a:lnTo>
                    <a:pt x="29" y="152"/>
                  </a:lnTo>
                  <a:lnTo>
                    <a:pt x="37" y="143"/>
                  </a:lnTo>
                  <a:lnTo>
                    <a:pt x="42" y="139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44" y="132"/>
                  </a:lnTo>
                  <a:lnTo>
                    <a:pt x="46" y="128"/>
                  </a:lnTo>
                  <a:lnTo>
                    <a:pt x="47" y="126"/>
                  </a:lnTo>
                  <a:lnTo>
                    <a:pt x="49" y="125"/>
                  </a:lnTo>
                  <a:lnTo>
                    <a:pt x="52" y="125"/>
                  </a:lnTo>
                  <a:lnTo>
                    <a:pt x="54" y="126"/>
                  </a:lnTo>
                  <a:lnTo>
                    <a:pt x="54" y="126"/>
                  </a:lnTo>
                  <a:lnTo>
                    <a:pt x="63" y="132"/>
                  </a:lnTo>
                  <a:lnTo>
                    <a:pt x="67" y="132"/>
                  </a:lnTo>
                  <a:lnTo>
                    <a:pt x="73" y="133"/>
                  </a:lnTo>
                  <a:lnTo>
                    <a:pt x="73" y="133"/>
                  </a:lnTo>
                  <a:lnTo>
                    <a:pt x="80" y="132"/>
                  </a:lnTo>
                  <a:lnTo>
                    <a:pt x="84" y="132"/>
                  </a:lnTo>
                  <a:lnTo>
                    <a:pt x="87" y="129"/>
                  </a:lnTo>
                  <a:lnTo>
                    <a:pt x="89" y="126"/>
                  </a:lnTo>
                  <a:lnTo>
                    <a:pt x="89" y="126"/>
                  </a:lnTo>
                  <a:lnTo>
                    <a:pt x="90" y="118"/>
                  </a:lnTo>
                  <a:lnTo>
                    <a:pt x="91" y="115"/>
                  </a:lnTo>
                  <a:lnTo>
                    <a:pt x="94" y="113"/>
                  </a:lnTo>
                  <a:lnTo>
                    <a:pt x="94" y="113"/>
                  </a:lnTo>
                  <a:lnTo>
                    <a:pt x="100" y="113"/>
                  </a:lnTo>
                  <a:lnTo>
                    <a:pt x="104" y="111"/>
                  </a:lnTo>
                  <a:lnTo>
                    <a:pt x="107" y="108"/>
                  </a:lnTo>
                  <a:lnTo>
                    <a:pt x="109" y="103"/>
                  </a:lnTo>
                  <a:lnTo>
                    <a:pt x="109" y="103"/>
                  </a:lnTo>
                  <a:lnTo>
                    <a:pt x="109" y="101"/>
                  </a:lnTo>
                  <a:lnTo>
                    <a:pt x="110" y="96"/>
                  </a:lnTo>
                  <a:lnTo>
                    <a:pt x="113" y="93"/>
                  </a:lnTo>
                  <a:lnTo>
                    <a:pt x="116" y="93"/>
                  </a:lnTo>
                  <a:lnTo>
                    <a:pt x="116" y="93"/>
                  </a:lnTo>
                  <a:lnTo>
                    <a:pt x="118" y="92"/>
                  </a:lnTo>
                  <a:lnTo>
                    <a:pt x="123" y="91"/>
                  </a:lnTo>
                  <a:lnTo>
                    <a:pt x="126" y="86"/>
                  </a:lnTo>
                  <a:lnTo>
                    <a:pt x="128" y="84"/>
                  </a:lnTo>
                  <a:lnTo>
                    <a:pt x="128" y="84"/>
                  </a:lnTo>
                  <a:lnTo>
                    <a:pt x="130" y="81"/>
                  </a:lnTo>
                  <a:lnTo>
                    <a:pt x="133" y="79"/>
                  </a:lnTo>
                  <a:lnTo>
                    <a:pt x="136" y="79"/>
                  </a:lnTo>
                  <a:lnTo>
                    <a:pt x="138" y="78"/>
                  </a:lnTo>
                  <a:lnTo>
                    <a:pt x="138" y="78"/>
                  </a:lnTo>
                  <a:lnTo>
                    <a:pt x="143" y="69"/>
                  </a:lnTo>
                  <a:lnTo>
                    <a:pt x="143" y="69"/>
                  </a:lnTo>
                  <a:lnTo>
                    <a:pt x="143" y="69"/>
                  </a:lnTo>
                  <a:lnTo>
                    <a:pt x="143" y="69"/>
                  </a:lnTo>
                  <a:lnTo>
                    <a:pt x="143" y="68"/>
                  </a:lnTo>
                  <a:lnTo>
                    <a:pt x="141" y="65"/>
                  </a:lnTo>
                  <a:lnTo>
                    <a:pt x="138" y="64"/>
                  </a:lnTo>
                  <a:lnTo>
                    <a:pt x="131" y="64"/>
                  </a:lnTo>
                  <a:lnTo>
                    <a:pt x="131" y="6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27" name="Zimbabwe">
              <a:extLst>
                <a:ext uri="{FF2B5EF4-FFF2-40B4-BE49-F238E27FC236}">
                  <a16:creationId xmlns:a16="http://schemas.microsoft.com/office/drawing/2014/main" id="{F82DD82A-79B9-A749-ABAC-BD4AB54C6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472" y="4688564"/>
              <a:ext cx="187933" cy="165735"/>
            </a:xfrm>
            <a:custGeom>
              <a:avLst/>
              <a:gdLst/>
              <a:ahLst/>
              <a:cxnLst>
                <a:cxn ang="0">
                  <a:pos x="83" y="0"/>
                </a:cxn>
                <a:cxn ang="0">
                  <a:pos x="70" y="1"/>
                </a:cxn>
                <a:cxn ang="0">
                  <a:pos x="61" y="4"/>
                </a:cxn>
                <a:cxn ang="0">
                  <a:pos x="60" y="9"/>
                </a:cxn>
                <a:cxn ang="0">
                  <a:pos x="58" y="11"/>
                </a:cxn>
                <a:cxn ang="0">
                  <a:pos x="50" y="19"/>
                </a:cxn>
                <a:cxn ang="0">
                  <a:pos x="46" y="20"/>
                </a:cxn>
                <a:cxn ang="0">
                  <a:pos x="36" y="30"/>
                </a:cxn>
                <a:cxn ang="0">
                  <a:pos x="29" y="38"/>
                </a:cxn>
                <a:cxn ang="0">
                  <a:pos x="24" y="38"/>
                </a:cxn>
                <a:cxn ang="0">
                  <a:pos x="9" y="36"/>
                </a:cxn>
                <a:cxn ang="0">
                  <a:pos x="0" y="36"/>
                </a:cxn>
                <a:cxn ang="0">
                  <a:pos x="4" y="43"/>
                </a:cxn>
                <a:cxn ang="0">
                  <a:pos x="10" y="46"/>
                </a:cxn>
                <a:cxn ang="0">
                  <a:pos x="13" y="54"/>
                </a:cxn>
                <a:cxn ang="0">
                  <a:pos x="16" y="63"/>
                </a:cxn>
                <a:cxn ang="0">
                  <a:pos x="19" y="64"/>
                </a:cxn>
                <a:cxn ang="0">
                  <a:pos x="33" y="73"/>
                </a:cxn>
                <a:cxn ang="0">
                  <a:pos x="34" y="75"/>
                </a:cxn>
                <a:cxn ang="0">
                  <a:pos x="37" y="81"/>
                </a:cxn>
                <a:cxn ang="0">
                  <a:pos x="41" y="88"/>
                </a:cxn>
                <a:cxn ang="0">
                  <a:pos x="41" y="91"/>
                </a:cxn>
                <a:cxn ang="0">
                  <a:pos x="48" y="98"/>
                </a:cxn>
                <a:cxn ang="0">
                  <a:pos x="51" y="100"/>
                </a:cxn>
                <a:cxn ang="0">
                  <a:pos x="61" y="101"/>
                </a:cxn>
                <a:cxn ang="0">
                  <a:pos x="63" y="105"/>
                </a:cxn>
                <a:cxn ang="0">
                  <a:pos x="64" y="107"/>
                </a:cxn>
                <a:cxn ang="0">
                  <a:pos x="70" y="107"/>
                </a:cxn>
                <a:cxn ang="0">
                  <a:pos x="78" y="108"/>
                </a:cxn>
                <a:cxn ang="0">
                  <a:pos x="81" y="110"/>
                </a:cxn>
                <a:cxn ang="0">
                  <a:pos x="93" y="111"/>
                </a:cxn>
                <a:cxn ang="0">
                  <a:pos x="97" y="112"/>
                </a:cxn>
                <a:cxn ang="0">
                  <a:pos x="112" y="95"/>
                </a:cxn>
                <a:cxn ang="0">
                  <a:pos x="115" y="91"/>
                </a:cxn>
                <a:cxn ang="0">
                  <a:pos x="115" y="83"/>
                </a:cxn>
                <a:cxn ang="0">
                  <a:pos x="117" y="80"/>
                </a:cxn>
                <a:cxn ang="0">
                  <a:pos x="127" y="70"/>
                </a:cxn>
                <a:cxn ang="0">
                  <a:pos x="125" y="68"/>
                </a:cxn>
                <a:cxn ang="0">
                  <a:pos x="124" y="67"/>
                </a:cxn>
                <a:cxn ang="0">
                  <a:pos x="122" y="60"/>
                </a:cxn>
                <a:cxn ang="0">
                  <a:pos x="121" y="56"/>
                </a:cxn>
                <a:cxn ang="0">
                  <a:pos x="120" y="53"/>
                </a:cxn>
                <a:cxn ang="0">
                  <a:pos x="124" y="47"/>
                </a:cxn>
                <a:cxn ang="0">
                  <a:pos x="125" y="41"/>
                </a:cxn>
                <a:cxn ang="0">
                  <a:pos x="125" y="20"/>
                </a:cxn>
                <a:cxn ang="0">
                  <a:pos x="124" y="17"/>
                </a:cxn>
                <a:cxn ang="0">
                  <a:pos x="111" y="13"/>
                </a:cxn>
                <a:cxn ang="0">
                  <a:pos x="105" y="10"/>
                </a:cxn>
                <a:cxn ang="0">
                  <a:pos x="93" y="7"/>
                </a:cxn>
                <a:cxn ang="0">
                  <a:pos x="85" y="6"/>
                </a:cxn>
              </a:cxnLst>
              <a:rect l="0" t="0" r="r" b="b"/>
              <a:pathLst>
                <a:path w="127" h="112">
                  <a:moveTo>
                    <a:pt x="85" y="6"/>
                  </a:moveTo>
                  <a:lnTo>
                    <a:pt x="83" y="0"/>
                  </a:lnTo>
                  <a:lnTo>
                    <a:pt x="70" y="1"/>
                  </a:lnTo>
                  <a:lnTo>
                    <a:pt x="70" y="1"/>
                  </a:lnTo>
                  <a:lnTo>
                    <a:pt x="64" y="3"/>
                  </a:lnTo>
                  <a:lnTo>
                    <a:pt x="61" y="4"/>
                  </a:lnTo>
                  <a:lnTo>
                    <a:pt x="60" y="7"/>
                  </a:lnTo>
                  <a:lnTo>
                    <a:pt x="60" y="9"/>
                  </a:lnTo>
                  <a:lnTo>
                    <a:pt x="60" y="9"/>
                  </a:lnTo>
                  <a:lnTo>
                    <a:pt x="58" y="11"/>
                  </a:lnTo>
                  <a:lnTo>
                    <a:pt x="56" y="14"/>
                  </a:lnTo>
                  <a:lnTo>
                    <a:pt x="50" y="19"/>
                  </a:lnTo>
                  <a:lnTo>
                    <a:pt x="46" y="20"/>
                  </a:lnTo>
                  <a:lnTo>
                    <a:pt x="46" y="20"/>
                  </a:lnTo>
                  <a:lnTo>
                    <a:pt x="41" y="24"/>
                  </a:lnTo>
                  <a:lnTo>
                    <a:pt x="36" y="30"/>
                  </a:lnTo>
                  <a:lnTo>
                    <a:pt x="33" y="36"/>
                  </a:lnTo>
                  <a:lnTo>
                    <a:pt x="29" y="38"/>
                  </a:lnTo>
                  <a:lnTo>
                    <a:pt x="29" y="38"/>
                  </a:lnTo>
                  <a:lnTo>
                    <a:pt x="24" y="38"/>
                  </a:lnTo>
                  <a:lnTo>
                    <a:pt x="19" y="37"/>
                  </a:lnTo>
                  <a:lnTo>
                    <a:pt x="9" y="36"/>
                  </a:lnTo>
                  <a:lnTo>
                    <a:pt x="9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4" y="43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11" y="48"/>
                  </a:lnTo>
                  <a:lnTo>
                    <a:pt x="13" y="54"/>
                  </a:lnTo>
                  <a:lnTo>
                    <a:pt x="14" y="61"/>
                  </a:lnTo>
                  <a:lnTo>
                    <a:pt x="16" y="63"/>
                  </a:lnTo>
                  <a:lnTo>
                    <a:pt x="19" y="64"/>
                  </a:lnTo>
                  <a:lnTo>
                    <a:pt x="19" y="64"/>
                  </a:lnTo>
                  <a:lnTo>
                    <a:pt x="29" y="70"/>
                  </a:lnTo>
                  <a:lnTo>
                    <a:pt x="33" y="73"/>
                  </a:lnTo>
                  <a:lnTo>
                    <a:pt x="34" y="75"/>
                  </a:lnTo>
                  <a:lnTo>
                    <a:pt x="34" y="75"/>
                  </a:lnTo>
                  <a:lnTo>
                    <a:pt x="36" y="78"/>
                  </a:lnTo>
                  <a:lnTo>
                    <a:pt x="37" y="81"/>
                  </a:lnTo>
                  <a:lnTo>
                    <a:pt x="40" y="84"/>
                  </a:lnTo>
                  <a:lnTo>
                    <a:pt x="41" y="88"/>
                  </a:lnTo>
                  <a:lnTo>
                    <a:pt x="41" y="88"/>
                  </a:lnTo>
                  <a:lnTo>
                    <a:pt x="41" y="91"/>
                  </a:lnTo>
                  <a:lnTo>
                    <a:pt x="44" y="95"/>
                  </a:lnTo>
                  <a:lnTo>
                    <a:pt x="48" y="98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8" y="100"/>
                  </a:lnTo>
                  <a:lnTo>
                    <a:pt x="61" y="101"/>
                  </a:lnTo>
                  <a:lnTo>
                    <a:pt x="63" y="104"/>
                  </a:lnTo>
                  <a:lnTo>
                    <a:pt x="63" y="105"/>
                  </a:lnTo>
                  <a:lnTo>
                    <a:pt x="63" y="105"/>
                  </a:lnTo>
                  <a:lnTo>
                    <a:pt x="64" y="107"/>
                  </a:lnTo>
                  <a:lnTo>
                    <a:pt x="65" y="107"/>
                  </a:lnTo>
                  <a:lnTo>
                    <a:pt x="70" y="107"/>
                  </a:lnTo>
                  <a:lnTo>
                    <a:pt x="75" y="108"/>
                  </a:lnTo>
                  <a:lnTo>
                    <a:pt x="78" y="108"/>
                  </a:lnTo>
                  <a:lnTo>
                    <a:pt x="78" y="108"/>
                  </a:lnTo>
                  <a:lnTo>
                    <a:pt x="81" y="110"/>
                  </a:lnTo>
                  <a:lnTo>
                    <a:pt x="87" y="111"/>
                  </a:lnTo>
                  <a:lnTo>
                    <a:pt x="93" y="111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105" y="104"/>
                  </a:lnTo>
                  <a:lnTo>
                    <a:pt x="112" y="95"/>
                  </a:lnTo>
                  <a:lnTo>
                    <a:pt x="112" y="95"/>
                  </a:lnTo>
                  <a:lnTo>
                    <a:pt x="115" y="91"/>
                  </a:lnTo>
                  <a:lnTo>
                    <a:pt x="115" y="87"/>
                  </a:lnTo>
                  <a:lnTo>
                    <a:pt x="115" y="83"/>
                  </a:lnTo>
                  <a:lnTo>
                    <a:pt x="117" y="80"/>
                  </a:lnTo>
                  <a:lnTo>
                    <a:pt x="117" y="80"/>
                  </a:lnTo>
                  <a:lnTo>
                    <a:pt x="124" y="74"/>
                  </a:lnTo>
                  <a:lnTo>
                    <a:pt x="127" y="70"/>
                  </a:lnTo>
                  <a:lnTo>
                    <a:pt x="127" y="68"/>
                  </a:lnTo>
                  <a:lnTo>
                    <a:pt x="125" y="68"/>
                  </a:lnTo>
                  <a:lnTo>
                    <a:pt x="125" y="68"/>
                  </a:lnTo>
                  <a:lnTo>
                    <a:pt x="124" y="67"/>
                  </a:lnTo>
                  <a:lnTo>
                    <a:pt x="124" y="64"/>
                  </a:lnTo>
                  <a:lnTo>
                    <a:pt x="122" y="60"/>
                  </a:lnTo>
                  <a:lnTo>
                    <a:pt x="121" y="56"/>
                  </a:lnTo>
                  <a:lnTo>
                    <a:pt x="121" y="56"/>
                  </a:lnTo>
                  <a:lnTo>
                    <a:pt x="120" y="54"/>
                  </a:lnTo>
                  <a:lnTo>
                    <a:pt x="120" y="53"/>
                  </a:lnTo>
                  <a:lnTo>
                    <a:pt x="121" y="50"/>
                  </a:lnTo>
                  <a:lnTo>
                    <a:pt x="124" y="47"/>
                  </a:lnTo>
                  <a:lnTo>
                    <a:pt x="125" y="41"/>
                  </a:lnTo>
                  <a:lnTo>
                    <a:pt x="125" y="41"/>
                  </a:lnTo>
                  <a:lnTo>
                    <a:pt x="125" y="27"/>
                  </a:lnTo>
                  <a:lnTo>
                    <a:pt x="125" y="20"/>
                  </a:lnTo>
                  <a:lnTo>
                    <a:pt x="124" y="17"/>
                  </a:lnTo>
                  <a:lnTo>
                    <a:pt x="124" y="17"/>
                  </a:lnTo>
                  <a:lnTo>
                    <a:pt x="117" y="14"/>
                  </a:lnTo>
                  <a:lnTo>
                    <a:pt x="111" y="13"/>
                  </a:lnTo>
                  <a:lnTo>
                    <a:pt x="105" y="10"/>
                  </a:lnTo>
                  <a:lnTo>
                    <a:pt x="105" y="10"/>
                  </a:lnTo>
                  <a:lnTo>
                    <a:pt x="100" y="9"/>
                  </a:lnTo>
                  <a:lnTo>
                    <a:pt x="93" y="7"/>
                  </a:lnTo>
                  <a:lnTo>
                    <a:pt x="85" y="6"/>
                  </a:lnTo>
                  <a:lnTo>
                    <a:pt x="85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28" name="Mozambique">
              <a:extLst>
                <a:ext uri="{FF2B5EF4-FFF2-40B4-BE49-F238E27FC236}">
                  <a16:creationId xmlns:a16="http://schemas.microsoft.com/office/drawing/2014/main" id="{E3D06276-A293-BD4A-BF67-A03020747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3334" y="4562783"/>
              <a:ext cx="250084" cy="408421"/>
            </a:xfrm>
            <a:custGeom>
              <a:avLst/>
              <a:gdLst/>
              <a:ahLst/>
              <a:cxnLst>
                <a:cxn ang="0">
                  <a:pos x="165" y="47"/>
                </a:cxn>
                <a:cxn ang="0">
                  <a:pos x="164" y="1"/>
                </a:cxn>
                <a:cxn ang="0">
                  <a:pos x="152" y="5"/>
                </a:cxn>
                <a:cxn ang="0">
                  <a:pos x="141" y="11"/>
                </a:cxn>
                <a:cxn ang="0">
                  <a:pos x="132" y="14"/>
                </a:cxn>
                <a:cxn ang="0">
                  <a:pos x="124" y="12"/>
                </a:cxn>
                <a:cxn ang="0">
                  <a:pos x="120" y="20"/>
                </a:cxn>
                <a:cxn ang="0">
                  <a:pos x="104" y="20"/>
                </a:cxn>
                <a:cxn ang="0">
                  <a:pos x="94" y="20"/>
                </a:cxn>
                <a:cxn ang="0">
                  <a:pos x="88" y="15"/>
                </a:cxn>
                <a:cxn ang="0">
                  <a:pos x="73" y="17"/>
                </a:cxn>
                <a:cxn ang="0">
                  <a:pos x="71" y="27"/>
                </a:cxn>
                <a:cxn ang="0">
                  <a:pos x="80" y="57"/>
                </a:cxn>
                <a:cxn ang="0">
                  <a:pos x="91" y="69"/>
                </a:cxn>
                <a:cxn ang="0">
                  <a:pos x="90" y="82"/>
                </a:cxn>
                <a:cxn ang="0">
                  <a:pos x="81" y="92"/>
                </a:cxn>
                <a:cxn ang="0">
                  <a:pos x="80" y="108"/>
                </a:cxn>
                <a:cxn ang="0">
                  <a:pos x="71" y="99"/>
                </a:cxn>
                <a:cxn ang="0">
                  <a:pos x="66" y="79"/>
                </a:cxn>
                <a:cxn ang="0">
                  <a:pos x="67" y="65"/>
                </a:cxn>
                <a:cxn ang="0">
                  <a:pos x="56" y="65"/>
                </a:cxn>
                <a:cxn ang="0">
                  <a:pos x="44" y="58"/>
                </a:cxn>
                <a:cxn ang="0">
                  <a:pos x="4" y="91"/>
                </a:cxn>
                <a:cxn ang="0">
                  <a:pos x="24" y="95"/>
                </a:cxn>
                <a:cxn ang="0">
                  <a:pos x="43" y="102"/>
                </a:cxn>
                <a:cxn ang="0">
                  <a:pos x="44" y="126"/>
                </a:cxn>
                <a:cxn ang="0">
                  <a:pos x="39" y="138"/>
                </a:cxn>
                <a:cxn ang="0">
                  <a:pos x="41" y="145"/>
                </a:cxn>
                <a:cxn ang="0">
                  <a:pos x="44" y="153"/>
                </a:cxn>
                <a:cxn ang="0">
                  <a:pos x="36" y="165"/>
                </a:cxn>
                <a:cxn ang="0">
                  <a:pos x="34" y="176"/>
                </a:cxn>
                <a:cxn ang="0">
                  <a:pos x="16" y="197"/>
                </a:cxn>
                <a:cxn ang="0">
                  <a:pos x="20" y="213"/>
                </a:cxn>
                <a:cxn ang="0">
                  <a:pos x="26" y="227"/>
                </a:cxn>
                <a:cxn ang="0">
                  <a:pos x="27" y="257"/>
                </a:cxn>
                <a:cxn ang="0">
                  <a:pos x="41" y="274"/>
                </a:cxn>
                <a:cxn ang="0">
                  <a:pos x="41" y="263"/>
                </a:cxn>
                <a:cxn ang="0">
                  <a:pos x="36" y="260"/>
                </a:cxn>
                <a:cxn ang="0">
                  <a:pos x="51" y="246"/>
                </a:cxn>
                <a:cxn ang="0">
                  <a:pos x="80" y="233"/>
                </a:cxn>
                <a:cxn ang="0">
                  <a:pos x="81" y="217"/>
                </a:cxn>
                <a:cxn ang="0">
                  <a:pos x="83" y="202"/>
                </a:cxn>
                <a:cxn ang="0">
                  <a:pos x="78" y="179"/>
                </a:cxn>
                <a:cxn ang="0">
                  <a:pos x="73" y="165"/>
                </a:cxn>
                <a:cxn ang="0">
                  <a:pos x="74" y="153"/>
                </a:cxn>
                <a:cxn ang="0">
                  <a:pos x="83" y="145"/>
                </a:cxn>
                <a:cxn ang="0">
                  <a:pos x="91" y="139"/>
                </a:cxn>
                <a:cxn ang="0">
                  <a:pos x="103" y="128"/>
                </a:cxn>
                <a:cxn ang="0">
                  <a:pos x="120" y="113"/>
                </a:cxn>
                <a:cxn ang="0">
                  <a:pos x="144" y="104"/>
                </a:cxn>
                <a:cxn ang="0">
                  <a:pos x="169" y="74"/>
                </a:cxn>
              </a:cxnLst>
              <a:rect l="0" t="0" r="r" b="b"/>
              <a:pathLst>
                <a:path w="169" h="276">
                  <a:moveTo>
                    <a:pt x="169" y="71"/>
                  </a:moveTo>
                  <a:lnTo>
                    <a:pt x="169" y="71"/>
                  </a:lnTo>
                  <a:lnTo>
                    <a:pt x="167" y="57"/>
                  </a:lnTo>
                  <a:lnTo>
                    <a:pt x="165" y="47"/>
                  </a:lnTo>
                  <a:lnTo>
                    <a:pt x="165" y="40"/>
                  </a:lnTo>
                  <a:lnTo>
                    <a:pt x="165" y="40"/>
                  </a:lnTo>
                  <a:lnTo>
                    <a:pt x="165" y="2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52" y="5"/>
                  </a:lnTo>
                  <a:lnTo>
                    <a:pt x="147" y="10"/>
                  </a:lnTo>
                  <a:lnTo>
                    <a:pt x="147" y="10"/>
                  </a:lnTo>
                  <a:lnTo>
                    <a:pt x="145" y="11"/>
                  </a:lnTo>
                  <a:lnTo>
                    <a:pt x="141" y="11"/>
                  </a:lnTo>
                  <a:lnTo>
                    <a:pt x="138" y="11"/>
                  </a:lnTo>
                  <a:lnTo>
                    <a:pt x="135" y="12"/>
                  </a:lnTo>
                  <a:lnTo>
                    <a:pt x="135" y="12"/>
                  </a:lnTo>
                  <a:lnTo>
                    <a:pt x="132" y="14"/>
                  </a:lnTo>
                  <a:lnTo>
                    <a:pt x="130" y="14"/>
                  </a:lnTo>
                  <a:lnTo>
                    <a:pt x="125" y="12"/>
                  </a:lnTo>
                  <a:lnTo>
                    <a:pt x="125" y="12"/>
                  </a:lnTo>
                  <a:lnTo>
                    <a:pt x="124" y="12"/>
                  </a:lnTo>
                  <a:lnTo>
                    <a:pt x="122" y="14"/>
                  </a:lnTo>
                  <a:lnTo>
                    <a:pt x="121" y="18"/>
                  </a:lnTo>
                  <a:lnTo>
                    <a:pt x="121" y="18"/>
                  </a:lnTo>
                  <a:lnTo>
                    <a:pt x="120" y="20"/>
                  </a:lnTo>
                  <a:lnTo>
                    <a:pt x="117" y="20"/>
                  </a:lnTo>
                  <a:lnTo>
                    <a:pt x="111" y="20"/>
                  </a:lnTo>
                  <a:lnTo>
                    <a:pt x="111" y="20"/>
                  </a:lnTo>
                  <a:lnTo>
                    <a:pt x="104" y="20"/>
                  </a:lnTo>
                  <a:lnTo>
                    <a:pt x="97" y="21"/>
                  </a:lnTo>
                  <a:lnTo>
                    <a:pt x="97" y="21"/>
                  </a:lnTo>
                  <a:lnTo>
                    <a:pt x="95" y="21"/>
                  </a:lnTo>
                  <a:lnTo>
                    <a:pt x="94" y="20"/>
                  </a:lnTo>
                  <a:lnTo>
                    <a:pt x="94" y="18"/>
                  </a:lnTo>
                  <a:lnTo>
                    <a:pt x="93" y="17"/>
                  </a:lnTo>
                  <a:lnTo>
                    <a:pt x="93" y="17"/>
                  </a:lnTo>
                  <a:lnTo>
                    <a:pt x="88" y="15"/>
                  </a:lnTo>
                  <a:lnTo>
                    <a:pt x="87" y="17"/>
                  </a:lnTo>
                  <a:lnTo>
                    <a:pt x="83" y="18"/>
                  </a:lnTo>
                  <a:lnTo>
                    <a:pt x="83" y="18"/>
                  </a:lnTo>
                  <a:lnTo>
                    <a:pt x="73" y="17"/>
                  </a:lnTo>
                  <a:lnTo>
                    <a:pt x="73" y="17"/>
                  </a:lnTo>
                  <a:lnTo>
                    <a:pt x="73" y="22"/>
                  </a:lnTo>
                  <a:lnTo>
                    <a:pt x="73" y="22"/>
                  </a:lnTo>
                  <a:lnTo>
                    <a:pt x="71" y="27"/>
                  </a:lnTo>
                  <a:lnTo>
                    <a:pt x="73" y="31"/>
                  </a:lnTo>
                  <a:lnTo>
                    <a:pt x="74" y="40"/>
                  </a:lnTo>
                  <a:lnTo>
                    <a:pt x="77" y="49"/>
                  </a:lnTo>
                  <a:lnTo>
                    <a:pt x="80" y="57"/>
                  </a:lnTo>
                  <a:lnTo>
                    <a:pt x="80" y="57"/>
                  </a:lnTo>
                  <a:lnTo>
                    <a:pt x="90" y="67"/>
                  </a:lnTo>
                  <a:lnTo>
                    <a:pt x="90" y="67"/>
                  </a:lnTo>
                  <a:lnTo>
                    <a:pt x="91" y="69"/>
                  </a:lnTo>
                  <a:lnTo>
                    <a:pt x="91" y="72"/>
                  </a:lnTo>
                  <a:lnTo>
                    <a:pt x="90" y="75"/>
                  </a:lnTo>
                  <a:lnTo>
                    <a:pt x="90" y="82"/>
                  </a:lnTo>
                  <a:lnTo>
                    <a:pt x="90" y="82"/>
                  </a:lnTo>
                  <a:lnTo>
                    <a:pt x="88" y="88"/>
                  </a:lnTo>
                  <a:lnTo>
                    <a:pt x="87" y="91"/>
                  </a:lnTo>
                  <a:lnTo>
                    <a:pt x="84" y="91"/>
                  </a:lnTo>
                  <a:lnTo>
                    <a:pt x="81" y="92"/>
                  </a:lnTo>
                  <a:lnTo>
                    <a:pt x="81" y="92"/>
                  </a:lnTo>
                  <a:lnTo>
                    <a:pt x="78" y="96"/>
                  </a:lnTo>
                  <a:lnTo>
                    <a:pt x="78" y="101"/>
                  </a:lnTo>
                  <a:lnTo>
                    <a:pt x="80" y="108"/>
                  </a:lnTo>
                  <a:lnTo>
                    <a:pt x="80" y="108"/>
                  </a:lnTo>
                  <a:lnTo>
                    <a:pt x="78" y="108"/>
                  </a:lnTo>
                  <a:lnTo>
                    <a:pt x="77" y="105"/>
                  </a:lnTo>
                  <a:lnTo>
                    <a:pt x="71" y="99"/>
                  </a:lnTo>
                  <a:lnTo>
                    <a:pt x="64" y="88"/>
                  </a:lnTo>
                  <a:lnTo>
                    <a:pt x="64" y="88"/>
                  </a:lnTo>
                  <a:lnTo>
                    <a:pt x="64" y="84"/>
                  </a:lnTo>
                  <a:lnTo>
                    <a:pt x="66" y="79"/>
                  </a:lnTo>
                  <a:lnTo>
                    <a:pt x="67" y="72"/>
                  </a:lnTo>
                  <a:lnTo>
                    <a:pt x="68" y="67"/>
                  </a:lnTo>
                  <a:lnTo>
                    <a:pt x="68" y="67"/>
                  </a:lnTo>
                  <a:lnTo>
                    <a:pt x="67" y="65"/>
                  </a:lnTo>
                  <a:lnTo>
                    <a:pt x="66" y="64"/>
                  </a:lnTo>
                  <a:lnTo>
                    <a:pt x="61" y="64"/>
                  </a:lnTo>
                  <a:lnTo>
                    <a:pt x="56" y="65"/>
                  </a:lnTo>
                  <a:lnTo>
                    <a:pt x="56" y="65"/>
                  </a:lnTo>
                  <a:lnTo>
                    <a:pt x="53" y="64"/>
                  </a:lnTo>
                  <a:lnTo>
                    <a:pt x="49" y="61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0" y="74"/>
                  </a:lnTo>
                  <a:lnTo>
                    <a:pt x="3" y="85"/>
                  </a:lnTo>
                  <a:lnTo>
                    <a:pt x="2" y="85"/>
                  </a:lnTo>
                  <a:lnTo>
                    <a:pt x="4" y="91"/>
                  </a:lnTo>
                  <a:lnTo>
                    <a:pt x="4" y="91"/>
                  </a:lnTo>
                  <a:lnTo>
                    <a:pt x="12" y="92"/>
                  </a:lnTo>
                  <a:lnTo>
                    <a:pt x="19" y="94"/>
                  </a:lnTo>
                  <a:lnTo>
                    <a:pt x="24" y="95"/>
                  </a:lnTo>
                  <a:lnTo>
                    <a:pt x="24" y="95"/>
                  </a:lnTo>
                  <a:lnTo>
                    <a:pt x="30" y="98"/>
                  </a:lnTo>
                  <a:lnTo>
                    <a:pt x="36" y="99"/>
                  </a:lnTo>
                  <a:lnTo>
                    <a:pt x="43" y="102"/>
                  </a:lnTo>
                  <a:lnTo>
                    <a:pt x="43" y="102"/>
                  </a:lnTo>
                  <a:lnTo>
                    <a:pt x="44" y="105"/>
                  </a:lnTo>
                  <a:lnTo>
                    <a:pt x="44" y="112"/>
                  </a:lnTo>
                  <a:lnTo>
                    <a:pt x="44" y="126"/>
                  </a:lnTo>
                  <a:lnTo>
                    <a:pt x="44" y="126"/>
                  </a:lnTo>
                  <a:lnTo>
                    <a:pt x="43" y="132"/>
                  </a:lnTo>
                  <a:lnTo>
                    <a:pt x="40" y="135"/>
                  </a:lnTo>
                  <a:lnTo>
                    <a:pt x="39" y="138"/>
                  </a:lnTo>
                  <a:lnTo>
                    <a:pt x="39" y="139"/>
                  </a:lnTo>
                  <a:lnTo>
                    <a:pt x="40" y="141"/>
                  </a:lnTo>
                  <a:lnTo>
                    <a:pt x="40" y="141"/>
                  </a:lnTo>
                  <a:lnTo>
                    <a:pt x="41" y="145"/>
                  </a:lnTo>
                  <a:lnTo>
                    <a:pt x="43" y="149"/>
                  </a:lnTo>
                  <a:lnTo>
                    <a:pt x="43" y="152"/>
                  </a:lnTo>
                  <a:lnTo>
                    <a:pt x="44" y="153"/>
                  </a:lnTo>
                  <a:lnTo>
                    <a:pt x="44" y="153"/>
                  </a:lnTo>
                  <a:lnTo>
                    <a:pt x="46" y="153"/>
                  </a:lnTo>
                  <a:lnTo>
                    <a:pt x="46" y="155"/>
                  </a:lnTo>
                  <a:lnTo>
                    <a:pt x="43" y="159"/>
                  </a:lnTo>
                  <a:lnTo>
                    <a:pt x="36" y="165"/>
                  </a:lnTo>
                  <a:lnTo>
                    <a:pt x="36" y="165"/>
                  </a:lnTo>
                  <a:lnTo>
                    <a:pt x="34" y="168"/>
                  </a:lnTo>
                  <a:lnTo>
                    <a:pt x="34" y="172"/>
                  </a:lnTo>
                  <a:lnTo>
                    <a:pt x="34" y="176"/>
                  </a:lnTo>
                  <a:lnTo>
                    <a:pt x="31" y="180"/>
                  </a:lnTo>
                  <a:lnTo>
                    <a:pt x="31" y="180"/>
                  </a:lnTo>
                  <a:lnTo>
                    <a:pt x="24" y="189"/>
                  </a:lnTo>
                  <a:lnTo>
                    <a:pt x="16" y="197"/>
                  </a:lnTo>
                  <a:lnTo>
                    <a:pt x="16" y="197"/>
                  </a:lnTo>
                  <a:lnTo>
                    <a:pt x="16" y="197"/>
                  </a:lnTo>
                  <a:lnTo>
                    <a:pt x="16" y="197"/>
                  </a:lnTo>
                  <a:lnTo>
                    <a:pt x="20" y="213"/>
                  </a:lnTo>
                  <a:lnTo>
                    <a:pt x="23" y="222"/>
                  </a:lnTo>
                  <a:lnTo>
                    <a:pt x="24" y="226"/>
                  </a:lnTo>
                  <a:lnTo>
                    <a:pt x="26" y="227"/>
                  </a:lnTo>
                  <a:lnTo>
                    <a:pt x="26" y="227"/>
                  </a:lnTo>
                  <a:lnTo>
                    <a:pt x="27" y="229"/>
                  </a:lnTo>
                  <a:lnTo>
                    <a:pt x="29" y="233"/>
                  </a:lnTo>
                  <a:lnTo>
                    <a:pt x="29" y="243"/>
                  </a:lnTo>
                  <a:lnTo>
                    <a:pt x="27" y="257"/>
                  </a:lnTo>
                  <a:lnTo>
                    <a:pt x="27" y="257"/>
                  </a:lnTo>
                  <a:lnTo>
                    <a:pt x="30" y="276"/>
                  </a:lnTo>
                  <a:lnTo>
                    <a:pt x="30" y="276"/>
                  </a:lnTo>
                  <a:lnTo>
                    <a:pt x="41" y="274"/>
                  </a:lnTo>
                  <a:lnTo>
                    <a:pt x="41" y="274"/>
                  </a:lnTo>
                  <a:lnTo>
                    <a:pt x="43" y="266"/>
                  </a:lnTo>
                  <a:lnTo>
                    <a:pt x="43" y="266"/>
                  </a:lnTo>
                  <a:lnTo>
                    <a:pt x="41" y="263"/>
                  </a:lnTo>
                  <a:lnTo>
                    <a:pt x="40" y="261"/>
                  </a:lnTo>
                  <a:lnTo>
                    <a:pt x="37" y="261"/>
                  </a:lnTo>
                  <a:lnTo>
                    <a:pt x="36" y="260"/>
                  </a:lnTo>
                  <a:lnTo>
                    <a:pt x="36" y="260"/>
                  </a:lnTo>
                  <a:lnTo>
                    <a:pt x="36" y="259"/>
                  </a:lnTo>
                  <a:lnTo>
                    <a:pt x="37" y="256"/>
                  </a:lnTo>
                  <a:lnTo>
                    <a:pt x="43" y="251"/>
                  </a:lnTo>
                  <a:lnTo>
                    <a:pt x="51" y="246"/>
                  </a:lnTo>
                  <a:lnTo>
                    <a:pt x="61" y="242"/>
                  </a:lnTo>
                  <a:lnTo>
                    <a:pt x="61" y="242"/>
                  </a:lnTo>
                  <a:lnTo>
                    <a:pt x="76" y="236"/>
                  </a:lnTo>
                  <a:lnTo>
                    <a:pt x="80" y="233"/>
                  </a:lnTo>
                  <a:lnTo>
                    <a:pt x="81" y="229"/>
                  </a:lnTo>
                  <a:lnTo>
                    <a:pt x="81" y="229"/>
                  </a:lnTo>
                  <a:lnTo>
                    <a:pt x="81" y="224"/>
                  </a:lnTo>
                  <a:lnTo>
                    <a:pt x="81" y="217"/>
                  </a:lnTo>
                  <a:lnTo>
                    <a:pt x="81" y="212"/>
                  </a:lnTo>
                  <a:lnTo>
                    <a:pt x="83" y="206"/>
                  </a:lnTo>
                  <a:lnTo>
                    <a:pt x="83" y="206"/>
                  </a:lnTo>
                  <a:lnTo>
                    <a:pt x="83" y="202"/>
                  </a:lnTo>
                  <a:lnTo>
                    <a:pt x="83" y="199"/>
                  </a:lnTo>
                  <a:lnTo>
                    <a:pt x="80" y="186"/>
                  </a:lnTo>
                  <a:lnTo>
                    <a:pt x="80" y="186"/>
                  </a:lnTo>
                  <a:lnTo>
                    <a:pt x="78" y="179"/>
                  </a:lnTo>
                  <a:lnTo>
                    <a:pt x="76" y="173"/>
                  </a:lnTo>
                  <a:lnTo>
                    <a:pt x="74" y="169"/>
                  </a:lnTo>
                  <a:lnTo>
                    <a:pt x="73" y="165"/>
                  </a:lnTo>
                  <a:lnTo>
                    <a:pt x="73" y="165"/>
                  </a:lnTo>
                  <a:lnTo>
                    <a:pt x="71" y="160"/>
                  </a:lnTo>
                  <a:lnTo>
                    <a:pt x="71" y="156"/>
                  </a:lnTo>
                  <a:lnTo>
                    <a:pt x="73" y="155"/>
                  </a:lnTo>
                  <a:lnTo>
                    <a:pt x="74" y="153"/>
                  </a:lnTo>
                  <a:lnTo>
                    <a:pt x="74" y="153"/>
                  </a:lnTo>
                  <a:lnTo>
                    <a:pt x="77" y="153"/>
                  </a:lnTo>
                  <a:lnTo>
                    <a:pt x="78" y="152"/>
                  </a:lnTo>
                  <a:lnTo>
                    <a:pt x="83" y="145"/>
                  </a:lnTo>
                  <a:lnTo>
                    <a:pt x="83" y="145"/>
                  </a:lnTo>
                  <a:lnTo>
                    <a:pt x="84" y="142"/>
                  </a:lnTo>
                  <a:lnTo>
                    <a:pt x="87" y="139"/>
                  </a:lnTo>
                  <a:lnTo>
                    <a:pt x="91" y="139"/>
                  </a:lnTo>
                  <a:lnTo>
                    <a:pt x="95" y="136"/>
                  </a:lnTo>
                  <a:lnTo>
                    <a:pt x="95" y="136"/>
                  </a:lnTo>
                  <a:lnTo>
                    <a:pt x="100" y="132"/>
                  </a:lnTo>
                  <a:lnTo>
                    <a:pt x="103" y="128"/>
                  </a:lnTo>
                  <a:lnTo>
                    <a:pt x="107" y="123"/>
                  </a:lnTo>
                  <a:lnTo>
                    <a:pt x="113" y="118"/>
                  </a:lnTo>
                  <a:lnTo>
                    <a:pt x="113" y="118"/>
                  </a:lnTo>
                  <a:lnTo>
                    <a:pt x="120" y="113"/>
                  </a:lnTo>
                  <a:lnTo>
                    <a:pt x="128" y="111"/>
                  </a:lnTo>
                  <a:lnTo>
                    <a:pt x="135" y="108"/>
                  </a:lnTo>
                  <a:lnTo>
                    <a:pt x="144" y="104"/>
                  </a:lnTo>
                  <a:lnTo>
                    <a:pt x="144" y="104"/>
                  </a:lnTo>
                  <a:lnTo>
                    <a:pt x="152" y="96"/>
                  </a:lnTo>
                  <a:lnTo>
                    <a:pt x="161" y="86"/>
                  </a:lnTo>
                  <a:lnTo>
                    <a:pt x="167" y="76"/>
                  </a:lnTo>
                  <a:lnTo>
                    <a:pt x="169" y="74"/>
                  </a:lnTo>
                  <a:lnTo>
                    <a:pt x="169" y="71"/>
                  </a:lnTo>
                  <a:lnTo>
                    <a:pt x="169" y="71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29" name="Zambia">
              <a:extLst>
                <a:ext uri="{FF2B5EF4-FFF2-40B4-BE49-F238E27FC236}">
                  <a16:creationId xmlns:a16="http://schemas.microsoft.com/office/drawing/2014/main" id="{15074746-5455-2649-B52D-E47B5A7F7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2442" y="4508030"/>
              <a:ext cx="273761" cy="236766"/>
            </a:xfrm>
            <a:custGeom>
              <a:avLst/>
              <a:gdLst/>
              <a:ahLst/>
              <a:cxnLst>
                <a:cxn ang="0">
                  <a:pos x="136" y="4"/>
                </a:cxn>
                <a:cxn ang="0">
                  <a:pos x="126" y="1"/>
                </a:cxn>
                <a:cxn ang="0">
                  <a:pos x="111" y="3"/>
                </a:cxn>
                <a:cxn ang="0">
                  <a:pos x="108" y="7"/>
                </a:cxn>
                <a:cxn ang="0">
                  <a:pos x="106" y="12"/>
                </a:cxn>
                <a:cxn ang="0">
                  <a:pos x="102" y="20"/>
                </a:cxn>
                <a:cxn ang="0">
                  <a:pos x="105" y="24"/>
                </a:cxn>
                <a:cxn ang="0">
                  <a:pos x="104" y="40"/>
                </a:cxn>
                <a:cxn ang="0">
                  <a:pos x="99" y="52"/>
                </a:cxn>
                <a:cxn ang="0">
                  <a:pos x="104" y="61"/>
                </a:cxn>
                <a:cxn ang="0">
                  <a:pos x="111" y="67"/>
                </a:cxn>
                <a:cxn ang="0">
                  <a:pos x="121" y="64"/>
                </a:cxn>
                <a:cxn ang="0">
                  <a:pos x="123" y="68"/>
                </a:cxn>
                <a:cxn ang="0">
                  <a:pos x="123" y="78"/>
                </a:cxn>
                <a:cxn ang="0">
                  <a:pos x="121" y="82"/>
                </a:cxn>
                <a:cxn ang="0">
                  <a:pos x="109" y="82"/>
                </a:cxn>
                <a:cxn ang="0">
                  <a:pos x="105" y="75"/>
                </a:cxn>
                <a:cxn ang="0">
                  <a:pos x="101" y="67"/>
                </a:cxn>
                <a:cxn ang="0">
                  <a:pos x="91" y="65"/>
                </a:cxn>
                <a:cxn ang="0">
                  <a:pos x="82" y="57"/>
                </a:cxn>
                <a:cxn ang="0">
                  <a:pos x="78" y="57"/>
                </a:cxn>
                <a:cxn ang="0">
                  <a:pos x="77" y="59"/>
                </a:cxn>
                <a:cxn ang="0">
                  <a:pos x="69" y="61"/>
                </a:cxn>
                <a:cxn ang="0">
                  <a:pos x="62" y="59"/>
                </a:cxn>
                <a:cxn ang="0">
                  <a:pos x="55" y="57"/>
                </a:cxn>
                <a:cxn ang="0">
                  <a:pos x="51" y="52"/>
                </a:cxn>
                <a:cxn ang="0">
                  <a:pos x="49" y="48"/>
                </a:cxn>
                <a:cxn ang="0">
                  <a:pos x="41" y="49"/>
                </a:cxn>
                <a:cxn ang="0">
                  <a:pos x="37" y="47"/>
                </a:cxn>
                <a:cxn ang="0">
                  <a:pos x="32" y="42"/>
                </a:cxn>
                <a:cxn ang="0">
                  <a:pos x="1" y="78"/>
                </a:cxn>
                <a:cxn ang="0">
                  <a:pos x="18" y="156"/>
                </a:cxn>
                <a:cxn ang="0">
                  <a:pos x="47" y="153"/>
                </a:cxn>
                <a:cxn ang="0">
                  <a:pos x="48" y="158"/>
                </a:cxn>
                <a:cxn ang="0">
                  <a:pos x="57" y="158"/>
                </a:cxn>
                <a:cxn ang="0">
                  <a:pos x="77" y="160"/>
                </a:cxn>
                <a:cxn ang="0">
                  <a:pos x="84" y="152"/>
                </a:cxn>
                <a:cxn ang="0">
                  <a:pos x="94" y="142"/>
                </a:cxn>
                <a:cxn ang="0">
                  <a:pos x="106" y="133"/>
                </a:cxn>
                <a:cxn ang="0">
                  <a:pos x="108" y="129"/>
                </a:cxn>
                <a:cxn ang="0">
                  <a:pos x="118" y="123"/>
                </a:cxn>
                <a:cxn ang="0">
                  <a:pos x="129" y="111"/>
                </a:cxn>
                <a:cxn ang="0">
                  <a:pos x="173" y="95"/>
                </a:cxn>
                <a:cxn ang="0">
                  <a:pos x="170" y="88"/>
                </a:cxn>
                <a:cxn ang="0">
                  <a:pos x="172" y="72"/>
                </a:cxn>
                <a:cxn ang="0">
                  <a:pos x="178" y="69"/>
                </a:cxn>
                <a:cxn ang="0">
                  <a:pos x="179" y="68"/>
                </a:cxn>
                <a:cxn ang="0">
                  <a:pos x="178" y="55"/>
                </a:cxn>
                <a:cxn ang="0">
                  <a:pos x="179" y="41"/>
                </a:cxn>
                <a:cxn ang="0">
                  <a:pos x="183" y="40"/>
                </a:cxn>
                <a:cxn ang="0">
                  <a:pos x="182" y="30"/>
                </a:cxn>
                <a:cxn ang="0">
                  <a:pos x="173" y="18"/>
                </a:cxn>
                <a:cxn ang="0">
                  <a:pos x="156" y="12"/>
                </a:cxn>
                <a:cxn ang="0">
                  <a:pos x="142" y="7"/>
                </a:cxn>
              </a:cxnLst>
              <a:rect l="0" t="0" r="r" b="b"/>
              <a:pathLst>
                <a:path w="185" h="160">
                  <a:moveTo>
                    <a:pt x="142" y="7"/>
                  </a:moveTo>
                  <a:lnTo>
                    <a:pt x="142" y="7"/>
                  </a:lnTo>
                  <a:lnTo>
                    <a:pt x="136" y="4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6" y="1"/>
                  </a:lnTo>
                  <a:lnTo>
                    <a:pt x="121" y="3"/>
                  </a:lnTo>
                  <a:lnTo>
                    <a:pt x="111" y="3"/>
                  </a:lnTo>
                  <a:lnTo>
                    <a:pt x="111" y="3"/>
                  </a:lnTo>
                  <a:lnTo>
                    <a:pt x="109" y="3"/>
                  </a:lnTo>
                  <a:lnTo>
                    <a:pt x="108" y="4"/>
                  </a:lnTo>
                  <a:lnTo>
                    <a:pt x="108" y="7"/>
                  </a:lnTo>
                  <a:lnTo>
                    <a:pt x="108" y="10"/>
                  </a:lnTo>
                  <a:lnTo>
                    <a:pt x="106" y="12"/>
                  </a:lnTo>
                  <a:lnTo>
                    <a:pt x="106" y="12"/>
                  </a:lnTo>
                  <a:lnTo>
                    <a:pt x="104" y="15"/>
                  </a:lnTo>
                  <a:lnTo>
                    <a:pt x="102" y="18"/>
                  </a:lnTo>
                  <a:lnTo>
                    <a:pt x="102" y="20"/>
                  </a:lnTo>
                  <a:lnTo>
                    <a:pt x="104" y="21"/>
                  </a:lnTo>
                  <a:lnTo>
                    <a:pt x="104" y="21"/>
                  </a:lnTo>
                  <a:lnTo>
                    <a:pt x="105" y="24"/>
                  </a:lnTo>
                  <a:lnTo>
                    <a:pt x="105" y="30"/>
                  </a:lnTo>
                  <a:lnTo>
                    <a:pt x="104" y="40"/>
                  </a:lnTo>
                  <a:lnTo>
                    <a:pt x="104" y="40"/>
                  </a:lnTo>
                  <a:lnTo>
                    <a:pt x="102" y="44"/>
                  </a:lnTo>
                  <a:lnTo>
                    <a:pt x="101" y="48"/>
                  </a:lnTo>
                  <a:lnTo>
                    <a:pt x="99" y="52"/>
                  </a:lnTo>
                  <a:lnTo>
                    <a:pt x="99" y="54"/>
                  </a:lnTo>
                  <a:lnTo>
                    <a:pt x="99" y="54"/>
                  </a:lnTo>
                  <a:lnTo>
                    <a:pt x="104" y="61"/>
                  </a:lnTo>
                  <a:lnTo>
                    <a:pt x="106" y="65"/>
                  </a:lnTo>
                  <a:lnTo>
                    <a:pt x="111" y="67"/>
                  </a:lnTo>
                  <a:lnTo>
                    <a:pt x="111" y="67"/>
                  </a:lnTo>
                  <a:lnTo>
                    <a:pt x="113" y="67"/>
                  </a:lnTo>
                  <a:lnTo>
                    <a:pt x="116" y="67"/>
                  </a:lnTo>
                  <a:lnTo>
                    <a:pt x="121" y="64"/>
                  </a:lnTo>
                  <a:lnTo>
                    <a:pt x="121" y="64"/>
                  </a:lnTo>
                  <a:lnTo>
                    <a:pt x="122" y="65"/>
                  </a:lnTo>
                  <a:lnTo>
                    <a:pt x="123" y="68"/>
                  </a:lnTo>
                  <a:lnTo>
                    <a:pt x="123" y="75"/>
                  </a:lnTo>
                  <a:lnTo>
                    <a:pt x="123" y="75"/>
                  </a:lnTo>
                  <a:lnTo>
                    <a:pt x="123" y="78"/>
                  </a:lnTo>
                  <a:lnTo>
                    <a:pt x="122" y="81"/>
                  </a:lnTo>
                  <a:lnTo>
                    <a:pt x="121" y="82"/>
                  </a:lnTo>
                  <a:lnTo>
                    <a:pt x="121" y="82"/>
                  </a:lnTo>
                  <a:lnTo>
                    <a:pt x="116" y="84"/>
                  </a:lnTo>
                  <a:lnTo>
                    <a:pt x="112" y="84"/>
                  </a:lnTo>
                  <a:lnTo>
                    <a:pt x="109" y="82"/>
                  </a:lnTo>
                  <a:lnTo>
                    <a:pt x="109" y="82"/>
                  </a:lnTo>
                  <a:lnTo>
                    <a:pt x="106" y="79"/>
                  </a:lnTo>
                  <a:lnTo>
                    <a:pt x="105" y="75"/>
                  </a:lnTo>
                  <a:lnTo>
                    <a:pt x="102" y="68"/>
                  </a:lnTo>
                  <a:lnTo>
                    <a:pt x="102" y="68"/>
                  </a:lnTo>
                  <a:lnTo>
                    <a:pt x="101" y="67"/>
                  </a:lnTo>
                  <a:lnTo>
                    <a:pt x="98" y="67"/>
                  </a:lnTo>
                  <a:lnTo>
                    <a:pt x="91" y="65"/>
                  </a:lnTo>
                  <a:lnTo>
                    <a:pt x="91" y="65"/>
                  </a:lnTo>
                  <a:lnTo>
                    <a:pt x="88" y="65"/>
                  </a:lnTo>
                  <a:lnTo>
                    <a:pt x="85" y="62"/>
                  </a:lnTo>
                  <a:lnTo>
                    <a:pt x="82" y="57"/>
                  </a:lnTo>
                  <a:lnTo>
                    <a:pt x="82" y="57"/>
                  </a:lnTo>
                  <a:lnTo>
                    <a:pt x="81" y="55"/>
                  </a:lnTo>
                  <a:lnTo>
                    <a:pt x="78" y="57"/>
                  </a:lnTo>
                  <a:lnTo>
                    <a:pt x="77" y="58"/>
                  </a:lnTo>
                  <a:lnTo>
                    <a:pt x="77" y="59"/>
                  </a:lnTo>
                  <a:lnTo>
                    <a:pt x="77" y="59"/>
                  </a:lnTo>
                  <a:lnTo>
                    <a:pt x="75" y="61"/>
                  </a:lnTo>
                  <a:lnTo>
                    <a:pt x="74" y="61"/>
                  </a:lnTo>
                  <a:lnTo>
                    <a:pt x="69" y="61"/>
                  </a:lnTo>
                  <a:lnTo>
                    <a:pt x="69" y="61"/>
                  </a:lnTo>
                  <a:lnTo>
                    <a:pt x="67" y="61"/>
                  </a:lnTo>
                  <a:lnTo>
                    <a:pt x="62" y="59"/>
                  </a:lnTo>
                  <a:lnTo>
                    <a:pt x="58" y="57"/>
                  </a:lnTo>
                  <a:lnTo>
                    <a:pt x="55" y="57"/>
                  </a:lnTo>
                  <a:lnTo>
                    <a:pt x="55" y="57"/>
                  </a:lnTo>
                  <a:lnTo>
                    <a:pt x="54" y="57"/>
                  </a:lnTo>
                  <a:lnTo>
                    <a:pt x="52" y="55"/>
                  </a:lnTo>
                  <a:lnTo>
                    <a:pt x="51" y="52"/>
                  </a:lnTo>
                  <a:lnTo>
                    <a:pt x="51" y="49"/>
                  </a:lnTo>
                  <a:lnTo>
                    <a:pt x="51" y="49"/>
                  </a:lnTo>
                  <a:lnTo>
                    <a:pt x="49" y="48"/>
                  </a:lnTo>
                  <a:lnTo>
                    <a:pt x="47" y="48"/>
                  </a:lnTo>
                  <a:lnTo>
                    <a:pt x="41" y="49"/>
                  </a:lnTo>
                  <a:lnTo>
                    <a:pt x="41" y="49"/>
                  </a:lnTo>
                  <a:lnTo>
                    <a:pt x="40" y="49"/>
                  </a:lnTo>
                  <a:lnTo>
                    <a:pt x="38" y="49"/>
                  </a:lnTo>
                  <a:lnTo>
                    <a:pt x="37" y="47"/>
                  </a:lnTo>
                  <a:lnTo>
                    <a:pt x="37" y="47"/>
                  </a:lnTo>
                  <a:lnTo>
                    <a:pt x="35" y="45"/>
                  </a:lnTo>
                  <a:lnTo>
                    <a:pt x="32" y="42"/>
                  </a:lnTo>
                  <a:lnTo>
                    <a:pt x="30" y="74"/>
                  </a:lnTo>
                  <a:lnTo>
                    <a:pt x="25" y="78"/>
                  </a:lnTo>
                  <a:lnTo>
                    <a:pt x="1" y="78"/>
                  </a:lnTo>
                  <a:lnTo>
                    <a:pt x="0" y="131"/>
                  </a:lnTo>
                  <a:lnTo>
                    <a:pt x="18" y="156"/>
                  </a:lnTo>
                  <a:lnTo>
                    <a:pt x="18" y="156"/>
                  </a:lnTo>
                  <a:lnTo>
                    <a:pt x="35" y="153"/>
                  </a:lnTo>
                  <a:lnTo>
                    <a:pt x="44" y="153"/>
                  </a:lnTo>
                  <a:lnTo>
                    <a:pt x="47" y="153"/>
                  </a:lnTo>
                  <a:lnTo>
                    <a:pt x="47" y="155"/>
                  </a:lnTo>
                  <a:lnTo>
                    <a:pt x="47" y="155"/>
                  </a:lnTo>
                  <a:lnTo>
                    <a:pt x="48" y="158"/>
                  </a:lnTo>
                  <a:lnTo>
                    <a:pt x="48" y="158"/>
                  </a:lnTo>
                  <a:lnTo>
                    <a:pt x="57" y="158"/>
                  </a:lnTo>
                  <a:lnTo>
                    <a:pt x="57" y="158"/>
                  </a:lnTo>
                  <a:lnTo>
                    <a:pt x="67" y="159"/>
                  </a:lnTo>
                  <a:lnTo>
                    <a:pt x="72" y="160"/>
                  </a:lnTo>
                  <a:lnTo>
                    <a:pt x="77" y="160"/>
                  </a:lnTo>
                  <a:lnTo>
                    <a:pt x="77" y="160"/>
                  </a:lnTo>
                  <a:lnTo>
                    <a:pt x="81" y="158"/>
                  </a:lnTo>
                  <a:lnTo>
                    <a:pt x="84" y="152"/>
                  </a:lnTo>
                  <a:lnTo>
                    <a:pt x="89" y="146"/>
                  </a:lnTo>
                  <a:lnTo>
                    <a:pt x="94" y="142"/>
                  </a:lnTo>
                  <a:lnTo>
                    <a:pt x="94" y="142"/>
                  </a:lnTo>
                  <a:lnTo>
                    <a:pt x="98" y="141"/>
                  </a:lnTo>
                  <a:lnTo>
                    <a:pt x="104" y="136"/>
                  </a:lnTo>
                  <a:lnTo>
                    <a:pt x="106" y="133"/>
                  </a:lnTo>
                  <a:lnTo>
                    <a:pt x="108" y="131"/>
                  </a:lnTo>
                  <a:lnTo>
                    <a:pt x="108" y="131"/>
                  </a:lnTo>
                  <a:lnTo>
                    <a:pt x="108" y="129"/>
                  </a:lnTo>
                  <a:lnTo>
                    <a:pt x="109" y="126"/>
                  </a:lnTo>
                  <a:lnTo>
                    <a:pt x="112" y="125"/>
                  </a:lnTo>
                  <a:lnTo>
                    <a:pt x="118" y="123"/>
                  </a:lnTo>
                  <a:lnTo>
                    <a:pt x="131" y="122"/>
                  </a:lnTo>
                  <a:lnTo>
                    <a:pt x="132" y="122"/>
                  </a:lnTo>
                  <a:lnTo>
                    <a:pt x="129" y="111"/>
                  </a:lnTo>
                  <a:lnTo>
                    <a:pt x="129" y="111"/>
                  </a:lnTo>
                  <a:lnTo>
                    <a:pt x="173" y="95"/>
                  </a:lnTo>
                  <a:lnTo>
                    <a:pt x="173" y="95"/>
                  </a:lnTo>
                  <a:lnTo>
                    <a:pt x="170" y="89"/>
                  </a:lnTo>
                  <a:lnTo>
                    <a:pt x="170" y="88"/>
                  </a:lnTo>
                  <a:lnTo>
                    <a:pt x="170" y="88"/>
                  </a:lnTo>
                  <a:lnTo>
                    <a:pt x="172" y="85"/>
                  </a:lnTo>
                  <a:lnTo>
                    <a:pt x="172" y="81"/>
                  </a:lnTo>
                  <a:lnTo>
                    <a:pt x="172" y="72"/>
                  </a:lnTo>
                  <a:lnTo>
                    <a:pt x="172" y="72"/>
                  </a:lnTo>
                  <a:lnTo>
                    <a:pt x="175" y="71"/>
                  </a:lnTo>
                  <a:lnTo>
                    <a:pt x="178" y="69"/>
                  </a:lnTo>
                  <a:lnTo>
                    <a:pt x="179" y="69"/>
                  </a:lnTo>
                  <a:lnTo>
                    <a:pt x="180" y="68"/>
                  </a:lnTo>
                  <a:lnTo>
                    <a:pt x="179" y="68"/>
                  </a:lnTo>
                  <a:lnTo>
                    <a:pt x="179" y="68"/>
                  </a:lnTo>
                  <a:lnTo>
                    <a:pt x="178" y="62"/>
                  </a:lnTo>
                  <a:lnTo>
                    <a:pt x="178" y="55"/>
                  </a:lnTo>
                  <a:lnTo>
                    <a:pt x="178" y="47"/>
                  </a:lnTo>
                  <a:lnTo>
                    <a:pt x="179" y="41"/>
                  </a:lnTo>
                  <a:lnTo>
                    <a:pt x="179" y="41"/>
                  </a:lnTo>
                  <a:lnTo>
                    <a:pt x="180" y="40"/>
                  </a:lnTo>
                  <a:lnTo>
                    <a:pt x="182" y="40"/>
                  </a:lnTo>
                  <a:lnTo>
                    <a:pt x="183" y="40"/>
                  </a:lnTo>
                  <a:lnTo>
                    <a:pt x="185" y="38"/>
                  </a:lnTo>
                  <a:lnTo>
                    <a:pt x="185" y="38"/>
                  </a:lnTo>
                  <a:lnTo>
                    <a:pt x="182" y="30"/>
                  </a:lnTo>
                  <a:lnTo>
                    <a:pt x="176" y="21"/>
                  </a:lnTo>
                  <a:lnTo>
                    <a:pt x="176" y="21"/>
                  </a:lnTo>
                  <a:lnTo>
                    <a:pt x="173" y="18"/>
                  </a:lnTo>
                  <a:lnTo>
                    <a:pt x="168" y="15"/>
                  </a:lnTo>
                  <a:lnTo>
                    <a:pt x="156" y="12"/>
                  </a:lnTo>
                  <a:lnTo>
                    <a:pt x="156" y="12"/>
                  </a:lnTo>
                  <a:lnTo>
                    <a:pt x="149" y="8"/>
                  </a:lnTo>
                  <a:lnTo>
                    <a:pt x="145" y="7"/>
                  </a:lnTo>
                  <a:lnTo>
                    <a:pt x="142" y="7"/>
                  </a:lnTo>
                  <a:lnTo>
                    <a:pt x="142" y="7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30" name="Namibia">
              <a:extLst>
                <a:ext uri="{FF2B5EF4-FFF2-40B4-BE49-F238E27FC236}">
                  <a16:creationId xmlns:a16="http://schemas.microsoft.com/office/drawing/2014/main" id="{8B4E7ED6-B046-A14B-8EE3-AB68119E2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3076" y="4722600"/>
              <a:ext cx="300396" cy="298916"/>
            </a:xfrm>
            <a:custGeom>
              <a:avLst/>
              <a:gdLst/>
              <a:ahLst/>
              <a:cxnLst>
                <a:cxn ang="0">
                  <a:pos x="75" y="195"/>
                </a:cxn>
                <a:cxn ang="0">
                  <a:pos x="78" y="189"/>
                </a:cxn>
                <a:cxn ang="0">
                  <a:pos x="82" y="189"/>
                </a:cxn>
                <a:cxn ang="0">
                  <a:pos x="84" y="190"/>
                </a:cxn>
                <a:cxn ang="0">
                  <a:pos x="86" y="198"/>
                </a:cxn>
                <a:cxn ang="0">
                  <a:pos x="92" y="202"/>
                </a:cxn>
                <a:cxn ang="0">
                  <a:pos x="105" y="202"/>
                </a:cxn>
                <a:cxn ang="0">
                  <a:pos x="113" y="200"/>
                </a:cxn>
                <a:cxn ang="0">
                  <a:pos x="115" y="199"/>
                </a:cxn>
                <a:cxn ang="0">
                  <a:pos x="122" y="193"/>
                </a:cxn>
                <a:cxn ang="0">
                  <a:pos x="123" y="190"/>
                </a:cxn>
                <a:cxn ang="0">
                  <a:pos x="123" y="85"/>
                </a:cxn>
                <a:cxn ang="0">
                  <a:pos x="126" y="82"/>
                </a:cxn>
                <a:cxn ang="0">
                  <a:pos x="136" y="81"/>
                </a:cxn>
                <a:cxn ang="0">
                  <a:pos x="139" y="78"/>
                </a:cxn>
                <a:cxn ang="0">
                  <a:pos x="139" y="24"/>
                </a:cxn>
                <a:cxn ang="0">
                  <a:pos x="155" y="21"/>
                </a:cxn>
                <a:cxn ang="0">
                  <a:pos x="163" y="18"/>
                </a:cxn>
                <a:cxn ang="0">
                  <a:pos x="173" y="17"/>
                </a:cxn>
                <a:cxn ang="0">
                  <a:pos x="177" y="21"/>
                </a:cxn>
                <a:cxn ang="0">
                  <a:pos x="182" y="23"/>
                </a:cxn>
                <a:cxn ang="0">
                  <a:pos x="186" y="18"/>
                </a:cxn>
                <a:cxn ang="0">
                  <a:pos x="193" y="15"/>
                </a:cxn>
                <a:cxn ang="0">
                  <a:pos x="203" y="13"/>
                </a:cxn>
                <a:cxn ang="0">
                  <a:pos x="202" y="10"/>
                </a:cxn>
                <a:cxn ang="0">
                  <a:pos x="200" y="8"/>
                </a:cxn>
                <a:cxn ang="0">
                  <a:pos x="187" y="8"/>
                </a:cxn>
                <a:cxn ang="0">
                  <a:pos x="169" y="13"/>
                </a:cxn>
                <a:cxn ang="0">
                  <a:pos x="149" y="14"/>
                </a:cxn>
                <a:cxn ang="0">
                  <a:pos x="143" y="14"/>
                </a:cxn>
                <a:cxn ang="0">
                  <a:pos x="123" y="13"/>
                </a:cxn>
                <a:cxn ang="0">
                  <a:pos x="102" y="8"/>
                </a:cxn>
                <a:cxn ang="0">
                  <a:pos x="47" y="8"/>
                </a:cxn>
                <a:cxn ang="0">
                  <a:pos x="39" y="7"/>
                </a:cxn>
                <a:cxn ang="0">
                  <a:pos x="32" y="4"/>
                </a:cxn>
                <a:cxn ang="0">
                  <a:pos x="25" y="1"/>
                </a:cxn>
                <a:cxn ang="0">
                  <a:pos x="18" y="3"/>
                </a:cxn>
                <a:cxn ang="0">
                  <a:pos x="14" y="4"/>
                </a:cxn>
                <a:cxn ang="0">
                  <a:pos x="12" y="1"/>
                </a:cxn>
                <a:cxn ang="0">
                  <a:pos x="10" y="0"/>
                </a:cxn>
                <a:cxn ang="0">
                  <a:pos x="5" y="3"/>
                </a:cxn>
                <a:cxn ang="0">
                  <a:pos x="0" y="5"/>
                </a:cxn>
                <a:cxn ang="0">
                  <a:pos x="0" y="10"/>
                </a:cxn>
                <a:cxn ang="0">
                  <a:pos x="8" y="27"/>
                </a:cxn>
                <a:cxn ang="0">
                  <a:pos x="17" y="41"/>
                </a:cxn>
                <a:cxn ang="0">
                  <a:pos x="24" y="60"/>
                </a:cxn>
                <a:cxn ang="0">
                  <a:pos x="32" y="77"/>
                </a:cxn>
                <a:cxn ang="0">
                  <a:pos x="41" y="92"/>
                </a:cxn>
                <a:cxn ang="0">
                  <a:pos x="41" y="99"/>
                </a:cxn>
                <a:cxn ang="0">
                  <a:pos x="41" y="114"/>
                </a:cxn>
                <a:cxn ang="0">
                  <a:pos x="41" y="119"/>
                </a:cxn>
                <a:cxn ang="0">
                  <a:pos x="47" y="145"/>
                </a:cxn>
                <a:cxn ang="0">
                  <a:pos x="49" y="165"/>
                </a:cxn>
                <a:cxn ang="0">
                  <a:pos x="55" y="179"/>
                </a:cxn>
                <a:cxn ang="0">
                  <a:pos x="58" y="183"/>
                </a:cxn>
                <a:cxn ang="0">
                  <a:pos x="68" y="196"/>
                </a:cxn>
                <a:cxn ang="0">
                  <a:pos x="72" y="196"/>
                </a:cxn>
                <a:cxn ang="0">
                  <a:pos x="75" y="195"/>
                </a:cxn>
              </a:cxnLst>
              <a:rect l="0" t="0" r="r" b="b"/>
              <a:pathLst>
                <a:path w="203" h="202">
                  <a:moveTo>
                    <a:pt x="75" y="195"/>
                  </a:moveTo>
                  <a:lnTo>
                    <a:pt x="75" y="195"/>
                  </a:lnTo>
                  <a:lnTo>
                    <a:pt x="76" y="192"/>
                  </a:lnTo>
                  <a:lnTo>
                    <a:pt x="78" y="189"/>
                  </a:lnTo>
                  <a:lnTo>
                    <a:pt x="81" y="188"/>
                  </a:lnTo>
                  <a:lnTo>
                    <a:pt x="82" y="189"/>
                  </a:lnTo>
                  <a:lnTo>
                    <a:pt x="84" y="190"/>
                  </a:lnTo>
                  <a:lnTo>
                    <a:pt x="84" y="190"/>
                  </a:lnTo>
                  <a:lnTo>
                    <a:pt x="85" y="193"/>
                  </a:lnTo>
                  <a:lnTo>
                    <a:pt x="86" y="198"/>
                  </a:lnTo>
                  <a:lnTo>
                    <a:pt x="89" y="200"/>
                  </a:lnTo>
                  <a:lnTo>
                    <a:pt x="92" y="202"/>
                  </a:lnTo>
                  <a:lnTo>
                    <a:pt x="92" y="202"/>
                  </a:lnTo>
                  <a:lnTo>
                    <a:pt x="105" y="202"/>
                  </a:lnTo>
                  <a:lnTo>
                    <a:pt x="109" y="202"/>
                  </a:lnTo>
                  <a:lnTo>
                    <a:pt x="113" y="200"/>
                  </a:lnTo>
                  <a:lnTo>
                    <a:pt x="113" y="200"/>
                  </a:lnTo>
                  <a:lnTo>
                    <a:pt x="115" y="199"/>
                  </a:lnTo>
                  <a:lnTo>
                    <a:pt x="119" y="196"/>
                  </a:lnTo>
                  <a:lnTo>
                    <a:pt x="122" y="193"/>
                  </a:lnTo>
                  <a:lnTo>
                    <a:pt x="123" y="190"/>
                  </a:lnTo>
                  <a:lnTo>
                    <a:pt x="123" y="190"/>
                  </a:lnTo>
                  <a:lnTo>
                    <a:pt x="123" y="85"/>
                  </a:lnTo>
                  <a:lnTo>
                    <a:pt x="123" y="85"/>
                  </a:lnTo>
                  <a:lnTo>
                    <a:pt x="123" y="84"/>
                  </a:lnTo>
                  <a:lnTo>
                    <a:pt x="126" y="82"/>
                  </a:lnTo>
                  <a:lnTo>
                    <a:pt x="132" y="82"/>
                  </a:lnTo>
                  <a:lnTo>
                    <a:pt x="136" y="81"/>
                  </a:lnTo>
                  <a:lnTo>
                    <a:pt x="139" y="81"/>
                  </a:lnTo>
                  <a:lnTo>
                    <a:pt x="139" y="78"/>
                  </a:lnTo>
                  <a:lnTo>
                    <a:pt x="139" y="78"/>
                  </a:lnTo>
                  <a:lnTo>
                    <a:pt x="139" y="24"/>
                  </a:lnTo>
                  <a:lnTo>
                    <a:pt x="139" y="24"/>
                  </a:lnTo>
                  <a:lnTo>
                    <a:pt x="155" y="21"/>
                  </a:lnTo>
                  <a:lnTo>
                    <a:pt x="155" y="21"/>
                  </a:lnTo>
                  <a:lnTo>
                    <a:pt x="163" y="18"/>
                  </a:lnTo>
                  <a:lnTo>
                    <a:pt x="169" y="17"/>
                  </a:lnTo>
                  <a:lnTo>
                    <a:pt x="173" y="17"/>
                  </a:lnTo>
                  <a:lnTo>
                    <a:pt x="173" y="17"/>
                  </a:lnTo>
                  <a:lnTo>
                    <a:pt x="177" y="21"/>
                  </a:lnTo>
                  <a:lnTo>
                    <a:pt x="179" y="23"/>
                  </a:lnTo>
                  <a:lnTo>
                    <a:pt x="182" y="23"/>
                  </a:lnTo>
                  <a:lnTo>
                    <a:pt x="182" y="23"/>
                  </a:lnTo>
                  <a:lnTo>
                    <a:pt x="186" y="18"/>
                  </a:lnTo>
                  <a:lnTo>
                    <a:pt x="189" y="15"/>
                  </a:lnTo>
                  <a:lnTo>
                    <a:pt x="193" y="15"/>
                  </a:lnTo>
                  <a:lnTo>
                    <a:pt x="193" y="15"/>
                  </a:lnTo>
                  <a:lnTo>
                    <a:pt x="203" y="13"/>
                  </a:lnTo>
                  <a:lnTo>
                    <a:pt x="203" y="13"/>
                  </a:lnTo>
                  <a:lnTo>
                    <a:pt x="202" y="10"/>
                  </a:lnTo>
                  <a:lnTo>
                    <a:pt x="202" y="10"/>
                  </a:lnTo>
                  <a:lnTo>
                    <a:pt x="200" y="8"/>
                  </a:lnTo>
                  <a:lnTo>
                    <a:pt x="197" y="8"/>
                  </a:lnTo>
                  <a:lnTo>
                    <a:pt x="187" y="8"/>
                  </a:lnTo>
                  <a:lnTo>
                    <a:pt x="169" y="13"/>
                  </a:lnTo>
                  <a:lnTo>
                    <a:pt x="169" y="13"/>
                  </a:lnTo>
                  <a:lnTo>
                    <a:pt x="156" y="14"/>
                  </a:lnTo>
                  <a:lnTo>
                    <a:pt x="149" y="14"/>
                  </a:lnTo>
                  <a:lnTo>
                    <a:pt x="143" y="14"/>
                  </a:lnTo>
                  <a:lnTo>
                    <a:pt x="143" y="14"/>
                  </a:lnTo>
                  <a:lnTo>
                    <a:pt x="136" y="13"/>
                  </a:lnTo>
                  <a:lnTo>
                    <a:pt x="123" y="13"/>
                  </a:lnTo>
                  <a:lnTo>
                    <a:pt x="108" y="14"/>
                  </a:lnTo>
                  <a:lnTo>
                    <a:pt x="102" y="8"/>
                  </a:lnTo>
                  <a:lnTo>
                    <a:pt x="102" y="8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39" y="7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0" y="3"/>
                  </a:lnTo>
                  <a:lnTo>
                    <a:pt x="25" y="1"/>
                  </a:lnTo>
                  <a:lnTo>
                    <a:pt x="21" y="1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8" y="1"/>
                  </a:lnTo>
                  <a:lnTo>
                    <a:pt x="5" y="3"/>
                  </a:lnTo>
                  <a:lnTo>
                    <a:pt x="5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10"/>
                  </a:lnTo>
                  <a:lnTo>
                    <a:pt x="2" y="15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17" y="41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8" y="68"/>
                  </a:lnTo>
                  <a:lnTo>
                    <a:pt x="32" y="77"/>
                  </a:lnTo>
                  <a:lnTo>
                    <a:pt x="38" y="85"/>
                  </a:lnTo>
                  <a:lnTo>
                    <a:pt x="41" y="92"/>
                  </a:lnTo>
                  <a:lnTo>
                    <a:pt x="41" y="92"/>
                  </a:lnTo>
                  <a:lnTo>
                    <a:pt x="41" y="99"/>
                  </a:lnTo>
                  <a:lnTo>
                    <a:pt x="41" y="106"/>
                  </a:lnTo>
                  <a:lnTo>
                    <a:pt x="41" y="114"/>
                  </a:lnTo>
                  <a:lnTo>
                    <a:pt x="41" y="119"/>
                  </a:lnTo>
                  <a:lnTo>
                    <a:pt x="41" y="119"/>
                  </a:lnTo>
                  <a:lnTo>
                    <a:pt x="45" y="131"/>
                  </a:lnTo>
                  <a:lnTo>
                    <a:pt x="47" y="145"/>
                  </a:lnTo>
                  <a:lnTo>
                    <a:pt x="47" y="145"/>
                  </a:lnTo>
                  <a:lnTo>
                    <a:pt x="49" y="165"/>
                  </a:lnTo>
                  <a:lnTo>
                    <a:pt x="52" y="175"/>
                  </a:lnTo>
                  <a:lnTo>
                    <a:pt x="55" y="179"/>
                  </a:lnTo>
                  <a:lnTo>
                    <a:pt x="58" y="183"/>
                  </a:lnTo>
                  <a:lnTo>
                    <a:pt x="58" y="183"/>
                  </a:lnTo>
                  <a:lnTo>
                    <a:pt x="64" y="189"/>
                  </a:lnTo>
                  <a:lnTo>
                    <a:pt x="68" y="196"/>
                  </a:lnTo>
                  <a:lnTo>
                    <a:pt x="68" y="196"/>
                  </a:lnTo>
                  <a:lnTo>
                    <a:pt x="72" y="196"/>
                  </a:lnTo>
                  <a:lnTo>
                    <a:pt x="74" y="196"/>
                  </a:lnTo>
                  <a:lnTo>
                    <a:pt x="75" y="195"/>
                  </a:lnTo>
                  <a:lnTo>
                    <a:pt x="75" y="195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31" name="Kenya">
              <a:extLst>
                <a:ext uri="{FF2B5EF4-FFF2-40B4-BE49-F238E27FC236}">
                  <a16:creationId xmlns:a16="http://schemas.microsoft.com/office/drawing/2014/main" id="{4416B11A-AE91-9F46-9BD7-31CE93EC1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2122" y="4191357"/>
              <a:ext cx="189412" cy="232326"/>
            </a:xfrm>
            <a:custGeom>
              <a:avLst/>
              <a:gdLst/>
              <a:ahLst/>
              <a:cxnLst>
                <a:cxn ang="0">
                  <a:pos x="121" y="24"/>
                </a:cxn>
                <a:cxn ang="0">
                  <a:pos x="128" y="13"/>
                </a:cxn>
                <a:cxn ang="0">
                  <a:pos x="121" y="16"/>
                </a:cxn>
                <a:cxn ang="0">
                  <a:pos x="115" y="16"/>
                </a:cxn>
                <a:cxn ang="0">
                  <a:pos x="112" y="13"/>
                </a:cxn>
                <a:cxn ang="0">
                  <a:pos x="107" y="12"/>
                </a:cxn>
                <a:cxn ang="0">
                  <a:pos x="98" y="16"/>
                </a:cxn>
                <a:cxn ang="0">
                  <a:pos x="92" y="22"/>
                </a:cxn>
                <a:cxn ang="0">
                  <a:pos x="88" y="24"/>
                </a:cxn>
                <a:cxn ang="0">
                  <a:pos x="80" y="22"/>
                </a:cxn>
                <a:cxn ang="0">
                  <a:pos x="70" y="20"/>
                </a:cxn>
                <a:cxn ang="0">
                  <a:pos x="60" y="17"/>
                </a:cxn>
                <a:cxn ang="0">
                  <a:pos x="51" y="10"/>
                </a:cxn>
                <a:cxn ang="0">
                  <a:pos x="43" y="7"/>
                </a:cxn>
                <a:cxn ang="0">
                  <a:pos x="34" y="7"/>
                </a:cxn>
                <a:cxn ang="0">
                  <a:pos x="25" y="2"/>
                </a:cxn>
                <a:cxn ang="0">
                  <a:pos x="24" y="2"/>
                </a:cxn>
                <a:cxn ang="0">
                  <a:pos x="16" y="2"/>
                </a:cxn>
                <a:cxn ang="0">
                  <a:pos x="8" y="5"/>
                </a:cxn>
                <a:cxn ang="0">
                  <a:pos x="3" y="10"/>
                </a:cxn>
                <a:cxn ang="0">
                  <a:pos x="1" y="13"/>
                </a:cxn>
                <a:cxn ang="0">
                  <a:pos x="10" y="30"/>
                </a:cxn>
                <a:cxn ang="0">
                  <a:pos x="17" y="36"/>
                </a:cxn>
                <a:cxn ang="0">
                  <a:pos x="16" y="50"/>
                </a:cxn>
                <a:cxn ang="0">
                  <a:pos x="11" y="60"/>
                </a:cxn>
                <a:cxn ang="0">
                  <a:pos x="4" y="69"/>
                </a:cxn>
                <a:cxn ang="0">
                  <a:pos x="0" y="79"/>
                </a:cxn>
                <a:cxn ang="0">
                  <a:pos x="10" y="83"/>
                </a:cxn>
                <a:cxn ang="0">
                  <a:pos x="11" y="84"/>
                </a:cxn>
                <a:cxn ang="0">
                  <a:pos x="4" y="87"/>
                </a:cxn>
                <a:cxn ang="0">
                  <a:pos x="0" y="91"/>
                </a:cxn>
                <a:cxn ang="0">
                  <a:pos x="0" y="94"/>
                </a:cxn>
                <a:cxn ang="0">
                  <a:pos x="60" y="128"/>
                </a:cxn>
                <a:cxn ang="0">
                  <a:pos x="60" y="138"/>
                </a:cxn>
                <a:cxn ang="0">
                  <a:pos x="85" y="157"/>
                </a:cxn>
                <a:cxn ang="0">
                  <a:pos x="102" y="123"/>
                </a:cxn>
                <a:cxn ang="0">
                  <a:pos x="104" y="120"/>
                </a:cxn>
                <a:cxn ang="0">
                  <a:pos x="109" y="116"/>
                </a:cxn>
                <a:cxn ang="0">
                  <a:pos x="112" y="114"/>
                </a:cxn>
                <a:cxn ang="0">
                  <a:pos x="115" y="113"/>
                </a:cxn>
                <a:cxn ang="0">
                  <a:pos x="121" y="108"/>
                </a:cxn>
                <a:cxn ang="0">
                  <a:pos x="122" y="107"/>
                </a:cxn>
                <a:cxn ang="0">
                  <a:pos x="114" y="36"/>
                </a:cxn>
              </a:cxnLst>
              <a:rect l="0" t="0" r="r" b="b"/>
              <a:pathLst>
                <a:path w="128" h="157">
                  <a:moveTo>
                    <a:pt x="114" y="36"/>
                  </a:moveTo>
                  <a:lnTo>
                    <a:pt x="121" y="24"/>
                  </a:lnTo>
                  <a:lnTo>
                    <a:pt x="128" y="13"/>
                  </a:lnTo>
                  <a:lnTo>
                    <a:pt x="128" y="13"/>
                  </a:lnTo>
                  <a:lnTo>
                    <a:pt x="121" y="16"/>
                  </a:lnTo>
                  <a:lnTo>
                    <a:pt x="121" y="16"/>
                  </a:lnTo>
                  <a:lnTo>
                    <a:pt x="118" y="16"/>
                  </a:lnTo>
                  <a:lnTo>
                    <a:pt x="115" y="16"/>
                  </a:lnTo>
                  <a:lnTo>
                    <a:pt x="112" y="13"/>
                  </a:lnTo>
                  <a:lnTo>
                    <a:pt x="112" y="13"/>
                  </a:lnTo>
                  <a:lnTo>
                    <a:pt x="111" y="12"/>
                  </a:lnTo>
                  <a:lnTo>
                    <a:pt x="107" y="12"/>
                  </a:lnTo>
                  <a:lnTo>
                    <a:pt x="98" y="16"/>
                  </a:lnTo>
                  <a:lnTo>
                    <a:pt x="98" y="16"/>
                  </a:lnTo>
                  <a:lnTo>
                    <a:pt x="95" y="19"/>
                  </a:lnTo>
                  <a:lnTo>
                    <a:pt x="92" y="22"/>
                  </a:lnTo>
                  <a:lnTo>
                    <a:pt x="90" y="23"/>
                  </a:lnTo>
                  <a:lnTo>
                    <a:pt x="88" y="24"/>
                  </a:lnTo>
                  <a:lnTo>
                    <a:pt x="88" y="24"/>
                  </a:lnTo>
                  <a:lnTo>
                    <a:pt x="80" y="22"/>
                  </a:lnTo>
                  <a:lnTo>
                    <a:pt x="70" y="20"/>
                  </a:lnTo>
                  <a:lnTo>
                    <a:pt x="70" y="20"/>
                  </a:lnTo>
                  <a:lnTo>
                    <a:pt x="65" y="20"/>
                  </a:lnTo>
                  <a:lnTo>
                    <a:pt x="60" y="17"/>
                  </a:lnTo>
                  <a:lnTo>
                    <a:pt x="51" y="10"/>
                  </a:lnTo>
                  <a:lnTo>
                    <a:pt x="51" y="10"/>
                  </a:lnTo>
                  <a:lnTo>
                    <a:pt x="47" y="9"/>
                  </a:lnTo>
                  <a:lnTo>
                    <a:pt x="43" y="7"/>
                  </a:lnTo>
                  <a:lnTo>
                    <a:pt x="34" y="7"/>
                  </a:lnTo>
                  <a:lnTo>
                    <a:pt x="34" y="7"/>
                  </a:lnTo>
                  <a:lnTo>
                    <a:pt x="30" y="5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4" y="2"/>
                  </a:lnTo>
                  <a:lnTo>
                    <a:pt x="21" y="0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8" y="5"/>
                  </a:lnTo>
                  <a:lnTo>
                    <a:pt x="4" y="7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1" y="13"/>
                  </a:lnTo>
                  <a:lnTo>
                    <a:pt x="8" y="19"/>
                  </a:lnTo>
                  <a:lnTo>
                    <a:pt x="10" y="30"/>
                  </a:lnTo>
                  <a:lnTo>
                    <a:pt x="17" y="36"/>
                  </a:lnTo>
                  <a:lnTo>
                    <a:pt x="17" y="36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4" y="54"/>
                  </a:lnTo>
                  <a:lnTo>
                    <a:pt x="11" y="60"/>
                  </a:lnTo>
                  <a:lnTo>
                    <a:pt x="4" y="69"/>
                  </a:lnTo>
                  <a:lnTo>
                    <a:pt x="4" y="69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8" y="81"/>
                  </a:lnTo>
                  <a:lnTo>
                    <a:pt x="10" y="83"/>
                  </a:lnTo>
                  <a:lnTo>
                    <a:pt x="11" y="84"/>
                  </a:lnTo>
                  <a:lnTo>
                    <a:pt x="11" y="84"/>
                  </a:lnTo>
                  <a:lnTo>
                    <a:pt x="8" y="86"/>
                  </a:lnTo>
                  <a:lnTo>
                    <a:pt x="4" y="87"/>
                  </a:lnTo>
                  <a:lnTo>
                    <a:pt x="1" y="90"/>
                  </a:lnTo>
                  <a:lnTo>
                    <a:pt x="0" y="91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6"/>
                  </a:lnTo>
                  <a:lnTo>
                    <a:pt x="60" y="128"/>
                  </a:lnTo>
                  <a:lnTo>
                    <a:pt x="60" y="138"/>
                  </a:lnTo>
                  <a:lnTo>
                    <a:pt x="60" y="138"/>
                  </a:lnTo>
                  <a:lnTo>
                    <a:pt x="85" y="157"/>
                  </a:lnTo>
                  <a:lnTo>
                    <a:pt x="85" y="157"/>
                  </a:lnTo>
                  <a:lnTo>
                    <a:pt x="95" y="135"/>
                  </a:lnTo>
                  <a:lnTo>
                    <a:pt x="102" y="123"/>
                  </a:lnTo>
                  <a:lnTo>
                    <a:pt x="102" y="123"/>
                  </a:lnTo>
                  <a:lnTo>
                    <a:pt x="104" y="120"/>
                  </a:lnTo>
                  <a:lnTo>
                    <a:pt x="107" y="117"/>
                  </a:lnTo>
                  <a:lnTo>
                    <a:pt x="109" y="116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4" y="113"/>
                  </a:lnTo>
                  <a:lnTo>
                    <a:pt x="115" y="113"/>
                  </a:lnTo>
                  <a:lnTo>
                    <a:pt x="118" y="111"/>
                  </a:lnTo>
                  <a:lnTo>
                    <a:pt x="121" y="108"/>
                  </a:lnTo>
                  <a:lnTo>
                    <a:pt x="121" y="108"/>
                  </a:lnTo>
                  <a:lnTo>
                    <a:pt x="122" y="107"/>
                  </a:lnTo>
                  <a:lnTo>
                    <a:pt x="114" y="94"/>
                  </a:lnTo>
                  <a:lnTo>
                    <a:pt x="114" y="3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32" name="Angola">
              <a:extLst>
                <a:ext uri="{FF2B5EF4-FFF2-40B4-BE49-F238E27FC236}">
                  <a16:creationId xmlns:a16="http://schemas.microsoft.com/office/drawing/2014/main" id="{926713DD-1FDE-7A44-B257-62AF2A4AF9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3076" y="4453279"/>
              <a:ext cx="276720" cy="290037"/>
            </a:xfrm>
            <a:custGeom>
              <a:avLst/>
              <a:gdLst/>
              <a:ahLst/>
              <a:cxnLst>
                <a:cxn ang="0">
                  <a:pos x="12" y="183"/>
                </a:cxn>
                <a:cxn ang="0">
                  <a:pos x="18" y="185"/>
                </a:cxn>
                <a:cxn ang="0">
                  <a:pos x="25" y="183"/>
                </a:cxn>
                <a:cxn ang="0">
                  <a:pos x="32" y="186"/>
                </a:cxn>
                <a:cxn ang="0">
                  <a:pos x="47" y="190"/>
                </a:cxn>
                <a:cxn ang="0">
                  <a:pos x="108" y="196"/>
                </a:cxn>
                <a:cxn ang="0">
                  <a:pos x="143" y="196"/>
                </a:cxn>
                <a:cxn ang="0">
                  <a:pos x="156" y="196"/>
                </a:cxn>
                <a:cxn ang="0">
                  <a:pos x="173" y="193"/>
                </a:cxn>
                <a:cxn ang="0">
                  <a:pos x="180" y="115"/>
                </a:cxn>
                <a:cxn ang="0">
                  <a:pos x="187" y="79"/>
                </a:cxn>
                <a:cxn ang="0">
                  <a:pos x="183" y="79"/>
                </a:cxn>
                <a:cxn ang="0">
                  <a:pos x="169" y="81"/>
                </a:cxn>
                <a:cxn ang="0">
                  <a:pos x="162" y="85"/>
                </a:cxn>
                <a:cxn ang="0">
                  <a:pos x="159" y="84"/>
                </a:cxn>
                <a:cxn ang="0">
                  <a:pos x="160" y="72"/>
                </a:cxn>
                <a:cxn ang="0">
                  <a:pos x="152" y="59"/>
                </a:cxn>
                <a:cxn ang="0">
                  <a:pos x="152" y="55"/>
                </a:cxn>
                <a:cxn ang="0">
                  <a:pos x="155" y="37"/>
                </a:cxn>
                <a:cxn ang="0">
                  <a:pos x="152" y="31"/>
                </a:cxn>
                <a:cxn ang="0">
                  <a:pos x="150" y="21"/>
                </a:cxn>
                <a:cxn ang="0">
                  <a:pos x="140" y="21"/>
                </a:cxn>
                <a:cxn ang="0">
                  <a:pos x="133" y="18"/>
                </a:cxn>
                <a:cxn ang="0">
                  <a:pos x="125" y="17"/>
                </a:cxn>
                <a:cxn ang="0">
                  <a:pos x="118" y="21"/>
                </a:cxn>
                <a:cxn ang="0">
                  <a:pos x="115" y="32"/>
                </a:cxn>
                <a:cxn ang="0">
                  <a:pos x="106" y="32"/>
                </a:cxn>
                <a:cxn ang="0">
                  <a:pos x="91" y="35"/>
                </a:cxn>
                <a:cxn ang="0">
                  <a:pos x="82" y="25"/>
                </a:cxn>
                <a:cxn ang="0">
                  <a:pos x="76" y="18"/>
                </a:cxn>
                <a:cxn ang="0">
                  <a:pos x="75" y="13"/>
                </a:cxn>
                <a:cxn ang="0">
                  <a:pos x="72" y="0"/>
                </a:cxn>
                <a:cxn ang="0">
                  <a:pos x="21" y="0"/>
                </a:cxn>
                <a:cxn ang="0">
                  <a:pos x="11" y="4"/>
                </a:cxn>
                <a:cxn ang="0">
                  <a:pos x="20" y="24"/>
                </a:cxn>
                <a:cxn ang="0">
                  <a:pos x="27" y="41"/>
                </a:cxn>
                <a:cxn ang="0">
                  <a:pos x="24" y="55"/>
                </a:cxn>
                <a:cxn ang="0">
                  <a:pos x="28" y="71"/>
                </a:cxn>
                <a:cxn ang="0">
                  <a:pos x="34" y="88"/>
                </a:cxn>
                <a:cxn ang="0">
                  <a:pos x="22" y="112"/>
                </a:cxn>
                <a:cxn ang="0">
                  <a:pos x="14" y="126"/>
                </a:cxn>
                <a:cxn ang="0">
                  <a:pos x="10" y="142"/>
                </a:cxn>
                <a:cxn ang="0">
                  <a:pos x="2" y="160"/>
                </a:cxn>
                <a:cxn ang="0">
                  <a:pos x="1" y="176"/>
                </a:cxn>
                <a:cxn ang="0">
                  <a:pos x="0" y="187"/>
                </a:cxn>
                <a:cxn ang="0">
                  <a:pos x="5" y="185"/>
                </a:cxn>
                <a:cxn ang="0">
                  <a:pos x="10" y="182"/>
                </a:cxn>
              </a:cxnLst>
              <a:rect l="0" t="0" r="r" b="b"/>
              <a:pathLst>
                <a:path w="187" h="196">
                  <a:moveTo>
                    <a:pt x="10" y="182"/>
                  </a:moveTo>
                  <a:lnTo>
                    <a:pt x="10" y="182"/>
                  </a:lnTo>
                  <a:lnTo>
                    <a:pt x="12" y="183"/>
                  </a:lnTo>
                  <a:lnTo>
                    <a:pt x="14" y="185"/>
                  </a:lnTo>
                  <a:lnTo>
                    <a:pt x="14" y="186"/>
                  </a:lnTo>
                  <a:lnTo>
                    <a:pt x="18" y="185"/>
                  </a:lnTo>
                  <a:lnTo>
                    <a:pt x="18" y="185"/>
                  </a:lnTo>
                  <a:lnTo>
                    <a:pt x="21" y="183"/>
                  </a:lnTo>
                  <a:lnTo>
                    <a:pt x="25" y="183"/>
                  </a:lnTo>
                  <a:lnTo>
                    <a:pt x="30" y="185"/>
                  </a:lnTo>
                  <a:lnTo>
                    <a:pt x="32" y="186"/>
                  </a:lnTo>
                  <a:lnTo>
                    <a:pt x="32" y="186"/>
                  </a:lnTo>
                  <a:lnTo>
                    <a:pt x="39" y="189"/>
                  </a:lnTo>
                  <a:lnTo>
                    <a:pt x="47" y="190"/>
                  </a:lnTo>
                  <a:lnTo>
                    <a:pt x="47" y="190"/>
                  </a:lnTo>
                  <a:lnTo>
                    <a:pt x="102" y="190"/>
                  </a:lnTo>
                  <a:lnTo>
                    <a:pt x="108" y="196"/>
                  </a:lnTo>
                  <a:lnTo>
                    <a:pt x="108" y="196"/>
                  </a:lnTo>
                  <a:lnTo>
                    <a:pt x="123" y="195"/>
                  </a:lnTo>
                  <a:lnTo>
                    <a:pt x="136" y="195"/>
                  </a:lnTo>
                  <a:lnTo>
                    <a:pt x="143" y="196"/>
                  </a:lnTo>
                  <a:lnTo>
                    <a:pt x="143" y="196"/>
                  </a:lnTo>
                  <a:lnTo>
                    <a:pt x="149" y="196"/>
                  </a:lnTo>
                  <a:lnTo>
                    <a:pt x="156" y="196"/>
                  </a:lnTo>
                  <a:lnTo>
                    <a:pt x="169" y="195"/>
                  </a:lnTo>
                  <a:lnTo>
                    <a:pt x="169" y="195"/>
                  </a:lnTo>
                  <a:lnTo>
                    <a:pt x="173" y="193"/>
                  </a:lnTo>
                  <a:lnTo>
                    <a:pt x="155" y="168"/>
                  </a:lnTo>
                  <a:lnTo>
                    <a:pt x="156" y="115"/>
                  </a:lnTo>
                  <a:lnTo>
                    <a:pt x="180" y="115"/>
                  </a:lnTo>
                  <a:lnTo>
                    <a:pt x="185" y="111"/>
                  </a:lnTo>
                  <a:lnTo>
                    <a:pt x="187" y="79"/>
                  </a:lnTo>
                  <a:lnTo>
                    <a:pt x="187" y="79"/>
                  </a:lnTo>
                  <a:lnTo>
                    <a:pt x="185" y="79"/>
                  </a:lnTo>
                  <a:lnTo>
                    <a:pt x="183" y="79"/>
                  </a:lnTo>
                  <a:lnTo>
                    <a:pt x="183" y="79"/>
                  </a:lnTo>
                  <a:lnTo>
                    <a:pt x="176" y="81"/>
                  </a:lnTo>
                  <a:lnTo>
                    <a:pt x="169" y="81"/>
                  </a:lnTo>
                  <a:lnTo>
                    <a:pt x="169" y="81"/>
                  </a:lnTo>
                  <a:lnTo>
                    <a:pt x="166" y="81"/>
                  </a:lnTo>
                  <a:lnTo>
                    <a:pt x="163" y="84"/>
                  </a:lnTo>
                  <a:lnTo>
                    <a:pt x="162" y="85"/>
                  </a:lnTo>
                  <a:lnTo>
                    <a:pt x="160" y="85"/>
                  </a:lnTo>
                  <a:lnTo>
                    <a:pt x="160" y="85"/>
                  </a:lnTo>
                  <a:lnTo>
                    <a:pt x="159" y="84"/>
                  </a:lnTo>
                  <a:lnTo>
                    <a:pt x="159" y="79"/>
                  </a:lnTo>
                  <a:lnTo>
                    <a:pt x="160" y="72"/>
                  </a:lnTo>
                  <a:lnTo>
                    <a:pt x="160" y="72"/>
                  </a:lnTo>
                  <a:lnTo>
                    <a:pt x="160" y="69"/>
                  </a:lnTo>
                  <a:lnTo>
                    <a:pt x="158" y="65"/>
                  </a:lnTo>
                  <a:lnTo>
                    <a:pt x="152" y="59"/>
                  </a:lnTo>
                  <a:lnTo>
                    <a:pt x="152" y="59"/>
                  </a:lnTo>
                  <a:lnTo>
                    <a:pt x="152" y="58"/>
                  </a:lnTo>
                  <a:lnTo>
                    <a:pt x="152" y="55"/>
                  </a:lnTo>
                  <a:lnTo>
                    <a:pt x="153" y="48"/>
                  </a:lnTo>
                  <a:lnTo>
                    <a:pt x="155" y="41"/>
                  </a:lnTo>
                  <a:lnTo>
                    <a:pt x="155" y="37"/>
                  </a:lnTo>
                  <a:lnTo>
                    <a:pt x="155" y="37"/>
                  </a:lnTo>
                  <a:lnTo>
                    <a:pt x="153" y="34"/>
                  </a:lnTo>
                  <a:lnTo>
                    <a:pt x="152" y="31"/>
                  </a:lnTo>
                  <a:lnTo>
                    <a:pt x="152" y="24"/>
                  </a:lnTo>
                  <a:lnTo>
                    <a:pt x="152" y="24"/>
                  </a:lnTo>
                  <a:lnTo>
                    <a:pt x="150" y="21"/>
                  </a:lnTo>
                  <a:lnTo>
                    <a:pt x="149" y="21"/>
                  </a:lnTo>
                  <a:lnTo>
                    <a:pt x="140" y="21"/>
                  </a:lnTo>
                  <a:lnTo>
                    <a:pt x="140" y="21"/>
                  </a:lnTo>
                  <a:lnTo>
                    <a:pt x="136" y="21"/>
                  </a:lnTo>
                  <a:lnTo>
                    <a:pt x="135" y="20"/>
                  </a:lnTo>
                  <a:lnTo>
                    <a:pt x="133" y="18"/>
                  </a:lnTo>
                  <a:lnTo>
                    <a:pt x="133" y="18"/>
                  </a:lnTo>
                  <a:lnTo>
                    <a:pt x="128" y="17"/>
                  </a:lnTo>
                  <a:lnTo>
                    <a:pt x="125" y="17"/>
                  </a:lnTo>
                  <a:lnTo>
                    <a:pt x="121" y="18"/>
                  </a:lnTo>
                  <a:lnTo>
                    <a:pt x="121" y="18"/>
                  </a:lnTo>
                  <a:lnTo>
                    <a:pt x="118" y="21"/>
                  </a:lnTo>
                  <a:lnTo>
                    <a:pt x="116" y="27"/>
                  </a:lnTo>
                  <a:lnTo>
                    <a:pt x="115" y="31"/>
                  </a:lnTo>
                  <a:lnTo>
                    <a:pt x="115" y="32"/>
                  </a:lnTo>
                  <a:lnTo>
                    <a:pt x="113" y="32"/>
                  </a:lnTo>
                  <a:lnTo>
                    <a:pt x="113" y="32"/>
                  </a:lnTo>
                  <a:lnTo>
                    <a:pt x="106" y="32"/>
                  </a:lnTo>
                  <a:lnTo>
                    <a:pt x="95" y="35"/>
                  </a:lnTo>
                  <a:lnTo>
                    <a:pt x="95" y="35"/>
                  </a:lnTo>
                  <a:lnTo>
                    <a:pt x="91" y="35"/>
                  </a:lnTo>
                  <a:lnTo>
                    <a:pt x="88" y="34"/>
                  </a:lnTo>
                  <a:lnTo>
                    <a:pt x="85" y="31"/>
                  </a:lnTo>
                  <a:lnTo>
                    <a:pt x="82" y="25"/>
                  </a:lnTo>
                  <a:lnTo>
                    <a:pt x="82" y="25"/>
                  </a:lnTo>
                  <a:lnTo>
                    <a:pt x="79" y="21"/>
                  </a:lnTo>
                  <a:lnTo>
                    <a:pt x="76" y="18"/>
                  </a:lnTo>
                  <a:lnTo>
                    <a:pt x="75" y="17"/>
                  </a:lnTo>
                  <a:lnTo>
                    <a:pt x="75" y="13"/>
                  </a:lnTo>
                  <a:lnTo>
                    <a:pt x="75" y="13"/>
                  </a:lnTo>
                  <a:lnTo>
                    <a:pt x="75" y="8"/>
                  </a:lnTo>
                  <a:lnTo>
                    <a:pt x="75" y="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48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5" y="14"/>
                  </a:lnTo>
                  <a:lnTo>
                    <a:pt x="20" y="24"/>
                  </a:lnTo>
                  <a:lnTo>
                    <a:pt x="25" y="38"/>
                  </a:lnTo>
                  <a:lnTo>
                    <a:pt x="25" y="38"/>
                  </a:lnTo>
                  <a:lnTo>
                    <a:pt x="27" y="41"/>
                  </a:lnTo>
                  <a:lnTo>
                    <a:pt x="25" y="45"/>
                  </a:lnTo>
                  <a:lnTo>
                    <a:pt x="24" y="49"/>
                  </a:lnTo>
                  <a:lnTo>
                    <a:pt x="24" y="55"/>
                  </a:lnTo>
                  <a:lnTo>
                    <a:pt x="24" y="55"/>
                  </a:lnTo>
                  <a:lnTo>
                    <a:pt x="25" y="62"/>
                  </a:lnTo>
                  <a:lnTo>
                    <a:pt x="28" y="71"/>
                  </a:lnTo>
                  <a:lnTo>
                    <a:pt x="31" y="81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32" y="95"/>
                  </a:lnTo>
                  <a:lnTo>
                    <a:pt x="30" y="102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18" y="118"/>
                  </a:lnTo>
                  <a:lnTo>
                    <a:pt x="14" y="126"/>
                  </a:lnTo>
                  <a:lnTo>
                    <a:pt x="11" y="135"/>
                  </a:lnTo>
                  <a:lnTo>
                    <a:pt x="10" y="142"/>
                  </a:lnTo>
                  <a:lnTo>
                    <a:pt x="10" y="142"/>
                  </a:lnTo>
                  <a:lnTo>
                    <a:pt x="8" y="149"/>
                  </a:lnTo>
                  <a:lnTo>
                    <a:pt x="5" y="156"/>
                  </a:lnTo>
                  <a:lnTo>
                    <a:pt x="2" y="160"/>
                  </a:lnTo>
                  <a:lnTo>
                    <a:pt x="2" y="165"/>
                  </a:lnTo>
                  <a:lnTo>
                    <a:pt x="2" y="165"/>
                  </a:lnTo>
                  <a:lnTo>
                    <a:pt x="1" y="176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0" y="187"/>
                  </a:lnTo>
                  <a:lnTo>
                    <a:pt x="5" y="186"/>
                  </a:lnTo>
                  <a:lnTo>
                    <a:pt x="5" y="186"/>
                  </a:lnTo>
                  <a:lnTo>
                    <a:pt x="5" y="185"/>
                  </a:lnTo>
                  <a:lnTo>
                    <a:pt x="8" y="183"/>
                  </a:lnTo>
                  <a:lnTo>
                    <a:pt x="10" y="182"/>
                  </a:lnTo>
                  <a:lnTo>
                    <a:pt x="10" y="18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33" name="Tanzania">
              <a:extLst>
                <a:ext uri="{FF2B5EF4-FFF2-40B4-BE49-F238E27FC236}">
                  <a16:creationId xmlns:a16="http://schemas.microsoft.com/office/drawing/2014/main" id="{9AF9F7DC-73CB-D942-A359-A7006A81E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7057" y="4333416"/>
              <a:ext cx="258962" cy="260442"/>
            </a:xfrm>
            <a:custGeom>
              <a:avLst/>
              <a:gdLst/>
              <a:ahLst/>
              <a:cxnLst>
                <a:cxn ang="0">
                  <a:pos x="162" y="135"/>
                </a:cxn>
                <a:cxn ang="0">
                  <a:pos x="158" y="125"/>
                </a:cxn>
                <a:cxn ang="0">
                  <a:pos x="156" y="112"/>
                </a:cxn>
                <a:cxn ang="0">
                  <a:pos x="155" y="109"/>
                </a:cxn>
                <a:cxn ang="0">
                  <a:pos x="159" y="99"/>
                </a:cxn>
                <a:cxn ang="0">
                  <a:pos x="156" y="94"/>
                </a:cxn>
                <a:cxn ang="0">
                  <a:pos x="151" y="85"/>
                </a:cxn>
                <a:cxn ang="0">
                  <a:pos x="156" y="61"/>
                </a:cxn>
                <a:cxn ang="0">
                  <a:pos x="131" y="32"/>
                </a:cxn>
                <a:cxn ang="0">
                  <a:pos x="69" y="5"/>
                </a:cxn>
                <a:cxn ang="0">
                  <a:pos x="62" y="15"/>
                </a:cxn>
                <a:cxn ang="0">
                  <a:pos x="61" y="18"/>
                </a:cxn>
                <a:cxn ang="0">
                  <a:pos x="65" y="24"/>
                </a:cxn>
                <a:cxn ang="0">
                  <a:pos x="58" y="25"/>
                </a:cxn>
                <a:cxn ang="0">
                  <a:pos x="38" y="24"/>
                </a:cxn>
                <a:cxn ang="0">
                  <a:pos x="34" y="22"/>
                </a:cxn>
                <a:cxn ang="0">
                  <a:pos x="38" y="0"/>
                </a:cxn>
                <a:cxn ang="0">
                  <a:pos x="17" y="2"/>
                </a:cxn>
                <a:cxn ang="0">
                  <a:pos x="21" y="12"/>
                </a:cxn>
                <a:cxn ang="0">
                  <a:pos x="21" y="20"/>
                </a:cxn>
                <a:cxn ang="0">
                  <a:pos x="15" y="22"/>
                </a:cxn>
                <a:cxn ang="0">
                  <a:pos x="20" y="34"/>
                </a:cxn>
                <a:cxn ang="0">
                  <a:pos x="11" y="49"/>
                </a:cxn>
                <a:cxn ang="0">
                  <a:pos x="0" y="57"/>
                </a:cxn>
                <a:cxn ang="0">
                  <a:pos x="7" y="82"/>
                </a:cxn>
                <a:cxn ang="0">
                  <a:pos x="14" y="94"/>
                </a:cxn>
                <a:cxn ang="0">
                  <a:pos x="18" y="108"/>
                </a:cxn>
                <a:cxn ang="0">
                  <a:pos x="24" y="121"/>
                </a:cxn>
                <a:cxn ang="0">
                  <a:pos x="20" y="122"/>
                </a:cxn>
                <a:cxn ang="0">
                  <a:pos x="14" y="115"/>
                </a:cxn>
                <a:cxn ang="0">
                  <a:pos x="11" y="118"/>
                </a:cxn>
                <a:cxn ang="0">
                  <a:pos x="24" y="125"/>
                </a:cxn>
                <a:cxn ang="0">
                  <a:pos x="31" y="126"/>
                </a:cxn>
                <a:cxn ang="0">
                  <a:pos x="50" y="133"/>
                </a:cxn>
                <a:cxn ang="0">
                  <a:pos x="58" y="139"/>
                </a:cxn>
                <a:cxn ang="0">
                  <a:pos x="71" y="140"/>
                </a:cxn>
                <a:cxn ang="0">
                  <a:pos x="72" y="139"/>
                </a:cxn>
                <a:cxn ang="0">
                  <a:pos x="81" y="152"/>
                </a:cxn>
                <a:cxn ang="0">
                  <a:pos x="84" y="172"/>
                </a:cxn>
                <a:cxn ang="0">
                  <a:pos x="98" y="172"/>
                </a:cxn>
                <a:cxn ang="0">
                  <a:pos x="104" y="172"/>
                </a:cxn>
                <a:cxn ang="0">
                  <a:pos x="106" y="176"/>
                </a:cxn>
                <a:cxn ang="0">
                  <a:pos x="115" y="175"/>
                </a:cxn>
                <a:cxn ang="0">
                  <a:pos x="128" y="175"/>
                </a:cxn>
                <a:cxn ang="0">
                  <a:pos x="132" y="173"/>
                </a:cxn>
                <a:cxn ang="0">
                  <a:pos x="136" y="167"/>
                </a:cxn>
                <a:cxn ang="0">
                  <a:pos x="143" y="169"/>
                </a:cxn>
                <a:cxn ang="0">
                  <a:pos x="149" y="166"/>
                </a:cxn>
                <a:cxn ang="0">
                  <a:pos x="158" y="165"/>
                </a:cxn>
                <a:cxn ang="0">
                  <a:pos x="175" y="155"/>
                </a:cxn>
                <a:cxn ang="0">
                  <a:pos x="172" y="150"/>
                </a:cxn>
                <a:cxn ang="0">
                  <a:pos x="163" y="143"/>
                </a:cxn>
              </a:cxnLst>
              <a:rect l="0" t="0" r="r" b="b"/>
              <a:pathLst>
                <a:path w="175" h="176">
                  <a:moveTo>
                    <a:pt x="163" y="140"/>
                  </a:moveTo>
                  <a:lnTo>
                    <a:pt x="163" y="140"/>
                  </a:lnTo>
                  <a:lnTo>
                    <a:pt x="162" y="135"/>
                  </a:lnTo>
                  <a:lnTo>
                    <a:pt x="161" y="132"/>
                  </a:lnTo>
                  <a:lnTo>
                    <a:pt x="158" y="129"/>
                  </a:lnTo>
                  <a:lnTo>
                    <a:pt x="158" y="125"/>
                  </a:lnTo>
                  <a:lnTo>
                    <a:pt x="158" y="125"/>
                  </a:lnTo>
                  <a:lnTo>
                    <a:pt x="158" y="116"/>
                  </a:lnTo>
                  <a:lnTo>
                    <a:pt x="156" y="112"/>
                  </a:lnTo>
                  <a:lnTo>
                    <a:pt x="156" y="111"/>
                  </a:lnTo>
                  <a:lnTo>
                    <a:pt x="156" y="111"/>
                  </a:lnTo>
                  <a:lnTo>
                    <a:pt x="155" y="109"/>
                  </a:lnTo>
                  <a:lnTo>
                    <a:pt x="155" y="106"/>
                  </a:lnTo>
                  <a:lnTo>
                    <a:pt x="159" y="99"/>
                  </a:lnTo>
                  <a:lnTo>
                    <a:pt x="159" y="99"/>
                  </a:lnTo>
                  <a:lnTo>
                    <a:pt x="159" y="98"/>
                  </a:lnTo>
                  <a:lnTo>
                    <a:pt x="159" y="95"/>
                  </a:lnTo>
                  <a:lnTo>
                    <a:pt x="156" y="94"/>
                  </a:lnTo>
                  <a:lnTo>
                    <a:pt x="152" y="89"/>
                  </a:lnTo>
                  <a:lnTo>
                    <a:pt x="151" y="85"/>
                  </a:lnTo>
                  <a:lnTo>
                    <a:pt x="151" y="85"/>
                  </a:lnTo>
                  <a:lnTo>
                    <a:pt x="151" y="82"/>
                  </a:lnTo>
                  <a:lnTo>
                    <a:pt x="152" y="76"/>
                  </a:lnTo>
                  <a:lnTo>
                    <a:pt x="156" y="61"/>
                  </a:lnTo>
                  <a:lnTo>
                    <a:pt x="156" y="61"/>
                  </a:lnTo>
                  <a:lnTo>
                    <a:pt x="131" y="42"/>
                  </a:lnTo>
                  <a:lnTo>
                    <a:pt x="131" y="32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69" y="5"/>
                  </a:lnTo>
                  <a:lnTo>
                    <a:pt x="68" y="10"/>
                  </a:lnTo>
                  <a:lnTo>
                    <a:pt x="65" y="12"/>
                  </a:lnTo>
                  <a:lnTo>
                    <a:pt x="62" y="15"/>
                  </a:lnTo>
                  <a:lnTo>
                    <a:pt x="62" y="15"/>
                  </a:lnTo>
                  <a:lnTo>
                    <a:pt x="61" y="17"/>
                  </a:lnTo>
                  <a:lnTo>
                    <a:pt x="61" y="18"/>
                  </a:lnTo>
                  <a:lnTo>
                    <a:pt x="64" y="21"/>
                  </a:lnTo>
                  <a:lnTo>
                    <a:pt x="65" y="24"/>
                  </a:lnTo>
                  <a:lnTo>
                    <a:pt x="65" y="24"/>
                  </a:lnTo>
                  <a:lnTo>
                    <a:pt x="64" y="25"/>
                  </a:lnTo>
                  <a:lnTo>
                    <a:pt x="64" y="25"/>
                  </a:lnTo>
                  <a:lnTo>
                    <a:pt x="58" y="25"/>
                  </a:lnTo>
                  <a:lnTo>
                    <a:pt x="52" y="24"/>
                  </a:lnTo>
                  <a:lnTo>
                    <a:pt x="44" y="22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35" y="24"/>
                  </a:lnTo>
                  <a:lnTo>
                    <a:pt x="34" y="22"/>
                  </a:lnTo>
                  <a:lnTo>
                    <a:pt x="34" y="17"/>
                  </a:lnTo>
                  <a:lnTo>
                    <a:pt x="35" y="8"/>
                  </a:lnTo>
                  <a:lnTo>
                    <a:pt x="38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7" y="2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1" y="12"/>
                  </a:lnTo>
                  <a:lnTo>
                    <a:pt x="21" y="17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0" y="22"/>
                  </a:lnTo>
                  <a:lnTo>
                    <a:pt x="15" y="22"/>
                  </a:lnTo>
                  <a:lnTo>
                    <a:pt x="15" y="22"/>
                  </a:lnTo>
                  <a:lnTo>
                    <a:pt x="15" y="29"/>
                  </a:lnTo>
                  <a:lnTo>
                    <a:pt x="15" y="31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15" y="42"/>
                  </a:lnTo>
                  <a:lnTo>
                    <a:pt x="11" y="49"/>
                  </a:lnTo>
                  <a:lnTo>
                    <a:pt x="7" y="52"/>
                  </a:lnTo>
                  <a:lnTo>
                    <a:pt x="7" y="52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4" y="75"/>
                  </a:lnTo>
                  <a:lnTo>
                    <a:pt x="7" y="82"/>
                  </a:lnTo>
                  <a:lnTo>
                    <a:pt x="10" y="88"/>
                  </a:lnTo>
                  <a:lnTo>
                    <a:pt x="10" y="88"/>
                  </a:lnTo>
                  <a:lnTo>
                    <a:pt x="14" y="94"/>
                  </a:lnTo>
                  <a:lnTo>
                    <a:pt x="17" y="99"/>
                  </a:lnTo>
                  <a:lnTo>
                    <a:pt x="18" y="108"/>
                  </a:lnTo>
                  <a:lnTo>
                    <a:pt x="18" y="108"/>
                  </a:lnTo>
                  <a:lnTo>
                    <a:pt x="23" y="116"/>
                  </a:lnTo>
                  <a:lnTo>
                    <a:pt x="24" y="119"/>
                  </a:lnTo>
                  <a:lnTo>
                    <a:pt x="24" y="121"/>
                  </a:lnTo>
                  <a:lnTo>
                    <a:pt x="23" y="121"/>
                  </a:lnTo>
                  <a:lnTo>
                    <a:pt x="23" y="121"/>
                  </a:lnTo>
                  <a:lnTo>
                    <a:pt x="20" y="122"/>
                  </a:lnTo>
                  <a:lnTo>
                    <a:pt x="18" y="121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1" y="118"/>
                  </a:lnTo>
                  <a:lnTo>
                    <a:pt x="11" y="118"/>
                  </a:lnTo>
                  <a:lnTo>
                    <a:pt x="18" y="122"/>
                  </a:lnTo>
                  <a:lnTo>
                    <a:pt x="24" y="125"/>
                  </a:lnTo>
                  <a:lnTo>
                    <a:pt x="24" y="125"/>
                  </a:lnTo>
                  <a:lnTo>
                    <a:pt x="27" y="125"/>
                  </a:lnTo>
                  <a:lnTo>
                    <a:pt x="31" y="126"/>
                  </a:lnTo>
                  <a:lnTo>
                    <a:pt x="38" y="130"/>
                  </a:lnTo>
                  <a:lnTo>
                    <a:pt x="38" y="130"/>
                  </a:lnTo>
                  <a:lnTo>
                    <a:pt x="50" y="133"/>
                  </a:lnTo>
                  <a:lnTo>
                    <a:pt x="55" y="136"/>
                  </a:lnTo>
                  <a:lnTo>
                    <a:pt x="58" y="139"/>
                  </a:lnTo>
                  <a:lnTo>
                    <a:pt x="58" y="139"/>
                  </a:lnTo>
                  <a:lnTo>
                    <a:pt x="60" y="140"/>
                  </a:lnTo>
                  <a:lnTo>
                    <a:pt x="60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72" y="139"/>
                  </a:lnTo>
                  <a:lnTo>
                    <a:pt x="72" y="139"/>
                  </a:lnTo>
                  <a:lnTo>
                    <a:pt x="75" y="140"/>
                  </a:lnTo>
                  <a:lnTo>
                    <a:pt x="77" y="143"/>
                  </a:lnTo>
                  <a:lnTo>
                    <a:pt x="81" y="152"/>
                  </a:lnTo>
                  <a:lnTo>
                    <a:pt x="84" y="162"/>
                  </a:lnTo>
                  <a:lnTo>
                    <a:pt x="84" y="172"/>
                  </a:lnTo>
                  <a:lnTo>
                    <a:pt x="84" y="172"/>
                  </a:lnTo>
                  <a:lnTo>
                    <a:pt x="94" y="173"/>
                  </a:lnTo>
                  <a:lnTo>
                    <a:pt x="94" y="173"/>
                  </a:lnTo>
                  <a:lnTo>
                    <a:pt x="98" y="172"/>
                  </a:lnTo>
                  <a:lnTo>
                    <a:pt x="99" y="170"/>
                  </a:lnTo>
                  <a:lnTo>
                    <a:pt x="104" y="172"/>
                  </a:lnTo>
                  <a:lnTo>
                    <a:pt x="104" y="172"/>
                  </a:lnTo>
                  <a:lnTo>
                    <a:pt x="105" y="173"/>
                  </a:lnTo>
                  <a:lnTo>
                    <a:pt x="105" y="175"/>
                  </a:lnTo>
                  <a:lnTo>
                    <a:pt x="106" y="176"/>
                  </a:lnTo>
                  <a:lnTo>
                    <a:pt x="108" y="176"/>
                  </a:lnTo>
                  <a:lnTo>
                    <a:pt x="108" y="176"/>
                  </a:lnTo>
                  <a:lnTo>
                    <a:pt x="115" y="175"/>
                  </a:lnTo>
                  <a:lnTo>
                    <a:pt x="122" y="175"/>
                  </a:lnTo>
                  <a:lnTo>
                    <a:pt x="122" y="175"/>
                  </a:lnTo>
                  <a:lnTo>
                    <a:pt x="128" y="175"/>
                  </a:lnTo>
                  <a:lnTo>
                    <a:pt x="131" y="175"/>
                  </a:lnTo>
                  <a:lnTo>
                    <a:pt x="132" y="173"/>
                  </a:lnTo>
                  <a:lnTo>
                    <a:pt x="132" y="173"/>
                  </a:lnTo>
                  <a:lnTo>
                    <a:pt x="133" y="169"/>
                  </a:lnTo>
                  <a:lnTo>
                    <a:pt x="135" y="167"/>
                  </a:lnTo>
                  <a:lnTo>
                    <a:pt x="136" y="167"/>
                  </a:lnTo>
                  <a:lnTo>
                    <a:pt x="136" y="167"/>
                  </a:lnTo>
                  <a:lnTo>
                    <a:pt x="141" y="169"/>
                  </a:lnTo>
                  <a:lnTo>
                    <a:pt x="143" y="169"/>
                  </a:lnTo>
                  <a:lnTo>
                    <a:pt x="146" y="167"/>
                  </a:lnTo>
                  <a:lnTo>
                    <a:pt x="146" y="167"/>
                  </a:lnTo>
                  <a:lnTo>
                    <a:pt x="149" y="166"/>
                  </a:lnTo>
                  <a:lnTo>
                    <a:pt x="152" y="166"/>
                  </a:lnTo>
                  <a:lnTo>
                    <a:pt x="156" y="166"/>
                  </a:lnTo>
                  <a:lnTo>
                    <a:pt x="158" y="165"/>
                  </a:lnTo>
                  <a:lnTo>
                    <a:pt x="158" y="165"/>
                  </a:lnTo>
                  <a:lnTo>
                    <a:pt x="163" y="160"/>
                  </a:lnTo>
                  <a:lnTo>
                    <a:pt x="175" y="155"/>
                  </a:lnTo>
                  <a:lnTo>
                    <a:pt x="175" y="155"/>
                  </a:lnTo>
                  <a:lnTo>
                    <a:pt x="173" y="152"/>
                  </a:lnTo>
                  <a:lnTo>
                    <a:pt x="172" y="150"/>
                  </a:lnTo>
                  <a:lnTo>
                    <a:pt x="169" y="148"/>
                  </a:lnTo>
                  <a:lnTo>
                    <a:pt x="165" y="146"/>
                  </a:lnTo>
                  <a:lnTo>
                    <a:pt x="163" y="143"/>
                  </a:lnTo>
                  <a:lnTo>
                    <a:pt x="163" y="140"/>
                  </a:lnTo>
                  <a:lnTo>
                    <a:pt x="163" y="14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34" name="DR Congo">
              <a:extLst>
                <a:ext uri="{FF2B5EF4-FFF2-40B4-BE49-F238E27FC236}">
                  <a16:creationId xmlns:a16="http://schemas.microsoft.com/office/drawing/2014/main" id="{42DA5CDC-2A65-8444-B239-40886978E7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0474" y="4180999"/>
              <a:ext cx="436537" cy="451334"/>
            </a:xfrm>
            <a:custGeom>
              <a:avLst/>
              <a:gdLst/>
              <a:ahLst/>
              <a:cxnLst>
                <a:cxn ang="0">
                  <a:pos x="261" y="151"/>
                </a:cxn>
                <a:cxn ang="0">
                  <a:pos x="263" y="131"/>
                </a:cxn>
                <a:cxn ang="0">
                  <a:pos x="259" y="124"/>
                </a:cxn>
                <a:cxn ang="0">
                  <a:pos x="266" y="111"/>
                </a:cxn>
                <a:cxn ang="0">
                  <a:pos x="271" y="98"/>
                </a:cxn>
                <a:cxn ang="0">
                  <a:pos x="278" y="73"/>
                </a:cxn>
                <a:cxn ang="0">
                  <a:pos x="283" y="64"/>
                </a:cxn>
                <a:cxn ang="0">
                  <a:pos x="295" y="51"/>
                </a:cxn>
                <a:cxn ang="0">
                  <a:pos x="289" y="43"/>
                </a:cxn>
                <a:cxn ang="0">
                  <a:pos x="272" y="13"/>
                </a:cxn>
                <a:cxn ang="0">
                  <a:pos x="259" y="13"/>
                </a:cxn>
                <a:cxn ang="0">
                  <a:pos x="245" y="14"/>
                </a:cxn>
                <a:cxn ang="0">
                  <a:pos x="235" y="3"/>
                </a:cxn>
                <a:cxn ang="0">
                  <a:pos x="207" y="2"/>
                </a:cxn>
                <a:cxn ang="0">
                  <a:pos x="192" y="4"/>
                </a:cxn>
                <a:cxn ang="0">
                  <a:pos x="168" y="10"/>
                </a:cxn>
                <a:cxn ang="0">
                  <a:pos x="158" y="22"/>
                </a:cxn>
                <a:cxn ang="0">
                  <a:pos x="114" y="6"/>
                </a:cxn>
                <a:cxn ang="0">
                  <a:pos x="97" y="30"/>
                </a:cxn>
                <a:cxn ang="0">
                  <a:pos x="90" y="57"/>
                </a:cxn>
                <a:cxn ang="0">
                  <a:pos x="77" y="97"/>
                </a:cxn>
                <a:cxn ang="0">
                  <a:pos x="64" y="113"/>
                </a:cxn>
                <a:cxn ang="0">
                  <a:pos x="59" y="148"/>
                </a:cxn>
                <a:cxn ang="0">
                  <a:pos x="50" y="160"/>
                </a:cxn>
                <a:cxn ang="0">
                  <a:pos x="39" y="164"/>
                </a:cxn>
                <a:cxn ang="0">
                  <a:pos x="23" y="164"/>
                </a:cxn>
                <a:cxn ang="0">
                  <a:pos x="0" y="169"/>
                </a:cxn>
                <a:cxn ang="0">
                  <a:pos x="12" y="185"/>
                </a:cxn>
                <a:cxn ang="0">
                  <a:pos x="70" y="188"/>
                </a:cxn>
                <a:cxn ang="0">
                  <a:pos x="74" y="205"/>
                </a:cxn>
                <a:cxn ang="0">
                  <a:pos x="90" y="219"/>
                </a:cxn>
                <a:cxn ang="0">
                  <a:pos x="110" y="215"/>
                </a:cxn>
                <a:cxn ang="0">
                  <a:pos x="123" y="201"/>
                </a:cxn>
                <a:cxn ang="0">
                  <a:pos x="135" y="205"/>
                </a:cxn>
                <a:cxn ang="0">
                  <a:pos x="148" y="218"/>
                </a:cxn>
                <a:cxn ang="0">
                  <a:pos x="147" y="242"/>
                </a:cxn>
                <a:cxn ang="0">
                  <a:pos x="155" y="256"/>
                </a:cxn>
                <a:cxn ang="0">
                  <a:pos x="158" y="268"/>
                </a:cxn>
                <a:cxn ang="0">
                  <a:pos x="178" y="263"/>
                </a:cxn>
                <a:cxn ang="0">
                  <a:pos x="187" y="268"/>
                </a:cxn>
                <a:cxn ang="0">
                  <a:pos x="199" y="269"/>
                </a:cxn>
                <a:cxn ang="0">
                  <a:pos x="205" y="278"/>
                </a:cxn>
                <a:cxn ang="0">
                  <a:pos x="219" y="282"/>
                </a:cxn>
                <a:cxn ang="0">
                  <a:pos x="228" y="278"/>
                </a:cxn>
                <a:cxn ang="0">
                  <a:pos x="241" y="286"/>
                </a:cxn>
                <a:cxn ang="0">
                  <a:pos x="255" y="296"/>
                </a:cxn>
                <a:cxn ang="0">
                  <a:pos x="271" y="303"/>
                </a:cxn>
                <a:cxn ang="0">
                  <a:pos x="273" y="289"/>
                </a:cxn>
                <a:cxn ang="0">
                  <a:pos x="261" y="288"/>
                </a:cxn>
                <a:cxn ang="0">
                  <a:pos x="249" y="273"/>
                </a:cxn>
                <a:cxn ang="0">
                  <a:pos x="255" y="245"/>
                </a:cxn>
                <a:cxn ang="0">
                  <a:pos x="256" y="233"/>
                </a:cxn>
                <a:cxn ang="0">
                  <a:pos x="261" y="224"/>
                </a:cxn>
                <a:cxn ang="0">
                  <a:pos x="281" y="219"/>
                </a:cxn>
                <a:cxn ang="0">
                  <a:pos x="269" y="201"/>
                </a:cxn>
              </a:cxnLst>
              <a:rect l="0" t="0" r="r" b="b"/>
              <a:pathLst>
                <a:path w="295" h="305">
                  <a:moveTo>
                    <a:pt x="269" y="201"/>
                  </a:moveTo>
                  <a:lnTo>
                    <a:pt x="269" y="201"/>
                  </a:lnTo>
                  <a:lnTo>
                    <a:pt x="266" y="198"/>
                  </a:lnTo>
                  <a:lnTo>
                    <a:pt x="265" y="191"/>
                  </a:lnTo>
                  <a:lnTo>
                    <a:pt x="262" y="171"/>
                  </a:lnTo>
                  <a:lnTo>
                    <a:pt x="261" y="151"/>
                  </a:lnTo>
                  <a:lnTo>
                    <a:pt x="262" y="144"/>
                  </a:lnTo>
                  <a:lnTo>
                    <a:pt x="262" y="141"/>
                  </a:lnTo>
                  <a:lnTo>
                    <a:pt x="262" y="141"/>
                  </a:lnTo>
                  <a:lnTo>
                    <a:pt x="263" y="142"/>
                  </a:lnTo>
                  <a:lnTo>
                    <a:pt x="263" y="131"/>
                  </a:lnTo>
                  <a:lnTo>
                    <a:pt x="263" y="131"/>
                  </a:lnTo>
                  <a:lnTo>
                    <a:pt x="262" y="131"/>
                  </a:lnTo>
                  <a:lnTo>
                    <a:pt x="262" y="131"/>
                  </a:lnTo>
                  <a:lnTo>
                    <a:pt x="261" y="130"/>
                  </a:lnTo>
                  <a:lnTo>
                    <a:pt x="259" y="125"/>
                  </a:lnTo>
                  <a:lnTo>
                    <a:pt x="259" y="125"/>
                  </a:lnTo>
                  <a:lnTo>
                    <a:pt x="259" y="124"/>
                  </a:lnTo>
                  <a:lnTo>
                    <a:pt x="261" y="123"/>
                  </a:lnTo>
                  <a:lnTo>
                    <a:pt x="262" y="121"/>
                  </a:lnTo>
                  <a:lnTo>
                    <a:pt x="262" y="121"/>
                  </a:lnTo>
                  <a:lnTo>
                    <a:pt x="262" y="117"/>
                  </a:lnTo>
                  <a:lnTo>
                    <a:pt x="263" y="113"/>
                  </a:lnTo>
                  <a:lnTo>
                    <a:pt x="266" y="111"/>
                  </a:lnTo>
                  <a:lnTo>
                    <a:pt x="266" y="111"/>
                  </a:lnTo>
                  <a:lnTo>
                    <a:pt x="268" y="110"/>
                  </a:lnTo>
                  <a:lnTo>
                    <a:pt x="268" y="110"/>
                  </a:lnTo>
                  <a:lnTo>
                    <a:pt x="269" y="104"/>
                  </a:lnTo>
                  <a:lnTo>
                    <a:pt x="271" y="98"/>
                  </a:lnTo>
                  <a:lnTo>
                    <a:pt x="271" y="98"/>
                  </a:lnTo>
                  <a:lnTo>
                    <a:pt x="271" y="91"/>
                  </a:lnTo>
                  <a:lnTo>
                    <a:pt x="273" y="84"/>
                  </a:lnTo>
                  <a:lnTo>
                    <a:pt x="273" y="84"/>
                  </a:lnTo>
                  <a:lnTo>
                    <a:pt x="275" y="77"/>
                  </a:lnTo>
                  <a:lnTo>
                    <a:pt x="275" y="74"/>
                  </a:lnTo>
                  <a:lnTo>
                    <a:pt x="278" y="73"/>
                  </a:lnTo>
                  <a:lnTo>
                    <a:pt x="278" y="73"/>
                  </a:lnTo>
                  <a:lnTo>
                    <a:pt x="279" y="70"/>
                  </a:lnTo>
                  <a:lnTo>
                    <a:pt x="281" y="68"/>
                  </a:lnTo>
                  <a:lnTo>
                    <a:pt x="281" y="66"/>
                  </a:lnTo>
                  <a:lnTo>
                    <a:pt x="283" y="64"/>
                  </a:lnTo>
                  <a:lnTo>
                    <a:pt x="283" y="64"/>
                  </a:lnTo>
                  <a:lnTo>
                    <a:pt x="288" y="61"/>
                  </a:lnTo>
                  <a:lnTo>
                    <a:pt x="291" y="59"/>
                  </a:lnTo>
                  <a:lnTo>
                    <a:pt x="291" y="59"/>
                  </a:lnTo>
                  <a:lnTo>
                    <a:pt x="292" y="56"/>
                  </a:lnTo>
                  <a:lnTo>
                    <a:pt x="293" y="53"/>
                  </a:lnTo>
                  <a:lnTo>
                    <a:pt x="295" y="51"/>
                  </a:lnTo>
                  <a:lnTo>
                    <a:pt x="295" y="51"/>
                  </a:lnTo>
                  <a:lnTo>
                    <a:pt x="293" y="49"/>
                  </a:lnTo>
                  <a:lnTo>
                    <a:pt x="292" y="47"/>
                  </a:lnTo>
                  <a:lnTo>
                    <a:pt x="291" y="46"/>
                  </a:lnTo>
                  <a:lnTo>
                    <a:pt x="289" y="43"/>
                  </a:lnTo>
                  <a:lnTo>
                    <a:pt x="289" y="43"/>
                  </a:lnTo>
                  <a:lnTo>
                    <a:pt x="291" y="29"/>
                  </a:lnTo>
                  <a:lnTo>
                    <a:pt x="291" y="29"/>
                  </a:lnTo>
                  <a:lnTo>
                    <a:pt x="291" y="29"/>
                  </a:lnTo>
                  <a:lnTo>
                    <a:pt x="291" y="29"/>
                  </a:lnTo>
                  <a:lnTo>
                    <a:pt x="272" y="13"/>
                  </a:lnTo>
                  <a:lnTo>
                    <a:pt x="272" y="13"/>
                  </a:lnTo>
                  <a:lnTo>
                    <a:pt x="269" y="13"/>
                  </a:lnTo>
                  <a:lnTo>
                    <a:pt x="268" y="14"/>
                  </a:lnTo>
                  <a:lnTo>
                    <a:pt x="265" y="16"/>
                  </a:lnTo>
                  <a:lnTo>
                    <a:pt x="265" y="16"/>
                  </a:lnTo>
                  <a:lnTo>
                    <a:pt x="262" y="13"/>
                  </a:lnTo>
                  <a:lnTo>
                    <a:pt x="259" y="13"/>
                  </a:lnTo>
                  <a:lnTo>
                    <a:pt x="255" y="14"/>
                  </a:lnTo>
                  <a:lnTo>
                    <a:pt x="255" y="14"/>
                  </a:lnTo>
                  <a:lnTo>
                    <a:pt x="252" y="16"/>
                  </a:lnTo>
                  <a:lnTo>
                    <a:pt x="249" y="16"/>
                  </a:lnTo>
                  <a:lnTo>
                    <a:pt x="245" y="14"/>
                  </a:lnTo>
                  <a:lnTo>
                    <a:pt x="245" y="14"/>
                  </a:lnTo>
                  <a:lnTo>
                    <a:pt x="244" y="13"/>
                  </a:lnTo>
                  <a:lnTo>
                    <a:pt x="241" y="10"/>
                  </a:lnTo>
                  <a:lnTo>
                    <a:pt x="239" y="6"/>
                  </a:lnTo>
                  <a:lnTo>
                    <a:pt x="239" y="6"/>
                  </a:lnTo>
                  <a:lnTo>
                    <a:pt x="236" y="4"/>
                  </a:lnTo>
                  <a:lnTo>
                    <a:pt x="235" y="3"/>
                  </a:lnTo>
                  <a:lnTo>
                    <a:pt x="235" y="3"/>
                  </a:lnTo>
                  <a:lnTo>
                    <a:pt x="222" y="4"/>
                  </a:lnTo>
                  <a:lnTo>
                    <a:pt x="222" y="4"/>
                  </a:lnTo>
                  <a:lnTo>
                    <a:pt x="215" y="2"/>
                  </a:lnTo>
                  <a:lnTo>
                    <a:pt x="209" y="0"/>
                  </a:lnTo>
                  <a:lnTo>
                    <a:pt x="207" y="2"/>
                  </a:lnTo>
                  <a:lnTo>
                    <a:pt x="205" y="3"/>
                  </a:lnTo>
                  <a:lnTo>
                    <a:pt x="205" y="3"/>
                  </a:lnTo>
                  <a:lnTo>
                    <a:pt x="202" y="6"/>
                  </a:lnTo>
                  <a:lnTo>
                    <a:pt x="199" y="6"/>
                  </a:lnTo>
                  <a:lnTo>
                    <a:pt x="192" y="4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7"/>
                  </a:lnTo>
                  <a:lnTo>
                    <a:pt x="175" y="10"/>
                  </a:lnTo>
                  <a:lnTo>
                    <a:pt x="175" y="10"/>
                  </a:lnTo>
                  <a:lnTo>
                    <a:pt x="172" y="10"/>
                  </a:lnTo>
                  <a:lnTo>
                    <a:pt x="168" y="10"/>
                  </a:lnTo>
                  <a:lnTo>
                    <a:pt x="165" y="9"/>
                  </a:lnTo>
                  <a:lnTo>
                    <a:pt x="162" y="10"/>
                  </a:lnTo>
                  <a:lnTo>
                    <a:pt x="162" y="10"/>
                  </a:lnTo>
                  <a:lnTo>
                    <a:pt x="161" y="13"/>
                  </a:lnTo>
                  <a:lnTo>
                    <a:pt x="160" y="16"/>
                  </a:lnTo>
                  <a:lnTo>
                    <a:pt x="158" y="22"/>
                  </a:lnTo>
                  <a:lnTo>
                    <a:pt x="127" y="14"/>
                  </a:lnTo>
                  <a:lnTo>
                    <a:pt x="127" y="14"/>
                  </a:lnTo>
                  <a:lnTo>
                    <a:pt x="123" y="10"/>
                  </a:lnTo>
                  <a:lnTo>
                    <a:pt x="118" y="7"/>
                  </a:lnTo>
                  <a:lnTo>
                    <a:pt x="114" y="6"/>
                  </a:lnTo>
                  <a:lnTo>
                    <a:pt x="114" y="6"/>
                  </a:lnTo>
                  <a:lnTo>
                    <a:pt x="111" y="6"/>
                  </a:lnTo>
                  <a:lnTo>
                    <a:pt x="108" y="7"/>
                  </a:lnTo>
                  <a:lnTo>
                    <a:pt x="103" y="13"/>
                  </a:lnTo>
                  <a:lnTo>
                    <a:pt x="97" y="19"/>
                  </a:lnTo>
                  <a:lnTo>
                    <a:pt x="97" y="30"/>
                  </a:lnTo>
                  <a:lnTo>
                    <a:pt x="97" y="30"/>
                  </a:lnTo>
                  <a:lnTo>
                    <a:pt x="97" y="34"/>
                  </a:lnTo>
                  <a:lnTo>
                    <a:pt x="97" y="39"/>
                  </a:lnTo>
                  <a:lnTo>
                    <a:pt x="94" y="46"/>
                  </a:lnTo>
                  <a:lnTo>
                    <a:pt x="94" y="46"/>
                  </a:lnTo>
                  <a:lnTo>
                    <a:pt x="91" y="53"/>
                  </a:lnTo>
                  <a:lnTo>
                    <a:pt x="90" y="57"/>
                  </a:lnTo>
                  <a:lnTo>
                    <a:pt x="89" y="63"/>
                  </a:lnTo>
                  <a:lnTo>
                    <a:pt x="89" y="63"/>
                  </a:lnTo>
                  <a:lnTo>
                    <a:pt x="87" y="71"/>
                  </a:lnTo>
                  <a:lnTo>
                    <a:pt x="83" y="81"/>
                  </a:lnTo>
                  <a:lnTo>
                    <a:pt x="79" y="90"/>
                  </a:lnTo>
                  <a:lnTo>
                    <a:pt x="77" y="97"/>
                  </a:lnTo>
                  <a:lnTo>
                    <a:pt x="77" y="97"/>
                  </a:lnTo>
                  <a:lnTo>
                    <a:pt x="77" y="100"/>
                  </a:lnTo>
                  <a:lnTo>
                    <a:pt x="74" y="103"/>
                  </a:lnTo>
                  <a:lnTo>
                    <a:pt x="70" y="107"/>
                  </a:lnTo>
                  <a:lnTo>
                    <a:pt x="66" y="111"/>
                  </a:lnTo>
                  <a:lnTo>
                    <a:pt x="64" y="113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1" y="141"/>
                  </a:lnTo>
                  <a:lnTo>
                    <a:pt x="61" y="141"/>
                  </a:lnTo>
                  <a:lnTo>
                    <a:pt x="61" y="147"/>
                  </a:lnTo>
                  <a:lnTo>
                    <a:pt x="59" y="148"/>
                  </a:lnTo>
                  <a:lnTo>
                    <a:pt x="57" y="148"/>
                  </a:lnTo>
                  <a:lnTo>
                    <a:pt x="56" y="154"/>
                  </a:lnTo>
                  <a:lnTo>
                    <a:pt x="56" y="154"/>
                  </a:lnTo>
                  <a:lnTo>
                    <a:pt x="56" y="158"/>
                  </a:lnTo>
                  <a:lnTo>
                    <a:pt x="53" y="160"/>
                  </a:lnTo>
                  <a:lnTo>
                    <a:pt x="50" y="160"/>
                  </a:lnTo>
                  <a:lnTo>
                    <a:pt x="46" y="162"/>
                  </a:lnTo>
                  <a:lnTo>
                    <a:pt x="46" y="162"/>
                  </a:lnTo>
                  <a:lnTo>
                    <a:pt x="42" y="167"/>
                  </a:lnTo>
                  <a:lnTo>
                    <a:pt x="40" y="165"/>
                  </a:lnTo>
                  <a:lnTo>
                    <a:pt x="39" y="164"/>
                  </a:lnTo>
                  <a:lnTo>
                    <a:pt x="39" y="164"/>
                  </a:lnTo>
                  <a:lnTo>
                    <a:pt x="39" y="161"/>
                  </a:lnTo>
                  <a:lnTo>
                    <a:pt x="36" y="160"/>
                  </a:lnTo>
                  <a:lnTo>
                    <a:pt x="32" y="160"/>
                  </a:lnTo>
                  <a:lnTo>
                    <a:pt x="26" y="162"/>
                  </a:lnTo>
                  <a:lnTo>
                    <a:pt x="26" y="162"/>
                  </a:lnTo>
                  <a:lnTo>
                    <a:pt x="23" y="164"/>
                  </a:lnTo>
                  <a:lnTo>
                    <a:pt x="20" y="164"/>
                  </a:lnTo>
                  <a:lnTo>
                    <a:pt x="16" y="161"/>
                  </a:lnTo>
                  <a:lnTo>
                    <a:pt x="16" y="161"/>
                  </a:lnTo>
                  <a:lnTo>
                    <a:pt x="10" y="164"/>
                  </a:lnTo>
                  <a:lnTo>
                    <a:pt x="0" y="169"/>
                  </a:lnTo>
                  <a:lnTo>
                    <a:pt x="0" y="169"/>
                  </a:lnTo>
                  <a:lnTo>
                    <a:pt x="5" y="178"/>
                  </a:lnTo>
                  <a:lnTo>
                    <a:pt x="6" y="187"/>
                  </a:lnTo>
                  <a:lnTo>
                    <a:pt x="6" y="187"/>
                  </a:lnTo>
                  <a:lnTo>
                    <a:pt x="6" y="188"/>
                  </a:lnTo>
                  <a:lnTo>
                    <a:pt x="6" y="188"/>
                  </a:lnTo>
                  <a:lnTo>
                    <a:pt x="12" y="185"/>
                  </a:lnTo>
                  <a:lnTo>
                    <a:pt x="16" y="184"/>
                  </a:lnTo>
                  <a:lnTo>
                    <a:pt x="16" y="184"/>
                  </a:lnTo>
                  <a:lnTo>
                    <a:pt x="43" y="184"/>
                  </a:lnTo>
                  <a:lnTo>
                    <a:pt x="67" y="184"/>
                  </a:lnTo>
                  <a:lnTo>
                    <a:pt x="67" y="184"/>
                  </a:lnTo>
                  <a:lnTo>
                    <a:pt x="70" y="188"/>
                  </a:lnTo>
                  <a:lnTo>
                    <a:pt x="70" y="192"/>
                  </a:lnTo>
                  <a:lnTo>
                    <a:pt x="70" y="197"/>
                  </a:lnTo>
                  <a:lnTo>
                    <a:pt x="70" y="197"/>
                  </a:lnTo>
                  <a:lnTo>
                    <a:pt x="70" y="201"/>
                  </a:lnTo>
                  <a:lnTo>
                    <a:pt x="71" y="202"/>
                  </a:lnTo>
                  <a:lnTo>
                    <a:pt x="74" y="205"/>
                  </a:lnTo>
                  <a:lnTo>
                    <a:pt x="77" y="209"/>
                  </a:lnTo>
                  <a:lnTo>
                    <a:pt x="77" y="209"/>
                  </a:lnTo>
                  <a:lnTo>
                    <a:pt x="80" y="215"/>
                  </a:lnTo>
                  <a:lnTo>
                    <a:pt x="83" y="218"/>
                  </a:lnTo>
                  <a:lnTo>
                    <a:pt x="86" y="219"/>
                  </a:lnTo>
                  <a:lnTo>
                    <a:pt x="90" y="219"/>
                  </a:lnTo>
                  <a:lnTo>
                    <a:pt x="90" y="219"/>
                  </a:lnTo>
                  <a:lnTo>
                    <a:pt x="101" y="216"/>
                  </a:lnTo>
                  <a:lnTo>
                    <a:pt x="108" y="216"/>
                  </a:lnTo>
                  <a:lnTo>
                    <a:pt x="108" y="216"/>
                  </a:lnTo>
                  <a:lnTo>
                    <a:pt x="110" y="216"/>
                  </a:lnTo>
                  <a:lnTo>
                    <a:pt x="110" y="215"/>
                  </a:lnTo>
                  <a:lnTo>
                    <a:pt x="111" y="211"/>
                  </a:lnTo>
                  <a:lnTo>
                    <a:pt x="113" y="205"/>
                  </a:lnTo>
                  <a:lnTo>
                    <a:pt x="116" y="202"/>
                  </a:lnTo>
                  <a:lnTo>
                    <a:pt x="116" y="202"/>
                  </a:lnTo>
                  <a:lnTo>
                    <a:pt x="120" y="201"/>
                  </a:lnTo>
                  <a:lnTo>
                    <a:pt x="123" y="201"/>
                  </a:lnTo>
                  <a:lnTo>
                    <a:pt x="128" y="202"/>
                  </a:lnTo>
                  <a:lnTo>
                    <a:pt x="128" y="202"/>
                  </a:lnTo>
                  <a:lnTo>
                    <a:pt x="130" y="204"/>
                  </a:lnTo>
                  <a:lnTo>
                    <a:pt x="131" y="205"/>
                  </a:lnTo>
                  <a:lnTo>
                    <a:pt x="135" y="205"/>
                  </a:lnTo>
                  <a:lnTo>
                    <a:pt x="135" y="205"/>
                  </a:lnTo>
                  <a:lnTo>
                    <a:pt x="144" y="205"/>
                  </a:lnTo>
                  <a:lnTo>
                    <a:pt x="145" y="205"/>
                  </a:lnTo>
                  <a:lnTo>
                    <a:pt x="147" y="208"/>
                  </a:lnTo>
                  <a:lnTo>
                    <a:pt x="147" y="208"/>
                  </a:lnTo>
                  <a:lnTo>
                    <a:pt x="147" y="215"/>
                  </a:lnTo>
                  <a:lnTo>
                    <a:pt x="148" y="218"/>
                  </a:lnTo>
                  <a:lnTo>
                    <a:pt x="150" y="221"/>
                  </a:lnTo>
                  <a:lnTo>
                    <a:pt x="150" y="221"/>
                  </a:lnTo>
                  <a:lnTo>
                    <a:pt x="150" y="225"/>
                  </a:lnTo>
                  <a:lnTo>
                    <a:pt x="148" y="232"/>
                  </a:lnTo>
                  <a:lnTo>
                    <a:pt x="147" y="239"/>
                  </a:lnTo>
                  <a:lnTo>
                    <a:pt x="147" y="242"/>
                  </a:lnTo>
                  <a:lnTo>
                    <a:pt x="147" y="243"/>
                  </a:lnTo>
                  <a:lnTo>
                    <a:pt x="147" y="243"/>
                  </a:lnTo>
                  <a:lnTo>
                    <a:pt x="153" y="249"/>
                  </a:lnTo>
                  <a:lnTo>
                    <a:pt x="155" y="253"/>
                  </a:lnTo>
                  <a:lnTo>
                    <a:pt x="155" y="256"/>
                  </a:lnTo>
                  <a:lnTo>
                    <a:pt x="155" y="256"/>
                  </a:lnTo>
                  <a:lnTo>
                    <a:pt x="154" y="263"/>
                  </a:lnTo>
                  <a:lnTo>
                    <a:pt x="154" y="268"/>
                  </a:lnTo>
                  <a:lnTo>
                    <a:pt x="155" y="269"/>
                  </a:lnTo>
                  <a:lnTo>
                    <a:pt x="155" y="269"/>
                  </a:lnTo>
                  <a:lnTo>
                    <a:pt x="157" y="269"/>
                  </a:lnTo>
                  <a:lnTo>
                    <a:pt x="158" y="268"/>
                  </a:lnTo>
                  <a:lnTo>
                    <a:pt x="161" y="265"/>
                  </a:lnTo>
                  <a:lnTo>
                    <a:pt x="164" y="265"/>
                  </a:lnTo>
                  <a:lnTo>
                    <a:pt x="164" y="265"/>
                  </a:lnTo>
                  <a:lnTo>
                    <a:pt x="171" y="265"/>
                  </a:lnTo>
                  <a:lnTo>
                    <a:pt x="178" y="263"/>
                  </a:lnTo>
                  <a:lnTo>
                    <a:pt x="178" y="263"/>
                  </a:lnTo>
                  <a:lnTo>
                    <a:pt x="180" y="263"/>
                  </a:lnTo>
                  <a:lnTo>
                    <a:pt x="182" y="263"/>
                  </a:lnTo>
                  <a:lnTo>
                    <a:pt x="182" y="263"/>
                  </a:lnTo>
                  <a:lnTo>
                    <a:pt x="185" y="266"/>
                  </a:lnTo>
                  <a:lnTo>
                    <a:pt x="187" y="268"/>
                  </a:lnTo>
                  <a:lnTo>
                    <a:pt x="187" y="268"/>
                  </a:lnTo>
                  <a:lnTo>
                    <a:pt x="188" y="270"/>
                  </a:lnTo>
                  <a:lnTo>
                    <a:pt x="190" y="270"/>
                  </a:lnTo>
                  <a:lnTo>
                    <a:pt x="191" y="270"/>
                  </a:lnTo>
                  <a:lnTo>
                    <a:pt x="191" y="270"/>
                  </a:lnTo>
                  <a:lnTo>
                    <a:pt x="197" y="269"/>
                  </a:lnTo>
                  <a:lnTo>
                    <a:pt x="199" y="269"/>
                  </a:lnTo>
                  <a:lnTo>
                    <a:pt x="201" y="270"/>
                  </a:lnTo>
                  <a:lnTo>
                    <a:pt x="201" y="270"/>
                  </a:lnTo>
                  <a:lnTo>
                    <a:pt x="201" y="273"/>
                  </a:lnTo>
                  <a:lnTo>
                    <a:pt x="202" y="276"/>
                  </a:lnTo>
                  <a:lnTo>
                    <a:pt x="204" y="278"/>
                  </a:lnTo>
                  <a:lnTo>
                    <a:pt x="205" y="278"/>
                  </a:lnTo>
                  <a:lnTo>
                    <a:pt x="205" y="278"/>
                  </a:lnTo>
                  <a:lnTo>
                    <a:pt x="208" y="278"/>
                  </a:lnTo>
                  <a:lnTo>
                    <a:pt x="212" y="280"/>
                  </a:lnTo>
                  <a:lnTo>
                    <a:pt x="217" y="282"/>
                  </a:lnTo>
                  <a:lnTo>
                    <a:pt x="219" y="282"/>
                  </a:lnTo>
                  <a:lnTo>
                    <a:pt x="219" y="282"/>
                  </a:lnTo>
                  <a:lnTo>
                    <a:pt x="224" y="282"/>
                  </a:lnTo>
                  <a:lnTo>
                    <a:pt x="225" y="282"/>
                  </a:lnTo>
                  <a:lnTo>
                    <a:pt x="227" y="280"/>
                  </a:lnTo>
                  <a:lnTo>
                    <a:pt x="227" y="280"/>
                  </a:lnTo>
                  <a:lnTo>
                    <a:pt x="227" y="279"/>
                  </a:lnTo>
                  <a:lnTo>
                    <a:pt x="228" y="278"/>
                  </a:lnTo>
                  <a:lnTo>
                    <a:pt x="231" y="276"/>
                  </a:lnTo>
                  <a:lnTo>
                    <a:pt x="232" y="278"/>
                  </a:lnTo>
                  <a:lnTo>
                    <a:pt x="232" y="278"/>
                  </a:lnTo>
                  <a:lnTo>
                    <a:pt x="235" y="283"/>
                  </a:lnTo>
                  <a:lnTo>
                    <a:pt x="238" y="286"/>
                  </a:lnTo>
                  <a:lnTo>
                    <a:pt x="241" y="286"/>
                  </a:lnTo>
                  <a:lnTo>
                    <a:pt x="241" y="286"/>
                  </a:lnTo>
                  <a:lnTo>
                    <a:pt x="248" y="288"/>
                  </a:lnTo>
                  <a:lnTo>
                    <a:pt x="251" y="288"/>
                  </a:lnTo>
                  <a:lnTo>
                    <a:pt x="252" y="289"/>
                  </a:lnTo>
                  <a:lnTo>
                    <a:pt x="252" y="289"/>
                  </a:lnTo>
                  <a:lnTo>
                    <a:pt x="255" y="296"/>
                  </a:lnTo>
                  <a:lnTo>
                    <a:pt x="256" y="300"/>
                  </a:lnTo>
                  <a:lnTo>
                    <a:pt x="259" y="303"/>
                  </a:lnTo>
                  <a:lnTo>
                    <a:pt x="259" y="303"/>
                  </a:lnTo>
                  <a:lnTo>
                    <a:pt x="262" y="305"/>
                  </a:lnTo>
                  <a:lnTo>
                    <a:pt x="266" y="305"/>
                  </a:lnTo>
                  <a:lnTo>
                    <a:pt x="271" y="303"/>
                  </a:lnTo>
                  <a:lnTo>
                    <a:pt x="271" y="303"/>
                  </a:lnTo>
                  <a:lnTo>
                    <a:pt x="272" y="302"/>
                  </a:lnTo>
                  <a:lnTo>
                    <a:pt x="273" y="299"/>
                  </a:lnTo>
                  <a:lnTo>
                    <a:pt x="273" y="296"/>
                  </a:lnTo>
                  <a:lnTo>
                    <a:pt x="273" y="296"/>
                  </a:lnTo>
                  <a:lnTo>
                    <a:pt x="273" y="289"/>
                  </a:lnTo>
                  <a:lnTo>
                    <a:pt x="272" y="286"/>
                  </a:lnTo>
                  <a:lnTo>
                    <a:pt x="271" y="285"/>
                  </a:lnTo>
                  <a:lnTo>
                    <a:pt x="271" y="285"/>
                  </a:lnTo>
                  <a:lnTo>
                    <a:pt x="266" y="288"/>
                  </a:lnTo>
                  <a:lnTo>
                    <a:pt x="263" y="288"/>
                  </a:lnTo>
                  <a:lnTo>
                    <a:pt x="261" y="288"/>
                  </a:lnTo>
                  <a:lnTo>
                    <a:pt x="261" y="288"/>
                  </a:lnTo>
                  <a:lnTo>
                    <a:pt x="256" y="286"/>
                  </a:lnTo>
                  <a:lnTo>
                    <a:pt x="254" y="282"/>
                  </a:lnTo>
                  <a:lnTo>
                    <a:pt x="249" y="275"/>
                  </a:lnTo>
                  <a:lnTo>
                    <a:pt x="249" y="275"/>
                  </a:lnTo>
                  <a:lnTo>
                    <a:pt x="249" y="273"/>
                  </a:lnTo>
                  <a:lnTo>
                    <a:pt x="251" y="269"/>
                  </a:lnTo>
                  <a:lnTo>
                    <a:pt x="252" y="265"/>
                  </a:lnTo>
                  <a:lnTo>
                    <a:pt x="254" y="261"/>
                  </a:lnTo>
                  <a:lnTo>
                    <a:pt x="254" y="261"/>
                  </a:lnTo>
                  <a:lnTo>
                    <a:pt x="255" y="251"/>
                  </a:lnTo>
                  <a:lnTo>
                    <a:pt x="255" y="245"/>
                  </a:lnTo>
                  <a:lnTo>
                    <a:pt x="254" y="242"/>
                  </a:lnTo>
                  <a:lnTo>
                    <a:pt x="254" y="242"/>
                  </a:lnTo>
                  <a:lnTo>
                    <a:pt x="252" y="241"/>
                  </a:lnTo>
                  <a:lnTo>
                    <a:pt x="252" y="239"/>
                  </a:lnTo>
                  <a:lnTo>
                    <a:pt x="254" y="236"/>
                  </a:lnTo>
                  <a:lnTo>
                    <a:pt x="256" y="233"/>
                  </a:lnTo>
                  <a:lnTo>
                    <a:pt x="256" y="233"/>
                  </a:lnTo>
                  <a:lnTo>
                    <a:pt x="258" y="231"/>
                  </a:lnTo>
                  <a:lnTo>
                    <a:pt x="258" y="228"/>
                  </a:lnTo>
                  <a:lnTo>
                    <a:pt x="258" y="225"/>
                  </a:lnTo>
                  <a:lnTo>
                    <a:pt x="259" y="224"/>
                  </a:lnTo>
                  <a:lnTo>
                    <a:pt x="261" y="224"/>
                  </a:lnTo>
                  <a:lnTo>
                    <a:pt x="261" y="224"/>
                  </a:lnTo>
                  <a:lnTo>
                    <a:pt x="271" y="224"/>
                  </a:lnTo>
                  <a:lnTo>
                    <a:pt x="276" y="222"/>
                  </a:lnTo>
                  <a:lnTo>
                    <a:pt x="279" y="221"/>
                  </a:lnTo>
                  <a:lnTo>
                    <a:pt x="279" y="221"/>
                  </a:lnTo>
                  <a:lnTo>
                    <a:pt x="281" y="219"/>
                  </a:lnTo>
                  <a:lnTo>
                    <a:pt x="281" y="219"/>
                  </a:lnTo>
                  <a:lnTo>
                    <a:pt x="282" y="218"/>
                  </a:lnTo>
                  <a:lnTo>
                    <a:pt x="282" y="218"/>
                  </a:lnTo>
                  <a:lnTo>
                    <a:pt x="276" y="208"/>
                  </a:lnTo>
                  <a:lnTo>
                    <a:pt x="273" y="204"/>
                  </a:lnTo>
                  <a:lnTo>
                    <a:pt x="269" y="201"/>
                  </a:lnTo>
                  <a:lnTo>
                    <a:pt x="269" y="201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35" name="South Africa">
              <a:extLst>
                <a:ext uri="{FF2B5EF4-FFF2-40B4-BE49-F238E27FC236}">
                  <a16:creationId xmlns:a16="http://schemas.microsoft.com/office/drawing/2014/main" id="{E2F48EA7-70D0-A44E-97FA-7FA458035D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03701" y="4843941"/>
              <a:ext cx="380305" cy="334431"/>
            </a:xfrm>
            <a:custGeom>
              <a:avLst/>
              <a:gdLst/>
              <a:ahLst/>
              <a:cxnLst>
                <a:cxn ang="0">
                  <a:pos x="245" y="83"/>
                </a:cxn>
                <a:cxn ang="0">
                  <a:pos x="242" y="90"/>
                </a:cxn>
                <a:cxn ang="0">
                  <a:pos x="230" y="90"/>
                </a:cxn>
                <a:cxn ang="0">
                  <a:pos x="228" y="70"/>
                </a:cxn>
                <a:cxn ang="0">
                  <a:pos x="239" y="67"/>
                </a:cxn>
                <a:cxn ang="0">
                  <a:pos x="243" y="67"/>
                </a:cxn>
                <a:cxn ang="0">
                  <a:pos x="242" y="37"/>
                </a:cxn>
                <a:cxn ang="0">
                  <a:pos x="236" y="23"/>
                </a:cxn>
                <a:cxn ang="0">
                  <a:pos x="223" y="6"/>
                </a:cxn>
                <a:cxn ang="0">
                  <a:pos x="210" y="3"/>
                </a:cxn>
                <a:cxn ang="0">
                  <a:pos x="198" y="0"/>
                </a:cxn>
                <a:cxn ang="0">
                  <a:pos x="188" y="10"/>
                </a:cxn>
                <a:cxn ang="0">
                  <a:pos x="181" y="17"/>
                </a:cxn>
                <a:cxn ang="0">
                  <a:pos x="171" y="24"/>
                </a:cxn>
                <a:cxn ang="0">
                  <a:pos x="164" y="34"/>
                </a:cxn>
                <a:cxn ang="0">
                  <a:pos x="155" y="44"/>
                </a:cxn>
                <a:cxn ang="0">
                  <a:pos x="145" y="49"/>
                </a:cxn>
                <a:cxn ang="0">
                  <a:pos x="139" y="63"/>
                </a:cxn>
                <a:cxn ang="0">
                  <a:pos x="122" y="63"/>
                </a:cxn>
                <a:cxn ang="0">
                  <a:pos x="107" y="56"/>
                </a:cxn>
                <a:cxn ang="0">
                  <a:pos x="99" y="63"/>
                </a:cxn>
                <a:cxn ang="0">
                  <a:pos x="92" y="74"/>
                </a:cxn>
                <a:cxn ang="0">
                  <a:pos x="77" y="84"/>
                </a:cxn>
                <a:cxn ang="0">
                  <a:pos x="64" y="81"/>
                </a:cxn>
                <a:cxn ang="0">
                  <a:pos x="65" y="74"/>
                </a:cxn>
                <a:cxn ang="0">
                  <a:pos x="68" y="70"/>
                </a:cxn>
                <a:cxn ang="0">
                  <a:pos x="60" y="52"/>
                </a:cxn>
                <a:cxn ang="0">
                  <a:pos x="55" y="108"/>
                </a:cxn>
                <a:cxn ang="0">
                  <a:pos x="45" y="118"/>
                </a:cxn>
                <a:cxn ang="0">
                  <a:pos x="24" y="120"/>
                </a:cxn>
                <a:cxn ang="0">
                  <a:pos x="17" y="111"/>
                </a:cxn>
                <a:cxn ang="0">
                  <a:pos x="13" y="106"/>
                </a:cxn>
                <a:cxn ang="0">
                  <a:pos x="7" y="113"/>
                </a:cxn>
                <a:cxn ang="0">
                  <a:pos x="0" y="114"/>
                </a:cxn>
                <a:cxn ang="0">
                  <a:pos x="16" y="150"/>
                </a:cxn>
                <a:cxn ang="0">
                  <a:pos x="27" y="171"/>
                </a:cxn>
                <a:cxn ang="0">
                  <a:pos x="27" y="187"/>
                </a:cxn>
                <a:cxn ang="0">
                  <a:pos x="28" y="199"/>
                </a:cxn>
                <a:cxn ang="0">
                  <a:pos x="31" y="212"/>
                </a:cxn>
                <a:cxn ang="0">
                  <a:pos x="37" y="215"/>
                </a:cxn>
                <a:cxn ang="0">
                  <a:pos x="43" y="218"/>
                </a:cxn>
                <a:cxn ang="0">
                  <a:pos x="50" y="226"/>
                </a:cxn>
                <a:cxn ang="0">
                  <a:pos x="58" y="224"/>
                </a:cxn>
                <a:cxn ang="0">
                  <a:pos x="78" y="218"/>
                </a:cxn>
                <a:cxn ang="0">
                  <a:pos x="92" y="212"/>
                </a:cxn>
                <a:cxn ang="0">
                  <a:pos x="111" y="211"/>
                </a:cxn>
                <a:cxn ang="0">
                  <a:pos x="127" y="214"/>
                </a:cxn>
                <a:cxn ang="0">
                  <a:pos x="138" y="211"/>
                </a:cxn>
                <a:cxn ang="0">
                  <a:pos x="142" y="208"/>
                </a:cxn>
                <a:cxn ang="0">
                  <a:pos x="156" y="204"/>
                </a:cxn>
                <a:cxn ang="0">
                  <a:pos x="189" y="182"/>
                </a:cxn>
                <a:cxn ang="0">
                  <a:pos x="220" y="147"/>
                </a:cxn>
                <a:cxn ang="0">
                  <a:pos x="239" y="121"/>
                </a:cxn>
                <a:cxn ang="0">
                  <a:pos x="255" y="100"/>
                </a:cxn>
                <a:cxn ang="0">
                  <a:pos x="246" y="86"/>
                </a:cxn>
                <a:cxn ang="0">
                  <a:pos x="195" y="140"/>
                </a:cxn>
                <a:cxn ang="0">
                  <a:pos x="186" y="141"/>
                </a:cxn>
                <a:cxn ang="0">
                  <a:pos x="166" y="135"/>
                </a:cxn>
                <a:cxn ang="0">
                  <a:pos x="183" y="116"/>
                </a:cxn>
                <a:cxn ang="0">
                  <a:pos x="192" y="114"/>
                </a:cxn>
                <a:cxn ang="0">
                  <a:pos x="202" y="127"/>
                </a:cxn>
                <a:cxn ang="0">
                  <a:pos x="196" y="135"/>
                </a:cxn>
              </a:cxnLst>
              <a:rect l="0" t="0" r="r" b="b"/>
              <a:pathLst>
                <a:path w="257" h="226">
                  <a:moveTo>
                    <a:pt x="246" y="86"/>
                  </a:moveTo>
                  <a:lnTo>
                    <a:pt x="246" y="86"/>
                  </a:lnTo>
                  <a:lnTo>
                    <a:pt x="245" y="83"/>
                  </a:lnTo>
                  <a:lnTo>
                    <a:pt x="245" y="83"/>
                  </a:lnTo>
                  <a:lnTo>
                    <a:pt x="243" y="86"/>
                  </a:lnTo>
                  <a:lnTo>
                    <a:pt x="243" y="87"/>
                  </a:lnTo>
                  <a:lnTo>
                    <a:pt x="243" y="87"/>
                  </a:lnTo>
                  <a:lnTo>
                    <a:pt x="242" y="90"/>
                  </a:lnTo>
                  <a:lnTo>
                    <a:pt x="240" y="91"/>
                  </a:lnTo>
                  <a:lnTo>
                    <a:pt x="233" y="91"/>
                  </a:lnTo>
                  <a:lnTo>
                    <a:pt x="233" y="91"/>
                  </a:lnTo>
                  <a:lnTo>
                    <a:pt x="230" y="90"/>
                  </a:lnTo>
                  <a:lnTo>
                    <a:pt x="226" y="84"/>
                  </a:lnTo>
                  <a:lnTo>
                    <a:pt x="223" y="77"/>
                  </a:lnTo>
                  <a:lnTo>
                    <a:pt x="223" y="77"/>
                  </a:lnTo>
                  <a:lnTo>
                    <a:pt x="228" y="70"/>
                  </a:lnTo>
                  <a:lnTo>
                    <a:pt x="232" y="67"/>
                  </a:lnTo>
                  <a:lnTo>
                    <a:pt x="235" y="64"/>
                  </a:lnTo>
                  <a:lnTo>
                    <a:pt x="235" y="64"/>
                  </a:lnTo>
                  <a:lnTo>
                    <a:pt x="239" y="67"/>
                  </a:lnTo>
                  <a:lnTo>
                    <a:pt x="243" y="70"/>
                  </a:lnTo>
                  <a:lnTo>
                    <a:pt x="243" y="70"/>
                  </a:lnTo>
                  <a:lnTo>
                    <a:pt x="243" y="67"/>
                  </a:lnTo>
                  <a:lnTo>
                    <a:pt x="243" y="67"/>
                  </a:lnTo>
                  <a:lnTo>
                    <a:pt x="245" y="53"/>
                  </a:lnTo>
                  <a:lnTo>
                    <a:pt x="245" y="43"/>
                  </a:lnTo>
                  <a:lnTo>
                    <a:pt x="243" y="39"/>
                  </a:lnTo>
                  <a:lnTo>
                    <a:pt x="242" y="37"/>
                  </a:lnTo>
                  <a:lnTo>
                    <a:pt x="242" y="37"/>
                  </a:lnTo>
                  <a:lnTo>
                    <a:pt x="240" y="36"/>
                  </a:lnTo>
                  <a:lnTo>
                    <a:pt x="239" y="32"/>
                  </a:lnTo>
                  <a:lnTo>
                    <a:pt x="236" y="23"/>
                  </a:lnTo>
                  <a:lnTo>
                    <a:pt x="232" y="7"/>
                  </a:lnTo>
                  <a:lnTo>
                    <a:pt x="232" y="7"/>
                  </a:lnTo>
                  <a:lnTo>
                    <a:pt x="229" y="6"/>
                  </a:lnTo>
                  <a:lnTo>
                    <a:pt x="223" y="6"/>
                  </a:lnTo>
                  <a:lnTo>
                    <a:pt x="218" y="5"/>
                  </a:lnTo>
                  <a:lnTo>
                    <a:pt x="213" y="3"/>
                  </a:lnTo>
                  <a:lnTo>
                    <a:pt x="213" y="3"/>
                  </a:lnTo>
                  <a:lnTo>
                    <a:pt x="210" y="3"/>
                  </a:lnTo>
                  <a:lnTo>
                    <a:pt x="205" y="2"/>
                  </a:lnTo>
                  <a:lnTo>
                    <a:pt x="200" y="2"/>
                  </a:lnTo>
                  <a:lnTo>
                    <a:pt x="198" y="0"/>
                  </a:lnTo>
                  <a:lnTo>
                    <a:pt x="198" y="0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1" y="10"/>
                  </a:lnTo>
                  <a:lnTo>
                    <a:pt x="188" y="10"/>
                  </a:lnTo>
                  <a:lnTo>
                    <a:pt x="185" y="12"/>
                  </a:lnTo>
                  <a:lnTo>
                    <a:pt x="183" y="15"/>
                  </a:lnTo>
                  <a:lnTo>
                    <a:pt x="183" y="15"/>
                  </a:lnTo>
                  <a:lnTo>
                    <a:pt x="181" y="17"/>
                  </a:lnTo>
                  <a:lnTo>
                    <a:pt x="178" y="22"/>
                  </a:lnTo>
                  <a:lnTo>
                    <a:pt x="173" y="23"/>
                  </a:lnTo>
                  <a:lnTo>
                    <a:pt x="171" y="24"/>
                  </a:lnTo>
                  <a:lnTo>
                    <a:pt x="171" y="24"/>
                  </a:lnTo>
                  <a:lnTo>
                    <a:pt x="168" y="24"/>
                  </a:lnTo>
                  <a:lnTo>
                    <a:pt x="165" y="27"/>
                  </a:lnTo>
                  <a:lnTo>
                    <a:pt x="164" y="32"/>
                  </a:lnTo>
                  <a:lnTo>
                    <a:pt x="164" y="34"/>
                  </a:lnTo>
                  <a:lnTo>
                    <a:pt x="164" y="34"/>
                  </a:lnTo>
                  <a:lnTo>
                    <a:pt x="162" y="39"/>
                  </a:lnTo>
                  <a:lnTo>
                    <a:pt x="159" y="42"/>
                  </a:lnTo>
                  <a:lnTo>
                    <a:pt x="155" y="44"/>
                  </a:lnTo>
                  <a:lnTo>
                    <a:pt x="149" y="44"/>
                  </a:lnTo>
                  <a:lnTo>
                    <a:pt x="149" y="44"/>
                  </a:lnTo>
                  <a:lnTo>
                    <a:pt x="146" y="46"/>
                  </a:lnTo>
                  <a:lnTo>
                    <a:pt x="145" y="49"/>
                  </a:lnTo>
                  <a:lnTo>
                    <a:pt x="144" y="57"/>
                  </a:lnTo>
                  <a:lnTo>
                    <a:pt x="144" y="57"/>
                  </a:lnTo>
                  <a:lnTo>
                    <a:pt x="142" y="60"/>
                  </a:lnTo>
                  <a:lnTo>
                    <a:pt x="139" y="63"/>
                  </a:lnTo>
                  <a:lnTo>
                    <a:pt x="135" y="63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2" y="63"/>
                  </a:lnTo>
                  <a:lnTo>
                    <a:pt x="118" y="63"/>
                  </a:lnTo>
                  <a:lnTo>
                    <a:pt x="109" y="57"/>
                  </a:lnTo>
                  <a:lnTo>
                    <a:pt x="109" y="57"/>
                  </a:lnTo>
                  <a:lnTo>
                    <a:pt x="107" y="56"/>
                  </a:lnTo>
                  <a:lnTo>
                    <a:pt x="104" y="56"/>
                  </a:lnTo>
                  <a:lnTo>
                    <a:pt x="102" y="57"/>
                  </a:lnTo>
                  <a:lnTo>
                    <a:pt x="101" y="59"/>
                  </a:lnTo>
                  <a:lnTo>
                    <a:pt x="99" y="63"/>
                  </a:lnTo>
                  <a:lnTo>
                    <a:pt x="98" y="66"/>
                  </a:lnTo>
                  <a:lnTo>
                    <a:pt x="98" y="66"/>
                  </a:lnTo>
                  <a:lnTo>
                    <a:pt x="97" y="70"/>
                  </a:lnTo>
                  <a:lnTo>
                    <a:pt x="92" y="74"/>
                  </a:lnTo>
                  <a:lnTo>
                    <a:pt x="84" y="83"/>
                  </a:lnTo>
                  <a:lnTo>
                    <a:pt x="84" y="83"/>
                  </a:lnTo>
                  <a:lnTo>
                    <a:pt x="81" y="84"/>
                  </a:lnTo>
                  <a:lnTo>
                    <a:pt x="77" y="84"/>
                  </a:lnTo>
                  <a:lnTo>
                    <a:pt x="68" y="84"/>
                  </a:lnTo>
                  <a:lnTo>
                    <a:pt x="68" y="84"/>
                  </a:lnTo>
                  <a:lnTo>
                    <a:pt x="65" y="83"/>
                  </a:lnTo>
                  <a:lnTo>
                    <a:pt x="64" y="81"/>
                  </a:lnTo>
                  <a:lnTo>
                    <a:pt x="65" y="77"/>
                  </a:lnTo>
                  <a:lnTo>
                    <a:pt x="65" y="77"/>
                  </a:lnTo>
                  <a:lnTo>
                    <a:pt x="65" y="76"/>
                  </a:lnTo>
                  <a:lnTo>
                    <a:pt x="65" y="74"/>
                  </a:lnTo>
                  <a:lnTo>
                    <a:pt x="67" y="74"/>
                  </a:lnTo>
                  <a:lnTo>
                    <a:pt x="68" y="73"/>
                  </a:lnTo>
                  <a:lnTo>
                    <a:pt x="68" y="73"/>
                  </a:lnTo>
                  <a:lnTo>
                    <a:pt x="68" y="70"/>
                  </a:lnTo>
                  <a:lnTo>
                    <a:pt x="67" y="64"/>
                  </a:lnTo>
                  <a:lnTo>
                    <a:pt x="63" y="54"/>
                  </a:lnTo>
                  <a:lnTo>
                    <a:pt x="63" y="54"/>
                  </a:lnTo>
                  <a:lnTo>
                    <a:pt x="60" y="52"/>
                  </a:lnTo>
                  <a:lnTo>
                    <a:pt x="55" y="50"/>
                  </a:lnTo>
                  <a:lnTo>
                    <a:pt x="55" y="50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4" y="111"/>
                  </a:lnTo>
                  <a:lnTo>
                    <a:pt x="51" y="114"/>
                  </a:lnTo>
                  <a:lnTo>
                    <a:pt x="47" y="117"/>
                  </a:lnTo>
                  <a:lnTo>
                    <a:pt x="45" y="118"/>
                  </a:lnTo>
                  <a:lnTo>
                    <a:pt x="45" y="118"/>
                  </a:lnTo>
                  <a:lnTo>
                    <a:pt x="41" y="120"/>
                  </a:lnTo>
                  <a:lnTo>
                    <a:pt x="37" y="120"/>
                  </a:lnTo>
                  <a:lnTo>
                    <a:pt x="24" y="120"/>
                  </a:lnTo>
                  <a:lnTo>
                    <a:pt x="24" y="120"/>
                  </a:lnTo>
                  <a:lnTo>
                    <a:pt x="21" y="118"/>
                  </a:lnTo>
                  <a:lnTo>
                    <a:pt x="18" y="116"/>
                  </a:lnTo>
                  <a:lnTo>
                    <a:pt x="17" y="111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4" y="107"/>
                  </a:lnTo>
                  <a:lnTo>
                    <a:pt x="13" y="106"/>
                  </a:lnTo>
                  <a:lnTo>
                    <a:pt x="10" y="107"/>
                  </a:lnTo>
                  <a:lnTo>
                    <a:pt x="8" y="110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6" y="114"/>
                  </a:lnTo>
                  <a:lnTo>
                    <a:pt x="4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7" y="127"/>
                  </a:lnTo>
                  <a:lnTo>
                    <a:pt x="13" y="140"/>
                  </a:lnTo>
                  <a:lnTo>
                    <a:pt x="13" y="140"/>
                  </a:lnTo>
                  <a:lnTo>
                    <a:pt x="16" y="150"/>
                  </a:lnTo>
                  <a:lnTo>
                    <a:pt x="20" y="158"/>
                  </a:lnTo>
                  <a:lnTo>
                    <a:pt x="24" y="165"/>
                  </a:lnTo>
                  <a:lnTo>
                    <a:pt x="27" y="171"/>
                  </a:lnTo>
                  <a:lnTo>
                    <a:pt x="27" y="171"/>
                  </a:lnTo>
                  <a:lnTo>
                    <a:pt x="30" y="181"/>
                  </a:lnTo>
                  <a:lnTo>
                    <a:pt x="30" y="185"/>
                  </a:lnTo>
                  <a:lnTo>
                    <a:pt x="27" y="187"/>
                  </a:lnTo>
                  <a:lnTo>
                    <a:pt x="27" y="187"/>
                  </a:lnTo>
                  <a:lnTo>
                    <a:pt x="24" y="188"/>
                  </a:lnTo>
                  <a:lnTo>
                    <a:pt x="24" y="191"/>
                  </a:lnTo>
                  <a:lnTo>
                    <a:pt x="24" y="194"/>
                  </a:lnTo>
                  <a:lnTo>
                    <a:pt x="28" y="199"/>
                  </a:lnTo>
                  <a:lnTo>
                    <a:pt x="28" y="199"/>
                  </a:lnTo>
                  <a:lnTo>
                    <a:pt x="30" y="205"/>
                  </a:lnTo>
                  <a:lnTo>
                    <a:pt x="31" y="209"/>
                  </a:lnTo>
                  <a:lnTo>
                    <a:pt x="31" y="212"/>
                  </a:lnTo>
                  <a:lnTo>
                    <a:pt x="33" y="214"/>
                  </a:lnTo>
                  <a:lnTo>
                    <a:pt x="33" y="214"/>
                  </a:lnTo>
                  <a:lnTo>
                    <a:pt x="35" y="214"/>
                  </a:lnTo>
                  <a:lnTo>
                    <a:pt x="37" y="215"/>
                  </a:lnTo>
                  <a:lnTo>
                    <a:pt x="38" y="217"/>
                  </a:lnTo>
                  <a:lnTo>
                    <a:pt x="40" y="218"/>
                  </a:lnTo>
                  <a:lnTo>
                    <a:pt x="40" y="218"/>
                  </a:lnTo>
                  <a:lnTo>
                    <a:pt x="43" y="218"/>
                  </a:lnTo>
                  <a:lnTo>
                    <a:pt x="44" y="219"/>
                  </a:lnTo>
                  <a:lnTo>
                    <a:pt x="48" y="224"/>
                  </a:lnTo>
                  <a:lnTo>
                    <a:pt x="48" y="224"/>
                  </a:lnTo>
                  <a:lnTo>
                    <a:pt x="50" y="226"/>
                  </a:lnTo>
                  <a:lnTo>
                    <a:pt x="53" y="226"/>
                  </a:lnTo>
                  <a:lnTo>
                    <a:pt x="55" y="225"/>
                  </a:lnTo>
                  <a:lnTo>
                    <a:pt x="58" y="224"/>
                  </a:lnTo>
                  <a:lnTo>
                    <a:pt x="58" y="224"/>
                  </a:lnTo>
                  <a:lnTo>
                    <a:pt x="61" y="221"/>
                  </a:lnTo>
                  <a:lnTo>
                    <a:pt x="65" y="219"/>
                  </a:lnTo>
                  <a:lnTo>
                    <a:pt x="78" y="218"/>
                  </a:lnTo>
                  <a:lnTo>
                    <a:pt x="78" y="218"/>
                  </a:lnTo>
                  <a:lnTo>
                    <a:pt x="82" y="218"/>
                  </a:lnTo>
                  <a:lnTo>
                    <a:pt x="85" y="217"/>
                  </a:lnTo>
                  <a:lnTo>
                    <a:pt x="88" y="215"/>
                  </a:lnTo>
                  <a:lnTo>
                    <a:pt x="92" y="212"/>
                  </a:lnTo>
                  <a:lnTo>
                    <a:pt x="92" y="212"/>
                  </a:lnTo>
                  <a:lnTo>
                    <a:pt x="98" y="211"/>
                  </a:lnTo>
                  <a:lnTo>
                    <a:pt x="105" y="211"/>
                  </a:lnTo>
                  <a:lnTo>
                    <a:pt x="111" y="211"/>
                  </a:lnTo>
                  <a:lnTo>
                    <a:pt x="117" y="212"/>
                  </a:lnTo>
                  <a:lnTo>
                    <a:pt x="117" y="212"/>
                  </a:lnTo>
                  <a:lnTo>
                    <a:pt x="122" y="214"/>
                  </a:lnTo>
                  <a:lnTo>
                    <a:pt x="127" y="214"/>
                  </a:lnTo>
                  <a:lnTo>
                    <a:pt x="132" y="211"/>
                  </a:lnTo>
                  <a:lnTo>
                    <a:pt x="132" y="211"/>
                  </a:lnTo>
                  <a:lnTo>
                    <a:pt x="135" y="209"/>
                  </a:lnTo>
                  <a:lnTo>
                    <a:pt x="138" y="211"/>
                  </a:lnTo>
                  <a:lnTo>
                    <a:pt x="141" y="211"/>
                  </a:lnTo>
                  <a:lnTo>
                    <a:pt x="142" y="209"/>
                  </a:lnTo>
                  <a:lnTo>
                    <a:pt x="142" y="208"/>
                  </a:lnTo>
                  <a:lnTo>
                    <a:pt x="142" y="208"/>
                  </a:lnTo>
                  <a:lnTo>
                    <a:pt x="144" y="205"/>
                  </a:lnTo>
                  <a:lnTo>
                    <a:pt x="146" y="204"/>
                  </a:lnTo>
                  <a:lnTo>
                    <a:pt x="156" y="204"/>
                  </a:lnTo>
                  <a:lnTo>
                    <a:pt x="156" y="204"/>
                  </a:lnTo>
                  <a:lnTo>
                    <a:pt x="162" y="202"/>
                  </a:lnTo>
                  <a:lnTo>
                    <a:pt x="171" y="198"/>
                  </a:lnTo>
                  <a:lnTo>
                    <a:pt x="179" y="191"/>
                  </a:lnTo>
                  <a:lnTo>
                    <a:pt x="189" y="182"/>
                  </a:lnTo>
                  <a:lnTo>
                    <a:pt x="189" y="182"/>
                  </a:lnTo>
                  <a:lnTo>
                    <a:pt x="199" y="172"/>
                  </a:lnTo>
                  <a:lnTo>
                    <a:pt x="209" y="160"/>
                  </a:lnTo>
                  <a:lnTo>
                    <a:pt x="220" y="147"/>
                  </a:lnTo>
                  <a:lnTo>
                    <a:pt x="228" y="137"/>
                  </a:lnTo>
                  <a:lnTo>
                    <a:pt x="228" y="137"/>
                  </a:lnTo>
                  <a:lnTo>
                    <a:pt x="232" y="128"/>
                  </a:lnTo>
                  <a:lnTo>
                    <a:pt x="239" y="121"/>
                  </a:lnTo>
                  <a:lnTo>
                    <a:pt x="250" y="111"/>
                  </a:lnTo>
                  <a:lnTo>
                    <a:pt x="250" y="111"/>
                  </a:lnTo>
                  <a:lnTo>
                    <a:pt x="253" y="107"/>
                  </a:lnTo>
                  <a:lnTo>
                    <a:pt x="255" y="100"/>
                  </a:lnTo>
                  <a:lnTo>
                    <a:pt x="257" y="84"/>
                  </a:lnTo>
                  <a:lnTo>
                    <a:pt x="257" y="84"/>
                  </a:lnTo>
                  <a:lnTo>
                    <a:pt x="246" y="86"/>
                  </a:lnTo>
                  <a:lnTo>
                    <a:pt x="246" y="86"/>
                  </a:lnTo>
                  <a:close/>
                  <a:moveTo>
                    <a:pt x="196" y="138"/>
                  </a:moveTo>
                  <a:lnTo>
                    <a:pt x="196" y="138"/>
                  </a:lnTo>
                  <a:lnTo>
                    <a:pt x="196" y="140"/>
                  </a:lnTo>
                  <a:lnTo>
                    <a:pt x="195" y="140"/>
                  </a:lnTo>
                  <a:lnTo>
                    <a:pt x="192" y="140"/>
                  </a:lnTo>
                  <a:lnTo>
                    <a:pt x="188" y="140"/>
                  </a:lnTo>
                  <a:lnTo>
                    <a:pt x="186" y="141"/>
                  </a:lnTo>
                  <a:lnTo>
                    <a:pt x="186" y="141"/>
                  </a:lnTo>
                  <a:lnTo>
                    <a:pt x="182" y="150"/>
                  </a:lnTo>
                  <a:lnTo>
                    <a:pt x="175" y="148"/>
                  </a:lnTo>
                  <a:lnTo>
                    <a:pt x="166" y="135"/>
                  </a:lnTo>
                  <a:lnTo>
                    <a:pt x="166" y="135"/>
                  </a:lnTo>
                  <a:lnTo>
                    <a:pt x="175" y="121"/>
                  </a:lnTo>
                  <a:lnTo>
                    <a:pt x="175" y="121"/>
                  </a:lnTo>
                  <a:lnTo>
                    <a:pt x="178" y="118"/>
                  </a:lnTo>
                  <a:lnTo>
                    <a:pt x="183" y="116"/>
                  </a:lnTo>
                  <a:lnTo>
                    <a:pt x="188" y="113"/>
                  </a:lnTo>
                  <a:lnTo>
                    <a:pt x="191" y="114"/>
                  </a:lnTo>
                  <a:lnTo>
                    <a:pt x="192" y="114"/>
                  </a:lnTo>
                  <a:lnTo>
                    <a:pt x="192" y="114"/>
                  </a:lnTo>
                  <a:lnTo>
                    <a:pt x="193" y="117"/>
                  </a:lnTo>
                  <a:lnTo>
                    <a:pt x="198" y="121"/>
                  </a:lnTo>
                  <a:lnTo>
                    <a:pt x="200" y="124"/>
                  </a:lnTo>
                  <a:lnTo>
                    <a:pt x="202" y="127"/>
                  </a:lnTo>
                  <a:lnTo>
                    <a:pt x="202" y="127"/>
                  </a:lnTo>
                  <a:lnTo>
                    <a:pt x="200" y="130"/>
                  </a:lnTo>
                  <a:lnTo>
                    <a:pt x="199" y="133"/>
                  </a:lnTo>
                  <a:lnTo>
                    <a:pt x="196" y="135"/>
                  </a:lnTo>
                  <a:lnTo>
                    <a:pt x="196" y="138"/>
                  </a:lnTo>
                  <a:lnTo>
                    <a:pt x="196" y="13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36" name="Madagascar">
              <a:extLst>
                <a:ext uri="{FF2B5EF4-FFF2-40B4-BE49-F238E27FC236}">
                  <a16:creationId xmlns:a16="http://schemas.microsoft.com/office/drawing/2014/main" id="{6B7357D0-E927-344F-BF23-1BD33470D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2609" y="4598298"/>
              <a:ext cx="170176" cy="335911"/>
            </a:xfrm>
            <a:custGeom>
              <a:avLst/>
              <a:gdLst/>
              <a:ahLst/>
              <a:cxnLst>
                <a:cxn ang="0">
                  <a:pos x="98" y="3"/>
                </a:cxn>
                <a:cxn ang="0">
                  <a:pos x="94" y="1"/>
                </a:cxn>
                <a:cxn ang="0">
                  <a:pos x="93" y="7"/>
                </a:cxn>
                <a:cxn ang="0">
                  <a:pos x="90" y="18"/>
                </a:cxn>
                <a:cxn ang="0">
                  <a:pos x="88" y="21"/>
                </a:cxn>
                <a:cxn ang="0">
                  <a:pos x="83" y="25"/>
                </a:cxn>
                <a:cxn ang="0">
                  <a:pos x="80" y="25"/>
                </a:cxn>
                <a:cxn ang="0">
                  <a:pos x="74" y="27"/>
                </a:cxn>
                <a:cxn ang="0">
                  <a:pos x="73" y="33"/>
                </a:cxn>
                <a:cxn ang="0">
                  <a:pos x="73" y="35"/>
                </a:cxn>
                <a:cxn ang="0">
                  <a:pos x="71" y="38"/>
                </a:cxn>
                <a:cxn ang="0">
                  <a:pos x="71" y="41"/>
                </a:cxn>
                <a:cxn ang="0">
                  <a:pos x="69" y="47"/>
                </a:cxn>
                <a:cxn ang="0">
                  <a:pos x="60" y="51"/>
                </a:cxn>
                <a:cxn ang="0">
                  <a:pos x="54" y="52"/>
                </a:cxn>
                <a:cxn ang="0">
                  <a:pos x="43" y="61"/>
                </a:cxn>
                <a:cxn ang="0">
                  <a:pos x="37" y="62"/>
                </a:cxn>
                <a:cxn ang="0">
                  <a:pos x="32" y="62"/>
                </a:cxn>
                <a:cxn ang="0">
                  <a:pos x="22" y="65"/>
                </a:cxn>
                <a:cxn ang="0">
                  <a:pos x="17" y="67"/>
                </a:cxn>
                <a:cxn ang="0">
                  <a:pos x="14" y="68"/>
                </a:cxn>
                <a:cxn ang="0">
                  <a:pos x="13" y="81"/>
                </a:cxn>
                <a:cxn ang="0">
                  <a:pos x="10" y="88"/>
                </a:cxn>
                <a:cxn ang="0">
                  <a:pos x="7" y="101"/>
                </a:cxn>
                <a:cxn ang="0">
                  <a:pos x="13" y="117"/>
                </a:cxn>
                <a:cxn ang="0">
                  <a:pos x="14" y="124"/>
                </a:cxn>
                <a:cxn ang="0">
                  <a:pos x="16" y="135"/>
                </a:cxn>
                <a:cxn ang="0">
                  <a:pos x="9" y="149"/>
                </a:cxn>
                <a:cxn ang="0">
                  <a:pos x="5" y="155"/>
                </a:cxn>
                <a:cxn ang="0">
                  <a:pos x="0" y="171"/>
                </a:cxn>
                <a:cxn ang="0">
                  <a:pos x="3" y="188"/>
                </a:cxn>
                <a:cxn ang="0">
                  <a:pos x="5" y="195"/>
                </a:cxn>
                <a:cxn ang="0">
                  <a:pos x="9" y="212"/>
                </a:cxn>
                <a:cxn ang="0">
                  <a:pos x="13" y="218"/>
                </a:cxn>
                <a:cxn ang="0">
                  <a:pos x="27" y="226"/>
                </a:cxn>
                <a:cxn ang="0">
                  <a:pos x="39" y="226"/>
                </a:cxn>
                <a:cxn ang="0">
                  <a:pos x="42" y="225"/>
                </a:cxn>
                <a:cxn ang="0">
                  <a:pos x="49" y="223"/>
                </a:cxn>
                <a:cxn ang="0">
                  <a:pos x="59" y="219"/>
                </a:cxn>
                <a:cxn ang="0">
                  <a:pos x="63" y="209"/>
                </a:cxn>
                <a:cxn ang="0">
                  <a:pos x="81" y="152"/>
                </a:cxn>
                <a:cxn ang="0">
                  <a:pos x="93" y="114"/>
                </a:cxn>
                <a:cxn ang="0">
                  <a:pos x="98" y="89"/>
                </a:cxn>
                <a:cxn ang="0">
                  <a:pos x="98" y="84"/>
                </a:cxn>
                <a:cxn ang="0">
                  <a:pos x="103" y="75"/>
                </a:cxn>
                <a:cxn ang="0">
                  <a:pos x="101" y="71"/>
                </a:cxn>
                <a:cxn ang="0">
                  <a:pos x="101" y="61"/>
                </a:cxn>
                <a:cxn ang="0">
                  <a:pos x="104" y="60"/>
                </a:cxn>
                <a:cxn ang="0">
                  <a:pos x="106" y="61"/>
                </a:cxn>
                <a:cxn ang="0">
                  <a:pos x="111" y="65"/>
                </a:cxn>
                <a:cxn ang="0">
                  <a:pos x="115" y="60"/>
                </a:cxn>
                <a:cxn ang="0">
                  <a:pos x="115" y="52"/>
                </a:cxn>
                <a:cxn ang="0">
                  <a:pos x="110" y="37"/>
                </a:cxn>
                <a:cxn ang="0">
                  <a:pos x="110" y="28"/>
                </a:cxn>
                <a:cxn ang="0">
                  <a:pos x="104" y="13"/>
                </a:cxn>
                <a:cxn ang="0">
                  <a:pos x="98" y="3"/>
                </a:cxn>
              </a:cxnLst>
              <a:rect l="0" t="0" r="r" b="b"/>
              <a:pathLst>
                <a:path w="115" h="227">
                  <a:moveTo>
                    <a:pt x="98" y="3"/>
                  </a:moveTo>
                  <a:lnTo>
                    <a:pt x="98" y="3"/>
                  </a:lnTo>
                  <a:lnTo>
                    <a:pt x="96" y="0"/>
                  </a:lnTo>
                  <a:lnTo>
                    <a:pt x="94" y="1"/>
                  </a:lnTo>
                  <a:lnTo>
                    <a:pt x="93" y="7"/>
                  </a:lnTo>
                  <a:lnTo>
                    <a:pt x="93" y="7"/>
                  </a:lnTo>
                  <a:lnTo>
                    <a:pt x="90" y="11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88" y="21"/>
                  </a:lnTo>
                  <a:lnTo>
                    <a:pt x="87" y="24"/>
                  </a:lnTo>
                  <a:lnTo>
                    <a:pt x="83" y="25"/>
                  </a:lnTo>
                  <a:lnTo>
                    <a:pt x="80" y="25"/>
                  </a:lnTo>
                  <a:lnTo>
                    <a:pt x="80" y="25"/>
                  </a:lnTo>
                  <a:lnTo>
                    <a:pt x="77" y="25"/>
                  </a:lnTo>
                  <a:lnTo>
                    <a:pt x="74" y="27"/>
                  </a:lnTo>
                  <a:lnTo>
                    <a:pt x="71" y="30"/>
                  </a:lnTo>
                  <a:lnTo>
                    <a:pt x="73" y="33"/>
                  </a:lnTo>
                  <a:lnTo>
                    <a:pt x="73" y="33"/>
                  </a:lnTo>
                  <a:lnTo>
                    <a:pt x="73" y="35"/>
                  </a:lnTo>
                  <a:lnTo>
                    <a:pt x="71" y="37"/>
                  </a:lnTo>
                  <a:lnTo>
                    <a:pt x="71" y="38"/>
                  </a:lnTo>
                  <a:lnTo>
                    <a:pt x="71" y="41"/>
                  </a:lnTo>
                  <a:lnTo>
                    <a:pt x="71" y="41"/>
                  </a:lnTo>
                  <a:lnTo>
                    <a:pt x="71" y="44"/>
                  </a:lnTo>
                  <a:lnTo>
                    <a:pt x="69" y="47"/>
                  </a:lnTo>
                  <a:lnTo>
                    <a:pt x="64" y="50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54" y="52"/>
                  </a:lnTo>
                  <a:lnTo>
                    <a:pt x="49" y="57"/>
                  </a:lnTo>
                  <a:lnTo>
                    <a:pt x="43" y="61"/>
                  </a:lnTo>
                  <a:lnTo>
                    <a:pt x="40" y="62"/>
                  </a:lnTo>
                  <a:lnTo>
                    <a:pt x="37" y="62"/>
                  </a:lnTo>
                  <a:lnTo>
                    <a:pt x="37" y="62"/>
                  </a:lnTo>
                  <a:lnTo>
                    <a:pt x="32" y="62"/>
                  </a:lnTo>
                  <a:lnTo>
                    <a:pt x="27" y="64"/>
                  </a:lnTo>
                  <a:lnTo>
                    <a:pt x="22" y="65"/>
                  </a:lnTo>
                  <a:lnTo>
                    <a:pt x="17" y="67"/>
                  </a:lnTo>
                  <a:lnTo>
                    <a:pt x="17" y="67"/>
                  </a:lnTo>
                  <a:lnTo>
                    <a:pt x="16" y="67"/>
                  </a:lnTo>
                  <a:lnTo>
                    <a:pt x="14" y="68"/>
                  </a:lnTo>
                  <a:lnTo>
                    <a:pt x="13" y="74"/>
                  </a:lnTo>
                  <a:lnTo>
                    <a:pt x="13" y="81"/>
                  </a:lnTo>
                  <a:lnTo>
                    <a:pt x="10" y="88"/>
                  </a:lnTo>
                  <a:lnTo>
                    <a:pt x="10" y="88"/>
                  </a:lnTo>
                  <a:lnTo>
                    <a:pt x="9" y="94"/>
                  </a:lnTo>
                  <a:lnTo>
                    <a:pt x="7" y="101"/>
                  </a:lnTo>
                  <a:lnTo>
                    <a:pt x="10" y="108"/>
                  </a:lnTo>
                  <a:lnTo>
                    <a:pt x="13" y="117"/>
                  </a:lnTo>
                  <a:lnTo>
                    <a:pt x="13" y="117"/>
                  </a:lnTo>
                  <a:lnTo>
                    <a:pt x="14" y="124"/>
                  </a:lnTo>
                  <a:lnTo>
                    <a:pt x="16" y="132"/>
                  </a:lnTo>
                  <a:lnTo>
                    <a:pt x="16" y="135"/>
                  </a:lnTo>
                  <a:lnTo>
                    <a:pt x="14" y="139"/>
                  </a:lnTo>
                  <a:lnTo>
                    <a:pt x="9" y="149"/>
                  </a:lnTo>
                  <a:lnTo>
                    <a:pt x="9" y="149"/>
                  </a:lnTo>
                  <a:lnTo>
                    <a:pt x="5" y="155"/>
                  </a:lnTo>
                  <a:lnTo>
                    <a:pt x="2" y="159"/>
                  </a:lnTo>
                  <a:lnTo>
                    <a:pt x="0" y="171"/>
                  </a:lnTo>
                  <a:lnTo>
                    <a:pt x="0" y="179"/>
                  </a:lnTo>
                  <a:lnTo>
                    <a:pt x="3" y="188"/>
                  </a:lnTo>
                  <a:lnTo>
                    <a:pt x="3" y="188"/>
                  </a:lnTo>
                  <a:lnTo>
                    <a:pt x="5" y="195"/>
                  </a:lnTo>
                  <a:lnTo>
                    <a:pt x="7" y="203"/>
                  </a:lnTo>
                  <a:lnTo>
                    <a:pt x="9" y="212"/>
                  </a:lnTo>
                  <a:lnTo>
                    <a:pt x="13" y="218"/>
                  </a:lnTo>
                  <a:lnTo>
                    <a:pt x="13" y="218"/>
                  </a:lnTo>
                  <a:lnTo>
                    <a:pt x="19" y="223"/>
                  </a:lnTo>
                  <a:lnTo>
                    <a:pt x="27" y="226"/>
                  </a:lnTo>
                  <a:lnTo>
                    <a:pt x="36" y="227"/>
                  </a:lnTo>
                  <a:lnTo>
                    <a:pt x="39" y="226"/>
                  </a:lnTo>
                  <a:lnTo>
                    <a:pt x="42" y="225"/>
                  </a:lnTo>
                  <a:lnTo>
                    <a:pt x="42" y="225"/>
                  </a:lnTo>
                  <a:lnTo>
                    <a:pt x="46" y="223"/>
                  </a:lnTo>
                  <a:lnTo>
                    <a:pt x="49" y="223"/>
                  </a:lnTo>
                  <a:lnTo>
                    <a:pt x="53" y="222"/>
                  </a:lnTo>
                  <a:lnTo>
                    <a:pt x="59" y="219"/>
                  </a:lnTo>
                  <a:lnTo>
                    <a:pt x="59" y="219"/>
                  </a:lnTo>
                  <a:lnTo>
                    <a:pt x="63" y="209"/>
                  </a:lnTo>
                  <a:lnTo>
                    <a:pt x="69" y="192"/>
                  </a:lnTo>
                  <a:lnTo>
                    <a:pt x="81" y="152"/>
                  </a:lnTo>
                  <a:lnTo>
                    <a:pt x="81" y="152"/>
                  </a:lnTo>
                  <a:lnTo>
                    <a:pt x="93" y="114"/>
                  </a:lnTo>
                  <a:lnTo>
                    <a:pt x="97" y="98"/>
                  </a:lnTo>
                  <a:lnTo>
                    <a:pt x="98" y="89"/>
                  </a:lnTo>
                  <a:lnTo>
                    <a:pt x="98" y="89"/>
                  </a:lnTo>
                  <a:lnTo>
                    <a:pt x="98" y="84"/>
                  </a:lnTo>
                  <a:lnTo>
                    <a:pt x="101" y="80"/>
                  </a:lnTo>
                  <a:lnTo>
                    <a:pt x="103" y="75"/>
                  </a:lnTo>
                  <a:lnTo>
                    <a:pt x="101" y="71"/>
                  </a:lnTo>
                  <a:lnTo>
                    <a:pt x="101" y="71"/>
                  </a:lnTo>
                  <a:lnTo>
                    <a:pt x="100" y="65"/>
                  </a:lnTo>
                  <a:lnTo>
                    <a:pt x="101" y="61"/>
                  </a:lnTo>
                  <a:lnTo>
                    <a:pt x="103" y="60"/>
                  </a:lnTo>
                  <a:lnTo>
                    <a:pt x="104" y="60"/>
                  </a:lnTo>
                  <a:lnTo>
                    <a:pt x="106" y="61"/>
                  </a:lnTo>
                  <a:lnTo>
                    <a:pt x="106" y="61"/>
                  </a:lnTo>
                  <a:lnTo>
                    <a:pt x="108" y="64"/>
                  </a:lnTo>
                  <a:lnTo>
                    <a:pt x="111" y="65"/>
                  </a:lnTo>
                  <a:lnTo>
                    <a:pt x="114" y="64"/>
                  </a:lnTo>
                  <a:lnTo>
                    <a:pt x="115" y="60"/>
                  </a:lnTo>
                  <a:lnTo>
                    <a:pt x="115" y="60"/>
                  </a:lnTo>
                  <a:lnTo>
                    <a:pt x="115" y="52"/>
                  </a:lnTo>
                  <a:lnTo>
                    <a:pt x="113" y="45"/>
                  </a:lnTo>
                  <a:lnTo>
                    <a:pt x="110" y="37"/>
                  </a:lnTo>
                  <a:lnTo>
                    <a:pt x="110" y="28"/>
                  </a:lnTo>
                  <a:lnTo>
                    <a:pt x="110" y="28"/>
                  </a:lnTo>
                  <a:lnTo>
                    <a:pt x="107" y="21"/>
                  </a:lnTo>
                  <a:lnTo>
                    <a:pt x="104" y="13"/>
                  </a:lnTo>
                  <a:lnTo>
                    <a:pt x="100" y="7"/>
                  </a:lnTo>
                  <a:lnTo>
                    <a:pt x="98" y="3"/>
                  </a:lnTo>
                  <a:lnTo>
                    <a:pt x="98" y="3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37" name="Ghana">
              <a:extLst>
                <a:ext uri="{FF2B5EF4-FFF2-40B4-BE49-F238E27FC236}">
                  <a16:creationId xmlns:a16="http://schemas.microsoft.com/office/drawing/2014/main" id="{E617FECA-456D-E441-89FA-4420A8596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6448" y="4044859"/>
              <a:ext cx="100626" cy="153897"/>
            </a:xfrm>
            <a:custGeom>
              <a:avLst/>
              <a:gdLst/>
              <a:ahLst/>
              <a:cxnLst>
                <a:cxn ang="0">
                  <a:pos x="59" y="42"/>
                </a:cxn>
                <a:cxn ang="0">
                  <a:pos x="59" y="42"/>
                </a:cxn>
                <a:cxn ang="0">
                  <a:pos x="57" y="37"/>
                </a:cxn>
                <a:cxn ang="0">
                  <a:pos x="57" y="31"/>
                </a:cxn>
                <a:cxn ang="0">
                  <a:pos x="59" y="20"/>
                </a:cxn>
                <a:cxn ang="0">
                  <a:pos x="59" y="20"/>
                </a:cxn>
                <a:cxn ang="0">
                  <a:pos x="57" y="14"/>
                </a:cxn>
                <a:cxn ang="0">
                  <a:pos x="54" y="10"/>
                </a:cxn>
                <a:cxn ang="0">
                  <a:pos x="54" y="10"/>
                </a:cxn>
                <a:cxn ang="0">
                  <a:pos x="53" y="7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0" y="1"/>
                </a:cxn>
                <a:cxn ang="0">
                  <a:pos x="49" y="3"/>
                </a:cxn>
                <a:cxn ang="0">
                  <a:pos x="47" y="4"/>
                </a:cxn>
                <a:cxn ang="0">
                  <a:pos x="47" y="4"/>
                </a:cxn>
                <a:cxn ang="0">
                  <a:pos x="47" y="4"/>
                </a:cxn>
                <a:cxn ang="0">
                  <a:pos x="40" y="3"/>
                </a:cxn>
                <a:cxn ang="0">
                  <a:pos x="27" y="1"/>
                </a:cxn>
                <a:cxn ang="0">
                  <a:pos x="13" y="1"/>
                </a:cxn>
                <a:cxn ang="0">
                  <a:pos x="9" y="3"/>
                </a:cxn>
                <a:cxn ang="0">
                  <a:pos x="7" y="3"/>
                </a:cxn>
                <a:cxn ang="0">
                  <a:pos x="7" y="3"/>
                </a:cxn>
                <a:cxn ang="0">
                  <a:pos x="6" y="7"/>
                </a:cxn>
                <a:cxn ang="0">
                  <a:pos x="7" y="11"/>
                </a:cxn>
                <a:cxn ang="0">
                  <a:pos x="10" y="20"/>
                </a:cxn>
                <a:cxn ang="0">
                  <a:pos x="10" y="20"/>
                </a:cxn>
                <a:cxn ang="0">
                  <a:pos x="9" y="21"/>
                </a:cxn>
                <a:cxn ang="0">
                  <a:pos x="7" y="22"/>
                </a:cxn>
                <a:cxn ang="0">
                  <a:pos x="7" y="22"/>
                </a:cxn>
                <a:cxn ang="0">
                  <a:pos x="10" y="30"/>
                </a:cxn>
                <a:cxn ang="0">
                  <a:pos x="12" y="37"/>
                </a:cxn>
                <a:cxn ang="0">
                  <a:pos x="13" y="47"/>
                </a:cxn>
                <a:cxn ang="0">
                  <a:pos x="13" y="47"/>
                </a:cxn>
                <a:cxn ang="0">
                  <a:pos x="12" y="50"/>
                </a:cxn>
                <a:cxn ang="0">
                  <a:pos x="10" y="52"/>
                </a:cxn>
                <a:cxn ang="0">
                  <a:pos x="7" y="55"/>
                </a:cxn>
                <a:cxn ang="0">
                  <a:pos x="7" y="58"/>
                </a:cxn>
                <a:cxn ang="0">
                  <a:pos x="7" y="58"/>
                </a:cxn>
                <a:cxn ang="0">
                  <a:pos x="6" y="61"/>
                </a:cxn>
                <a:cxn ang="0">
                  <a:pos x="4" y="67"/>
                </a:cxn>
                <a:cxn ang="0">
                  <a:pos x="0" y="74"/>
                </a:cxn>
                <a:cxn ang="0">
                  <a:pos x="0" y="74"/>
                </a:cxn>
                <a:cxn ang="0">
                  <a:pos x="3" y="82"/>
                </a:cxn>
                <a:cxn ang="0">
                  <a:pos x="7" y="91"/>
                </a:cxn>
                <a:cxn ang="0">
                  <a:pos x="7" y="91"/>
                </a:cxn>
                <a:cxn ang="0">
                  <a:pos x="7" y="95"/>
                </a:cxn>
                <a:cxn ang="0">
                  <a:pos x="7" y="99"/>
                </a:cxn>
                <a:cxn ang="0">
                  <a:pos x="7" y="99"/>
                </a:cxn>
                <a:cxn ang="0">
                  <a:pos x="19" y="104"/>
                </a:cxn>
                <a:cxn ang="0">
                  <a:pos x="19" y="104"/>
                </a:cxn>
                <a:cxn ang="0">
                  <a:pos x="24" y="102"/>
                </a:cxn>
                <a:cxn ang="0">
                  <a:pos x="33" y="99"/>
                </a:cxn>
                <a:cxn ang="0">
                  <a:pos x="50" y="91"/>
                </a:cxn>
                <a:cxn ang="0">
                  <a:pos x="50" y="91"/>
                </a:cxn>
                <a:cxn ang="0">
                  <a:pos x="68" y="82"/>
                </a:cxn>
                <a:cxn ang="0">
                  <a:pos x="68" y="82"/>
                </a:cxn>
                <a:cxn ang="0">
                  <a:pos x="64" y="74"/>
                </a:cxn>
                <a:cxn ang="0">
                  <a:pos x="63" y="64"/>
                </a:cxn>
                <a:cxn ang="0">
                  <a:pos x="63" y="64"/>
                </a:cxn>
                <a:cxn ang="0">
                  <a:pos x="61" y="52"/>
                </a:cxn>
                <a:cxn ang="0">
                  <a:pos x="59" y="42"/>
                </a:cxn>
                <a:cxn ang="0">
                  <a:pos x="59" y="42"/>
                </a:cxn>
              </a:cxnLst>
              <a:rect l="0" t="0" r="r" b="b"/>
              <a:pathLst>
                <a:path w="68" h="104">
                  <a:moveTo>
                    <a:pt x="59" y="42"/>
                  </a:moveTo>
                  <a:lnTo>
                    <a:pt x="59" y="42"/>
                  </a:lnTo>
                  <a:lnTo>
                    <a:pt x="57" y="37"/>
                  </a:lnTo>
                  <a:lnTo>
                    <a:pt x="57" y="31"/>
                  </a:lnTo>
                  <a:lnTo>
                    <a:pt x="59" y="20"/>
                  </a:lnTo>
                  <a:lnTo>
                    <a:pt x="59" y="20"/>
                  </a:lnTo>
                  <a:lnTo>
                    <a:pt x="57" y="14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53" y="7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0" y="1"/>
                  </a:lnTo>
                  <a:lnTo>
                    <a:pt x="49" y="3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40" y="3"/>
                  </a:lnTo>
                  <a:lnTo>
                    <a:pt x="27" y="1"/>
                  </a:lnTo>
                  <a:lnTo>
                    <a:pt x="13" y="1"/>
                  </a:lnTo>
                  <a:lnTo>
                    <a:pt x="9" y="3"/>
                  </a:lnTo>
                  <a:lnTo>
                    <a:pt x="7" y="3"/>
                  </a:lnTo>
                  <a:lnTo>
                    <a:pt x="7" y="3"/>
                  </a:lnTo>
                  <a:lnTo>
                    <a:pt x="6" y="7"/>
                  </a:lnTo>
                  <a:lnTo>
                    <a:pt x="7" y="11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9" y="21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10" y="30"/>
                  </a:lnTo>
                  <a:lnTo>
                    <a:pt x="12" y="37"/>
                  </a:lnTo>
                  <a:lnTo>
                    <a:pt x="13" y="47"/>
                  </a:lnTo>
                  <a:lnTo>
                    <a:pt x="13" y="47"/>
                  </a:lnTo>
                  <a:lnTo>
                    <a:pt x="12" y="50"/>
                  </a:lnTo>
                  <a:lnTo>
                    <a:pt x="10" y="52"/>
                  </a:lnTo>
                  <a:lnTo>
                    <a:pt x="7" y="55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6" y="61"/>
                  </a:lnTo>
                  <a:lnTo>
                    <a:pt x="4" y="67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3" y="82"/>
                  </a:lnTo>
                  <a:lnTo>
                    <a:pt x="7" y="91"/>
                  </a:lnTo>
                  <a:lnTo>
                    <a:pt x="7" y="91"/>
                  </a:lnTo>
                  <a:lnTo>
                    <a:pt x="7" y="95"/>
                  </a:lnTo>
                  <a:lnTo>
                    <a:pt x="7" y="99"/>
                  </a:lnTo>
                  <a:lnTo>
                    <a:pt x="7" y="99"/>
                  </a:lnTo>
                  <a:lnTo>
                    <a:pt x="19" y="104"/>
                  </a:lnTo>
                  <a:lnTo>
                    <a:pt x="19" y="104"/>
                  </a:lnTo>
                  <a:lnTo>
                    <a:pt x="24" y="102"/>
                  </a:lnTo>
                  <a:lnTo>
                    <a:pt x="33" y="99"/>
                  </a:lnTo>
                  <a:lnTo>
                    <a:pt x="50" y="91"/>
                  </a:lnTo>
                  <a:lnTo>
                    <a:pt x="50" y="91"/>
                  </a:lnTo>
                  <a:lnTo>
                    <a:pt x="68" y="82"/>
                  </a:lnTo>
                  <a:lnTo>
                    <a:pt x="68" y="82"/>
                  </a:lnTo>
                  <a:lnTo>
                    <a:pt x="64" y="74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61" y="52"/>
                  </a:lnTo>
                  <a:lnTo>
                    <a:pt x="59" y="42"/>
                  </a:lnTo>
                  <a:lnTo>
                    <a:pt x="59" y="4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38" name="Liberia">
              <a:extLst>
                <a:ext uri="{FF2B5EF4-FFF2-40B4-BE49-F238E27FC236}">
                  <a16:creationId xmlns:a16="http://schemas.microsoft.com/office/drawing/2014/main" id="{BF47CCE4-6BA7-384A-B49F-3F1D9333B0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56" y="4109969"/>
              <a:ext cx="99146" cy="94706"/>
            </a:xfrm>
            <a:custGeom>
              <a:avLst/>
              <a:gdLst/>
              <a:ahLst/>
              <a:cxnLst>
                <a:cxn ang="0">
                  <a:pos x="55" y="37"/>
                </a:cxn>
                <a:cxn ang="0">
                  <a:pos x="55" y="37"/>
                </a:cxn>
                <a:cxn ang="0">
                  <a:pos x="50" y="34"/>
                </a:cxn>
                <a:cxn ang="0">
                  <a:pos x="49" y="33"/>
                </a:cxn>
                <a:cxn ang="0">
                  <a:pos x="50" y="31"/>
                </a:cxn>
                <a:cxn ang="0">
                  <a:pos x="50" y="31"/>
                </a:cxn>
                <a:cxn ang="0">
                  <a:pos x="50" y="30"/>
                </a:cxn>
                <a:cxn ang="0">
                  <a:pos x="52" y="27"/>
                </a:cxn>
                <a:cxn ang="0">
                  <a:pos x="52" y="20"/>
                </a:cxn>
                <a:cxn ang="0">
                  <a:pos x="52" y="20"/>
                </a:cxn>
                <a:cxn ang="0">
                  <a:pos x="52" y="15"/>
                </a:cxn>
                <a:cxn ang="0">
                  <a:pos x="52" y="15"/>
                </a:cxn>
                <a:cxn ang="0">
                  <a:pos x="50" y="15"/>
                </a:cxn>
                <a:cxn ang="0">
                  <a:pos x="49" y="14"/>
                </a:cxn>
                <a:cxn ang="0">
                  <a:pos x="49" y="14"/>
                </a:cxn>
                <a:cxn ang="0">
                  <a:pos x="47" y="13"/>
                </a:cxn>
                <a:cxn ang="0">
                  <a:pos x="46" y="14"/>
                </a:cxn>
                <a:cxn ang="0">
                  <a:pos x="42" y="18"/>
                </a:cxn>
                <a:cxn ang="0">
                  <a:pos x="42" y="18"/>
                </a:cxn>
                <a:cxn ang="0">
                  <a:pos x="40" y="20"/>
                </a:cxn>
                <a:cxn ang="0">
                  <a:pos x="37" y="18"/>
                </a:cxn>
                <a:cxn ang="0">
                  <a:pos x="35" y="17"/>
                </a:cxn>
                <a:cxn ang="0">
                  <a:pos x="35" y="13"/>
                </a:cxn>
                <a:cxn ang="0">
                  <a:pos x="35" y="13"/>
                </a:cxn>
                <a:cxn ang="0">
                  <a:pos x="35" y="8"/>
                </a:cxn>
                <a:cxn ang="0">
                  <a:pos x="33" y="4"/>
                </a:cxn>
                <a:cxn ang="0">
                  <a:pos x="32" y="1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19" y="1"/>
                </a:cxn>
                <a:cxn ang="0">
                  <a:pos x="19" y="1"/>
                </a:cxn>
                <a:cxn ang="0">
                  <a:pos x="19" y="6"/>
                </a:cxn>
                <a:cxn ang="0">
                  <a:pos x="18" y="10"/>
                </a:cxn>
                <a:cxn ang="0">
                  <a:pos x="18" y="10"/>
                </a:cxn>
                <a:cxn ang="0">
                  <a:pos x="15" y="13"/>
                </a:cxn>
                <a:cxn ang="0">
                  <a:pos x="12" y="15"/>
                </a:cxn>
                <a:cxn ang="0">
                  <a:pos x="5" y="20"/>
                </a:cxn>
                <a:cxn ang="0">
                  <a:pos x="5" y="20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22" y="40"/>
                </a:cxn>
                <a:cxn ang="0">
                  <a:pos x="22" y="40"/>
                </a:cxn>
                <a:cxn ang="0">
                  <a:pos x="42" y="54"/>
                </a:cxn>
                <a:cxn ang="0">
                  <a:pos x="52" y="60"/>
                </a:cxn>
                <a:cxn ang="0">
                  <a:pos x="59" y="62"/>
                </a:cxn>
                <a:cxn ang="0">
                  <a:pos x="59" y="62"/>
                </a:cxn>
                <a:cxn ang="0">
                  <a:pos x="63" y="64"/>
                </a:cxn>
                <a:cxn ang="0">
                  <a:pos x="63" y="64"/>
                </a:cxn>
                <a:cxn ang="0">
                  <a:pos x="66" y="54"/>
                </a:cxn>
                <a:cxn ang="0">
                  <a:pos x="67" y="48"/>
                </a:cxn>
                <a:cxn ang="0">
                  <a:pos x="67" y="48"/>
                </a:cxn>
                <a:cxn ang="0">
                  <a:pos x="66" y="45"/>
                </a:cxn>
                <a:cxn ang="0">
                  <a:pos x="63" y="41"/>
                </a:cxn>
                <a:cxn ang="0">
                  <a:pos x="55" y="37"/>
                </a:cxn>
                <a:cxn ang="0">
                  <a:pos x="55" y="37"/>
                </a:cxn>
              </a:cxnLst>
              <a:rect l="0" t="0" r="r" b="b"/>
              <a:pathLst>
                <a:path w="67" h="64">
                  <a:moveTo>
                    <a:pt x="55" y="37"/>
                  </a:moveTo>
                  <a:lnTo>
                    <a:pt x="55" y="37"/>
                  </a:lnTo>
                  <a:lnTo>
                    <a:pt x="50" y="34"/>
                  </a:lnTo>
                  <a:lnTo>
                    <a:pt x="49" y="33"/>
                  </a:lnTo>
                  <a:lnTo>
                    <a:pt x="50" y="31"/>
                  </a:lnTo>
                  <a:lnTo>
                    <a:pt x="50" y="31"/>
                  </a:lnTo>
                  <a:lnTo>
                    <a:pt x="50" y="30"/>
                  </a:lnTo>
                  <a:lnTo>
                    <a:pt x="52" y="27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15"/>
                  </a:lnTo>
                  <a:lnTo>
                    <a:pt x="52" y="15"/>
                  </a:lnTo>
                  <a:lnTo>
                    <a:pt x="50" y="15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7" y="13"/>
                  </a:lnTo>
                  <a:lnTo>
                    <a:pt x="46" y="14"/>
                  </a:lnTo>
                  <a:lnTo>
                    <a:pt x="42" y="18"/>
                  </a:lnTo>
                  <a:lnTo>
                    <a:pt x="42" y="18"/>
                  </a:lnTo>
                  <a:lnTo>
                    <a:pt x="40" y="20"/>
                  </a:lnTo>
                  <a:lnTo>
                    <a:pt x="37" y="18"/>
                  </a:lnTo>
                  <a:lnTo>
                    <a:pt x="35" y="17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5" y="8"/>
                  </a:lnTo>
                  <a:lnTo>
                    <a:pt x="33" y="4"/>
                  </a:lnTo>
                  <a:lnTo>
                    <a:pt x="32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6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5" y="13"/>
                  </a:lnTo>
                  <a:lnTo>
                    <a:pt x="12" y="15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22" y="40"/>
                  </a:lnTo>
                  <a:lnTo>
                    <a:pt x="22" y="40"/>
                  </a:lnTo>
                  <a:lnTo>
                    <a:pt x="42" y="54"/>
                  </a:lnTo>
                  <a:lnTo>
                    <a:pt x="52" y="60"/>
                  </a:lnTo>
                  <a:lnTo>
                    <a:pt x="59" y="62"/>
                  </a:lnTo>
                  <a:lnTo>
                    <a:pt x="59" y="62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66" y="54"/>
                  </a:lnTo>
                  <a:lnTo>
                    <a:pt x="67" y="48"/>
                  </a:lnTo>
                  <a:lnTo>
                    <a:pt x="67" y="48"/>
                  </a:lnTo>
                  <a:lnTo>
                    <a:pt x="66" y="45"/>
                  </a:lnTo>
                  <a:lnTo>
                    <a:pt x="63" y="41"/>
                  </a:lnTo>
                  <a:lnTo>
                    <a:pt x="55" y="37"/>
                  </a:lnTo>
                  <a:lnTo>
                    <a:pt x="55" y="37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39" name="Cote d'Ivoire">
              <a:extLst>
                <a:ext uri="{FF2B5EF4-FFF2-40B4-BE49-F238E27FC236}">
                  <a16:creationId xmlns:a16="http://schemas.microsoft.com/office/drawing/2014/main" id="{A9CA363F-4897-9647-AF52-8C551F07B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667" y="4055217"/>
              <a:ext cx="145019" cy="149459"/>
            </a:xfrm>
            <a:custGeom>
              <a:avLst/>
              <a:gdLst/>
              <a:ahLst/>
              <a:cxnLst>
                <a:cxn ang="0">
                  <a:pos x="92" y="84"/>
                </a:cxn>
                <a:cxn ang="0">
                  <a:pos x="85" y="67"/>
                </a:cxn>
                <a:cxn ang="0">
                  <a:pos x="89" y="60"/>
                </a:cxn>
                <a:cxn ang="0">
                  <a:pos x="92" y="51"/>
                </a:cxn>
                <a:cxn ang="0">
                  <a:pos x="92" y="48"/>
                </a:cxn>
                <a:cxn ang="0">
                  <a:pos x="97" y="43"/>
                </a:cxn>
                <a:cxn ang="0">
                  <a:pos x="98" y="40"/>
                </a:cxn>
                <a:cxn ang="0">
                  <a:pos x="95" y="23"/>
                </a:cxn>
                <a:cxn ang="0">
                  <a:pos x="92" y="15"/>
                </a:cxn>
                <a:cxn ang="0">
                  <a:pos x="89" y="14"/>
                </a:cxn>
                <a:cxn ang="0">
                  <a:pos x="81" y="11"/>
                </a:cxn>
                <a:cxn ang="0">
                  <a:pos x="71" y="15"/>
                </a:cxn>
                <a:cxn ang="0">
                  <a:pos x="68" y="17"/>
                </a:cxn>
                <a:cxn ang="0">
                  <a:pos x="62" y="15"/>
                </a:cxn>
                <a:cxn ang="0">
                  <a:pos x="57" y="10"/>
                </a:cxn>
                <a:cxn ang="0">
                  <a:pos x="54" y="7"/>
                </a:cxn>
                <a:cxn ang="0">
                  <a:pos x="47" y="4"/>
                </a:cxn>
                <a:cxn ang="0">
                  <a:pos x="44" y="6"/>
                </a:cxn>
                <a:cxn ang="0">
                  <a:pos x="38" y="7"/>
                </a:cxn>
                <a:cxn ang="0">
                  <a:pos x="38" y="3"/>
                </a:cxn>
                <a:cxn ang="0">
                  <a:pos x="37" y="1"/>
                </a:cxn>
                <a:cxn ang="0">
                  <a:pos x="31" y="1"/>
                </a:cxn>
                <a:cxn ang="0">
                  <a:pos x="30" y="4"/>
                </a:cxn>
                <a:cxn ang="0">
                  <a:pos x="25" y="8"/>
                </a:cxn>
                <a:cxn ang="0">
                  <a:pos x="21" y="8"/>
                </a:cxn>
                <a:cxn ang="0">
                  <a:pos x="17" y="4"/>
                </a:cxn>
                <a:cxn ang="0">
                  <a:pos x="13" y="6"/>
                </a:cxn>
                <a:cxn ang="0">
                  <a:pos x="11" y="7"/>
                </a:cxn>
                <a:cxn ang="0">
                  <a:pos x="7" y="7"/>
                </a:cxn>
                <a:cxn ang="0">
                  <a:pos x="6" y="15"/>
                </a:cxn>
                <a:cxn ang="0">
                  <a:pos x="7" y="20"/>
                </a:cxn>
                <a:cxn ang="0">
                  <a:pos x="10" y="21"/>
                </a:cxn>
                <a:cxn ang="0">
                  <a:pos x="10" y="27"/>
                </a:cxn>
                <a:cxn ang="0">
                  <a:pos x="11" y="30"/>
                </a:cxn>
                <a:cxn ang="0">
                  <a:pos x="14" y="35"/>
                </a:cxn>
                <a:cxn ang="0">
                  <a:pos x="13" y="37"/>
                </a:cxn>
                <a:cxn ang="0">
                  <a:pos x="10" y="38"/>
                </a:cxn>
                <a:cxn ang="0">
                  <a:pos x="6" y="38"/>
                </a:cxn>
                <a:cxn ang="0">
                  <a:pos x="6" y="41"/>
                </a:cxn>
                <a:cxn ang="0">
                  <a:pos x="7" y="45"/>
                </a:cxn>
                <a:cxn ang="0">
                  <a:pos x="7" y="48"/>
                </a:cxn>
                <a:cxn ang="0">
                  <a:pos x="3" y="54"/>
                </a:cxn>
                <a:cxn ang="0">
                  <a:pos x="3" y="57"/>
                </a:cxn>
                <a:cxn ang="0">
                  <a:pos x="1" y="67"/>
                </a:cxn>
                <a:cxn ang="0">
                  <a:pos x="1" y="68"/>
                </a:cxn>
                <a:cxn ang="0">
                  <a:pos x="1" y="71"/>
                </a:cxn>
                <a:cxn ang="0">
                  <a:pos x="6" y="74"/>
                </a:cxn>
                <a:cxn ang="0">
                  <a:pos x="17" y="82"/>
                </a:cxn>
                <a:cxn ang="0">
                  <a:pos x="18" y="85"/>
                </a:cxn>
                <a:cxn ang="0">
                  <a:pos x="14" y="101"/>
                </a:cxn>
                <a:cxn ang="0">
                  <a:pos x="23" y="99"/>
                </a:cxn>
                <a:cxn ang="0">
                  <a:pos x="47" y="94"/>
                </a:cxn>
                <a:cxn ang="0">
                  <a:pos x="61" y="89"/>
                </a:cxn>
                <a:cxn ang="0">
                  <a:pos x="78" y="89"/>
                </a:cxn>
                <a:cxn ang="0">
                  <a:pos x="92" y="92"/>
                </a:cxn>
                <a:cxn ang="0">
                  <a:pos x="92" y="84"/>
                </a:cxn>
              </a:cxnLst>
              <a:rect l="0" t="0" r="r" b="b"/>
              <a:pathLst>
                <a:path w="98" h="101">
                  <a:moveTo>
                    <a:pt x="92" y="84"/>
                  </a:moveTo>
                  <a:lnTo>
                    <a:pt x="92" y="84"/>
                  </a:lnTo>
                  <a:lnTo>
                    <a:pt x="88" y="75"/>
                  </a:lnTo>
                  <a:lnTo>
                    <a:pt x="85" y="67"/>
                  </a:lnTo>
                  <a:lnTo>
                    <a:pt x="85" y="67"/>
                  </a:lnTo>
                  <a:lnTo>
                    <a:pt x="89" y="60"/>
                  </a:lnTo>
                  <a:lnTo>
                    <a:pt x="91" y="54"/>
                  </a:lnTo>
                  <a:lnTo>
                    <a:pt x="92" y="51"/>
                  </a:lnTo>
                  <a:lnTo>
                    <a:pt x="92" y="51"/>
                  </a:lnTo>
                  <a:lnTo>
                    <a:pt x="92" y="48"/>
                  </a:lnTo>
                  <a:lnTo>
                    <a:pt x="95" y="45"/>
                  </a:lnTo>
                  <a:lnTo>
                    <a:pt x="97" y="43"/>
                  </a:lnTo>
                  <a:lnTo>
                    <a:pt x="98" y="40"/>
                  </a:lnTo>
                  <a:lnTo>
                    <a:pt x="98" y="40"/>
                  </a:lnTo>
                  <a:lnTo>
                    <a:pt x="97" y="30"/>
                  </a:lnTo>
                  <a:lnTo>
                    <a:pt x="95" y="23"/>
                  </a:lnTo>
                  <a:lnTo>
                    <a:pt x="92" y="15"/>
                  </a:lnTo>
                  <a:lnTo>
                    <a:pt x="92" y="15"/>
                  </a:lnTo>
                  <a:lnTo>
                    <a:pt x="89" y="14"/>
                  </a:lnTo>
                  <a:lnTo>
                    <a:pt x="89" y="14"/>
                  </a:lnTo>
                  <a:lnTo>
                    <a:pt x="85" y="13"/>
                  </a:lnTo>
                  <a:lnTo>
                    <a:pt x="81" y="11"/>
                  </a:lnTo>
                  <a:lnTo>
                    <a:pt x="75" y="13"/>
                  </a:lnTo>
                  <a:lnTo>
                    <a:pt x="71" y="15"/>
                  </a:lnTo>
                  <a:lnTo>
                    <a:pt x="71" y="15"/>
                  </a:lnTo>
                  <a:lnTo>
                    <a:pt x="68" y="17"/>
                  </a:lnTo>
                  <a:lnTo>
                    <a:pt x="67" y="17"/>
                  </a:lnTo>
                  <a:lnTo>
                    <a:pt x="62" y="15"/>
                  </a:lnTo>
                  <a:lnTo>
                    <a:pt x="58" y="11"/>
                  </a:lnTo>
                  <a:lnTo>
                    <a:pt x="57" y="10"/>
                  </a:lnTo>
                  <a:lnTo>
                    <a:pt x="57" y="10"/>
                  </a:lnTo>
                  <a:lnTo>
                    <a:pt x="54" y="7"/>
                  </a:lnTo>
                  <a:lnTo>
                    <a:pt x="51" y="6"/>
                  </a:lnTo>
                  <a:lnTo>
                    <a:pt x="47" y="4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1" y="7"/>
                  </a:lnTo>
                  <a:lnTo>
                    <a:pt x="38" y="7"/>
                  </a:lnTo>
                  <a:lnTo>
                    <a:pt x="38" y="6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7" y="1"/>
                  </a:lnTo>
                  <a:lnTo>
                    <a:pt x="34" y="0"/>
                  </a:lnTo>
                  <a:lnTo>
                    <a:pt x="31" y="1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28" y="7"/>
                  </a:lnTo>
                  <a:lnTo>
                    <a:pt x="25" y="8"/>
                  </a:lnTo>
                  <a:lnTo>
                    <a:pt x="23" y="10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17" y="4"/>
                  </a:lnTo>
                  <a:lnTo>
                    <a:pt x="14" y="4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1" y="7"/>
                  </a:lnTo>
                  <a:lnTo>
                    <a:pt x="10" y="8"/>
                  </a:lnTo>
                  <a:lnTo>
                    <a:pt x="7" y="7"/>
                  </a:lnTo>
                  <a:lnTo>
                    <a:pt x="7" y="7"/>
                  </a:lnTo>
                  <a:lnTo>
                    <a:pt x="6" y="15"/>
                  </a:lnTo>
                  <a:lnTo>
                    <a:pt x="6" y="18"/>
                  </a:lnTo>
                  <a:lnTo>
                    <a:pt x="7" y="20"/>
                  </a:lnTo>
                  <a:lnTo>
                    <a:pt x="7" y="20"/>
                  </a:lnTo>
                  <a:lnTo>
                    <a:pt x="10" y="21"/>
                  </a:lnTo>
                  <a:lnTo>
                    <a:pt x="10" y="24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1" y="30"/>
                  </a:lnTo>
                  <a:lnTo>
                    <a:pt x="13" y="33"/>
                  </a:lnTo>
                  <a:lnTo>
                    <a:pt x="14" y="35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1" y="38"/>
                  </a:lnTo>
                  <a:lnTo>
                    <a:pt x="10" y="38"/>
                  </a:lnTo>
                  <a:lnTo>
                    <a:pt x="7" y="37"/>
                  </a:lnTo>
                  <a:lnTo>
                    <a:pt x="6" y="38"/>
                  </a:lnTo>
                  <a:lnTo>
                    <a:pt x="6" y="38"/>
                  </a:lnTo>
                  <a:lnTo>
                    <a:pt x="6" y="41"/>
                  </a:lnTo>
                  <a:lnTo>
                    <a:pt x="7" y="44"/>
                  </a:lnTo>
                  <a:lnTo>
                    <a:pt x="7" y="45"/>
                  </a:lnTo>
                  <a:lnTo>
                    <a:pt x="7" y="48"/>
                  </a:lnTo>
                  <a:lnTo>
                    <a:pt x="7" y="48"/>
                  </a:lnTo>
                  <a:lnTo>
                    <a:pt x="4" y="51"/>
                  </a:lnTo>
                  <a:lnTo>
                    <a:pt x="3" y="54"/>
                  </a:lnTo>
                  <a:lnTo>
                    <a:pt x="3" y="57"/>
                  </a:lnTo>
                  <a:lnTo>
                    <a:pt x="3" y="57"/>
                  </a:lnTo>
                  <a:lnTo>
                    <a:pt x="3" y="64"/>
                  </a:lnTo>
                  <a:lnTo>
                    <a:pt x="1" y="67"/>
                  </a:lnTo>
                  <a:lnTo>
                    <a:pt x="1" y="68"/>
                  </a:lnTo>
                  <a:lnTo>
                    <a:pt x="1" y="68"/>
                  </a:lnTo>
                  <a:lnTo>
                    <a:pt x="0" y="70"/>
                  </a:lnTo>
                  <a:lnTo>
                    <a:pt x="1" y="71"/>
                  </a:lnTo>
                  <a:lnTo>
                    <a:pt x="6" y="74"/>
                  </a:lnTo>
                  <a:lnTo>
                    <a:pt x="6" y="74"/>
                  </a:lnTo>
                  <a:lnTo>
                    <a:pt x="14" y="78"/>
                  </a:lnTo>
                  <a:lnTo>
                    <a:pt x="17" y="82"/>
                  </a:lnTo>
                  <a:lnTo>
                    <a:pt x="18" y="85"/>
                  </a:lnTo>
                  <a:lnTo>
                    <a:pt x="18" y="85"/>
                  </a:lnTo>
                  <a:lnTo>
                    <a:pt x="17" y="91"/>
                  </a:lnTo>
                  <a:lnTo>
                    <a:pt x="14" y="101"/>
                  </a:lnTo>
                  <a:lnTo>
                    <a:pt x="14" y="101"/>
                  </a:lnTo>
                  <a:lnTo>
                    <a:pt x="23" y="99"/>
                  </a:lnTo>
                  <a:lnTo>
                    <a:pt x="34" y="97"/>
                  </a:lnTo>
                  <a:lnTo>
                    <a:pt x="47" y="94"/>
                  </a:lnTo>
                  <a:lnTo>
                    <a:pt x="61" y="89"/>
                  </a:lnTo>
                  <a:lnTo>
                    <a:pt x="61" y="89"/>
                  </a:lnTo>
                  <a:lnTo>
                    <a:pt x="70" y="89"/>
                  </a:lnTo>
                  <a:lnTo>
                    <a:pt x="78" y="89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88"/>
                  </a:lnTo>
                  <a:lnTo>
                    <a:pt x="92" y="84"/>
                  </a:lnTo>
                  <a:lnTo>
                    <a:pt x="92" y="8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40" name="Benin">
              <a:extLst>
                <a:ext uri="{FF2B5EF4-FFF2-40B4-BE49-F238E27FC236}">
                  <a16:creationId xmlns:a16="http://schemas.microsoft.com/office/drawing/2014/main" id="{197F1C5D-35F3-DC4F-9DF0-69C7917A3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4113" y="4012303"/>
              <a:ext cx="69550" cy="146499"/>
            </a:xfrm>
            <a:custGeom>
              <a:avLst/>
              <a:gdLst/>
              <a:ahLst/>
              <a:cxnLst>
                <a:cxn ang="0">
                  <a:pos x="31" y="63"/>
                </a:cxn>
                <a:cxn ang="0">
                  <a:pos x="35" y="54"/>
                </a:cxn>
                <a:cxn ang="0">
                  <a:pos x="38" y="52"/>
                </a:cxn>
                <a:cxn ang="0">
                  <a:pos x="44" y="42"/>
                </a:cxn>
                <a:cxn ang="0">
                  <a:pos x="47" y="37"/>
                </a:cxn>
                <a:cxn ang="0">
                  <a:pos x="47" y="19"/>
                </a:cxn>
                <a:cxn ang="0">
                  <a:pos x="44" y="9"/>
                </a:cxn>
                <a:cxn ang="0">
                  <a:pos x="42" y="9"/>
                </a:cxn>
                <a:cxn ang="0">
                  <a:pos x="39" y="9"/>
                </a:cxn>
                <a:cxn ang="0">
                  <a:pos x="37" y="5"/>
                </a:cxn>
                <a:cxn ang="0">
                  <a:pos x="34" y="0"/>
                </a:cxn>
                <a:cxn ang="0">
                  <a:pos x="31" y="0"/>
                </a:cxn>
                <a:cxn ang="0">
                  <a:pos x="28" y="5"/>
                </a:cxn>
                <a:cxn ang="0">
                  <a:pos x="28" y="9"/>
                </a:cxn>
                <a:cxn ang="0">
                  <a:pos x="27" y="12"/>
                </a:cxn>
                <a:cxn ang="0">
                  <a:pos x="24" y="15"/>
                </a:cxn>
                <a:cxn ang="0">
                  <a:pos x="18" y="17"/>
                </a:cxn>
                <a:cxn ang="0">
                  <a:pos x="11" y="17"/>
                </a:cxn>
                <a:cxn ang="0">
                  <a:pos x="7" y="20"/>
                </a:cxn>
                <a:cxn ang="0">
                  <a:pos x="2" y="23"/>
                </a:cxn>
                <a:cxn ang="0">
                  <a:pos x="0" y="23"/>
                </a:cxn>
                <a:cxn ang="0">
                  <a:pos x="1" y="35"/>
                </a:cxn>
                <a:cxn ang="0">
                  <a:pos x="8" y="39"/>
                </a:cxn>
                <a:cxn ang="0">
                  <a:pos x="11" y="42"/>
                </a:cxn>
                <a:cxn ang="0">
                  <a:pos x="11" y="49"/>
                </a:cxn>
                <a:cxn ang="0">
                  <a:pos x="11" y="50"/>
                </a:cxn>
                <a:cxn ang="0">
                  <a:pos x="14" y="57"/>
                </a:cxn>
                <a:cxn ang="0">
                  <a:pos x="14" y="70"/>
                </a:cxn>
                <a:cxn ang="0">
                  <a:pos x="15" y="99"/>
                </a:cxn>
                <a:cxn ang="0">
                  <a:pos x="25" y="99"/>
                </a:cxn>
                <a:cxn ang="0">
                  <a:pos x="32" y="96"/>
                </a:cxn>
                <a:cxn ang="0">
                  <a:pos x="37" y="94"/>
                </a:cxn>
                <a:cxn ang="0">
                  <a:pos x="34" y="89"/>
                </a:cxn>
                <a:cxn ang="0">
                  <a:pos x="32" y="81"/>
                </a:cxn>
                <a:cxn ang="0">
                  <a:pos x="31" y="73"/>
                </a:cxn>
                <a:cxn ang="0">
                  <a:pos x="31" y="63"/>
                </a:cxn>
              </a:cxnLst>
              <a:rect l="0" t="0" r="r" b="b"/>
              <a:pathLst>
                <a:path w="47" h="99">
                  <a:moveTo>
                    <a:pt x="31" y="63"/>
                  </a:moveTo>
                  <a:lnTo>
                    <a:pt x="31" y="63"/>
                  </a:lnTo>
                  <a:lnTo>
                    <a:pt x="32" y="59"/>
                  </a:lnTo>
                  <a:lnTo>
                    <a:pt x="35" y="54"/>
                  </a:lnTo>
                  <a:lnTo>
                    <a:pt x="38" y="52"/>
                  </a:lnTo>
                  <a:lnTo>
                    <a:pt x="38" y="52"/>
                  </a:lnTo>
                  <a:lnTo>
                    <a:pt x="39" y="49"/>
                  </a:lnTo>
                  <a:lnTo>
                    <a:pt x="44" y="42"/>
                  </a:lnTo>
                  <a:lnTo>
                    <a:pt x="44" y="42"/>
                  </a:lnTo>
                  <a:lnTo>
                    <a:pt x="47" y="37"/>
                  </a:lnTo>
                  <a:lnTo>
                    <a:pt x="47" y="30"/>
                  </a:lnTo>
                  <a:lnTo>
                    <a:pt x="47" y="19"/>
                  </a:lnTo>
                  <a:lnTo>
                    <a:pt x="47" y="19"/>
                  </a:lnTo>
                  <a:lnTo>
                    <a:pt x="44" y="9"/>
                  </a:lnTo>
                  <a:lnTo>
                    <a:pt x="44" y="9"/>
                  </a:lnTo>
                  <a:lnTo>
                    <a:pt x="42" y="9"/>
                  </a:lnTo>
                  <a:lnTo>
                    <a:pt x="39" y="9"/>
                  </a:lnTo>
                  <a:lnTo>
                    <a:pt x="39" y="9"/>
                  </a:lnTo>
                  <a:lnTo>
                    <a:pt x="37" y="6"/>
                  </a:lnTo>
                  <a:lnTo>
                    <a:pt x="37" y="5"/>
                  </a:lnTo>
                  <a:lnTo>
                    <a:pt x="37" y="2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30" y="3"/>
                  </a:lnTo>
                  <a:lnTo>
                    <a:pt x="28" y="5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7" y="12"/>
                  </a:lnTo>
                  <a:lnTo>
                    <a:pt x="24" y="15"/>
                  </a:lnTo>
                  <a:lnTo>
                    <a:pt x="24" y="15"/>
                  </a:lnTo>
                  <a:lnTo>
                    <a:pt x="21" y="16"/>
                  </a:lnTo>
                  <a:lnTo>
                    <a:pt x="18" y="17"/>
                  </a:lnTo>
                  <a:lnTo>
                    <a:pt x="11" y="17"/>
                  </a:lnTo>
                  <a:lnTo>
                    <a:pt x="11" y="17"/>
                  </a:lnTo>
                  <a:lnTo>
                    <a:pt x="8" y="17"/>
                  </a:lnTo>
                  <a:lnTo>
                    <a:pt x="7" y="20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4" y="36"/>
                  </a:lnTo>
                  <a:lnTo>
                    <a:pt x="8" y="39"/>
                  </a:lnTo>
                  <a:lnTo>
                    <a:pt x="8" y="39"/>
                  </a:lnTo>
                  <a:lnTo>
                    <a:pt x="11" y="42"/>
                  </a:lnTo>
                  <a:lnTo>
                    <a:pt x="11" y="44"/>
                  </a:lnTo>
                  <a:lnTo>
                    <a:pt x="11" y="49"/>
                  </a:lnTo>
                  <a:lnTo>
                    <a:pt x="11" y="50"/>
                  </a:lnTo>
                  <a:lnTo>
                    <a:pt x="11" y="50"/>
                  </a:lnTo>
                  <a:lnTo>
                    <a:pt x="12" y="53"/>
                  </a:lnTo>
                  <a:lnTo>
                    <a:pt x="14" y="57"/>
                  </a:lnTo>
                  <a:lnTo>
                    <a:pt x="14" y="70"/>
                  </a:lnTo>
                  <a:lnTo>
                    <a:pt x="14" y="70"/>
                  </a:lnTo>
                  <a:lnTo>
                    <a:pt x="15" y="99"/>
                  </a:lnTo>
                  <a:lnTo>
                    <a:pt x="15" y="99"/>
                  </a:lnTo>
                  <a:lnTo>
                    <a:pt x="25" y="99"/>
                  </a:lnTo>
                  <a:lnTo>
                    <a:pt x="25" y="99"/>
                  </a:lnTo>
                  <a:lnTo>
                    <a:pt x="30" y="97"/>
                  </a:lnTo>
                  <a:lnTo>
                    <a:pt x="32" y="96"/>
                  </a:lnTo>
                  <a:lnTo>
                    <a:pt x="35" y="94"/>
                  </a:lnTo>
                  <a:lnTo>
                    <a:pt x="37" y="94"/>
                  </a:lnTo>
                  <a:lnTo>
                    <a:pt x="37" y="94"/>
                  </a:lnTo>
                  <a:lnTo>
                    <a:pt x="34" y="89"/>
                  </a:lnTo>
                  <a:lnTo>
                    <a:pt x="32" y="86"/>
                  </a:lnTo>
                  <a:lnTo>
                    <a:pt x="32" y="81"/>
                  </a:lnTo>
                  <a:lnTo>
                    <a:pt x="32" y="81"/>
                  </a:lnTo>
                  <a:lnTo>
                    <a:pt x="31" y="73"/>
                  </a:lnTo>
                  <a:lnTo>
                    <a:pt x="31" y="63"/>
                  </a:lnTo>
                  <a:lnTo>
                    <a:pt x="31" y="63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41" name="Togo">
              <a:extLst>
                <a:ext uri="{FF2B5EF4-FFF2-40B4-BE49-F238E27FC236}">
                  <a16:creationId xmlns:a16="http://schemas.microsoft.com/office/drawing/2014/main" id="{5FA06E45-AEC8-CE42-96CC-4677D02B0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1917" y="4044859"/>
              <a:ext cx="44394" cy="121343"/>
            </a:xfrm>
            <a:custGeom>
              <a:avLst/>
              <a:gdLst/>
              <a:ahLst/>
              <a:cxnLst>
                <a:cxn ang="0">
                  <a:pos x="26" y="28"/>
                </a:cxn>
                <a:cxn ang="0">
                  <a:pos x="26" y="28"/>
                </a:cxn>
                <a:cxn ang="0">
                  <a:pos x="26" y="27"/>
                </a:cxn>
                <a:cxn ang="0">
                  <a:pos x="26" y="22"/>
                </a:cxn>
                <a:cxn ang="0">
                  <a:pos x="26" y="20"/>
                </a:cxn>
                <a:cxn ang="0">
                  <a:pos x="23" y="17"/>
                </a:cxn>
                <a:cxn ang="0">
                  <a:pos x="23" y="17"/>
                </a:cxn>
                <a:cxn ang="0">
                  <a:pos x="19" y="14"/>
                </a:cxn>
                <a:cxn ang="0">
                  <a:pos x="16" y="13"/>
                </a:cxn>
                <a:cxn ang="0">
                  <a:pos x="15" y="8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7"/>
                </a:cxn>
                <a:cxn ang="0">
                  <a:pos x="3" y="10"/>
                </a:cxn>
                <a:cxn ang="0">
                  <a:pos x="3" y="10"/>
                </a:cxn>
                <a:cxn ang="0">
                  <a:pos x="6" y="14"/>
                </a:cxn>
                <a:cxn ang="0">
                  <a:pos x="8" y="20"/>
                </a:cxn>
                <a:cxn ang="0">
                  <a:pos x="8" y="20"/>
                </a:cxn>
                <a:cxn ang="0">
                  <a:pos x="6" y="31"/>
                </a:cxn>
                <a:cxn ang="0">
                  <a:pos x="6" y="37"/>
                </a:cxn>
                <a:cxn ang="0">
                  <a:pos x="8" y="42"/>
                </a:cxn>
                <a:cxn ang="0">
                  <a:pos x="8" y="42"/>
                </a:cxn>
                <a:cxn ang="0">
                  <a:pos x="10" y="52"/>
                </a:cxn>
                <a:cxn ang="0">
                  <a:pos x="12" y="64"/>
                </a:cxn>
                <a:cxn ang="0">
                  <a:pos x="12" y="64"/>
                </a:cxn>
                <a:cxn ang="0">
                  <a:pos x="13" y="74"/>
                </a:cxn>
                <a:cxn ang="0">
                  <a:pos x="17" y="82"/>
                </a:cxn>
                <a:cxn ang="0">
                  <a:pos x="17" y="82"/>
                </a:cxn>
                <a:cxn ang="0">
                  <a:pos x="22" y="81"/>
                </a:cxn>
                <a:cxn ang="0">
                  <a:pos x="22" y="81"/>
                </a:cxn>
                <a:cxn ang="0">
                  <a:pos x="25" y="78"/>
                </a:cxn>
                <a:cxn ang="0">
                  <a:pos x="30" y="77"/>
                </a:cxn>
                <a:cxn ang="0">
                  <a:pos x="30" y="77"/>
                </a:cxn>
                <a:cxn ang="0">
                  <a:pos x="29" y="48"/>
                </a:cxn>
                <a:cxn ang="0">
                  <a:pos x="29" y="48"/>
                </a:cxn>
                <a:cxn ang="0">
                  <a:pos x="29" y="35"/>
                </a:cxn>
                <a:cxn ang="0">
                  <a:pos x="27" y="31"/>
                </a:cxn>
                <a:cxn ang="0">
                  <a:pos x="26" y="28"/>
                </a:cxn>
                <a:cxn ang="0">
                  <a:pos x="26" y="28"/>
                </a:cxn>
              </a:cxnLst>
              <a:rect l="0" t="0" r="r" b="b"/>
              <a:pathLst>
                <a:path w="30" h="82">
                  <a:moveTo>
                    <a:pt x="26" y="28"/>
                  </a:moveTo>
                  <a:lnTo>
                    <a:pt x="26" y="28"/>
                  </a:lnTo>
                  <a:lnTo>
                    <a:pt x="26" y="27"/>
                  </a:lnTo>
                  <a:lnTo>
                    <a:pt x="26" y="22"/>
                  </a:lnTo>
                  <a:lnTo>
                    <a:pt x="26" y="20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19" y="14"/>
                  </a:lnTo>
                  <a:lnTo>
                    <a:pt x="16" y="13"/>
                  </a:lnTo>
                  <a:lnTo>
                    <a:pt x="15" y="8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7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6" y="1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6" y="31"/>
                  </a:lnTo>
                  <a:lnTo>
                    <a:pt x="6" y="37"/>
                  </a:lnTo>
                  <a:lnTo>
                    <a:pt x="8" y="42"/>
                  </a:lnTo>
                  <a:lnTo>
                    <a:pt x="8" y="42"/>
                  </a:lnTo>
                  <a:lnTo>
                    <a:pt x="10" y="52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3" y="74"/>
                  </a:lnTo>
                  <a:lnTo>
                    <a:pt x="17" y="82"/>
                  </a:lnTo>
                  <a:lnTo>
                    <a:pt x="17" y="82"/>
                  </a:lnTo>
                  <a:lnTo>
                    <a:pt x="22" y="81"/>
                  </a:lnTo>
                  <a:lnTo>
                    <a:pt x="22" y="81"/>
                  </a:lnTo>
                  <a:lnTo>
                    <a:pt x="25" y="78"/>
                  </a:lnTo>
                  <a:lnTo>
                    <a:pt x="30" y="77"/>
                  </a:lnTo>
                  <a:lnTo>
                    <a:pt x="30" y="77"/>
                  </a:lnTo>
                  <a:lnTo>
                    <a:pt x="29" y="48"/>
                  </a:lnTo>
                  <a:lnTo>
                    <a:pt x="29" y="48"/>
                  </a:lnTo>
                  <a:lnTo>
                    <a:pt x="29" y="35"/>
                  </a:lnTo>
                  <a:lnTo>
                    <a:pt x="27" y="31"/>
                  </a:lnTo>
                  <a:lnTo>
                    <a:pt x="26" y="28"/>
                  </a:lnTo>
                  <a:lnTo>
                    <a:pt x="26" y="2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42" name="Cameroon">
              <a:extLst>
                <a:ext uri="{FF2B5EF4-FFF2-40B4-BE49-F238E27FC236}">
                  <a16:creationId xmlns:a16="http://schemas.microsoft.com/office/drawing/2014/main" id="{99138084-987B-8D4F-A728-A3F03A4FE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9086" y="3996026"/>
              <a:ext cx="176094" cy="273761"/>
            </a:xfrm>
            <a:custGeom>
              <a:avLst/>
              <a:gdLst/>
              <a:ahLst/>
              <a:cxnLst>
                <a:cxn ang="0">
                  <a:pos x="70" y="176"/>
                </a:cxn>
                <a:cxn ang="0">
                  <a:pos x="98" y="178"/>
                </a:cxn>
                <a:cxn ang="0">
                  <a:pos x="115" y="185"/>
                </a:cxn>
                <a:cxn ang="0">
                  <a:pos x="119" y="171"/>
                </a:cxn>
                <a:cxn ang="0">
                  <a:pos x="116" y="168"/>
                </a:cxn>
                <a:cxn ang="0">
                  <a:pos x="111" y="162"/>
                </a:cxn>
                <a:cxn ang="0">
                  <a:pos x="102" y="152"/>
                </a:cxn>
                <a:cxn ang="0">
                  <a:pos x="101" y="145"/>
                </a:cxn>
                <a:cxn ang="0">
                  <a:pos x="97" y="137"/>
                </a:cxn>
                <a:cxn ang="0">
                  <a:pos x="94" y="122"/>
                </a:cxn>
                <a:cxn ang="0">
                  <a:pos x="94" y="114"/>
                </a:cxn>
                <a:cxn ang="0">
                  <a:pos x="101" y="100"/>
                </a:cxn>
                <a:cxn ang="0">
                  <a:pos x="109" y="90"/>
                </a:cxn>
                <a:cxn ang="0">
                  <a:pos x="104" y="78"/>
                </a:cxn>
                <a:cxn ang="0">
                  <a:pos x="91" y="65"/>
                </a:cxn>
                <a:cxn ang="0">
                  <a:pos x="87" y="58"/>
                </a:cxn>
                <a:cxn ang="0">
                  <a:pos x="88" y="53"/>
                </a:cxn>
                <a:cxn ang="0">
                  <a:pos x="101" y="51"/>
                </a:cxn>
                <a:cxn ang="0">
                  <a:pos x="108" y="50"/>
                </a:cxn>
                <a:cxn ang="0">
                  <a:pos x="102" y="41"/>
                </a:cxn>
                <a:cxn ang="0">
                  <a:pos x="101" y="30"/>
                </a:cxn>
                <a:cxn ang="0">
                  <a:pos x="99" y="18"/>
                </a:cxn>
                <a:cxn ang="0">
                  <a:pos x="98" y="11"/>
                </a:cxn>
                <a:cxn ang="0">
                  <a:pos x="89" y="0"/>
                </a:cxn>
                <a:cxn ang="0">
                  <a:pos x="88" y="0"/>
                </a:cxn>
                <a:cxn ang="0">
                  <a:pos x="88" y="10"/>
                </a:cxn>
                <a:cxn ang="0">
                  <a:pos x="94" y="16"/>
                </a:cxn>
                <a:cxn ang="0">
                  <a:pos x="95" y="26"/>
                </a:cxn>
                <a:cxn ang="0">
                  <a:pos x="89" y="28"/>
                </a:cxn>
                <a:cxn ang="0">
                  <a:pos x="85" y="30"/>
                </a:cxn>
                <a:cxn ang="0">
                  <a:pos x="75" y="48"/>
                </a:cxn>
                <a:cxn ang="0">
                  <a:pos x="74" y="57"/>
                </a:cxn>
                <a:cxn ang="0">
                  <a:pos x="71" y="60"/>
                </a:cxn>
                <a:cxn ang="0">
                  <a:pos x="70" y="67"/>
                </a:cxn>
                <a:cxn ang="0">
                  <a:pos x="64" y="74"/>
                </a:cxn>
                <a:cxn ang="0">
                  <a:pos x="61" y="81"/>
                </a:cxn>
                <a:cxn ang="0">
                  <a:pos x="51" y="101"/>
                </a:cxn>
                <a:cxn ang="0">
                  <a:pos x="44" y="108"/>
                </a:cxn>
                <a:cxn ang="0">
                  <a:pos x="38" y="101"/>
                </a:cxn>
                <a:cxn ang="0">
                  <a:pos x="33" y="100"/>
                </a:cxn>
                <a:cxn ang="0">
                  <a:pos x="23" y="101"/>
                </a:cxn>
                <a:cxn ang="0">
                  <a:pos x="4" y="120"/>
                </a:cxn>
                <a:cxn ang="0">
                  <a:pos x="0" y="137"/>
                </a:cxn>
                <a:cxn ang="0">
                  <a:pos x="7" y="145"/>
                </a:cxn>
                <a:cxn ang="0">
                  <a:pos x="13" y="148"/>
                </a:cxn>
                <a:cxn ang="0">
                  <a:pos x="18" y="148"/>
                </a:cxn>
                <a:cxn ang="0">
                  <a:pos x="24" y="159"/>
                </a:cxn>
                <a:cxn ang="0">
                  <a:pos x="21" y="171"/>
                </a:cxn>
                <a:cxn ang="0">
                  <a:pos x="43" y="178"/>
                </a:cxn>
              </a:cxnLst>
              <a:rect l="0" t="0" r="r" b="b"/>
              <a:pathLst>
                <a:path w="119" h="185">
                  <a:moveTo>
                    <a:pt x="50" y="175"/>
                  </a:moveTo>
                  <a:lnTo>
                    <a:pt x="50" y="175"/>
                  </a:lnTo>
                  <a:lnTo>
                    <a:pt x="70" y="176"/>
                  </a:lnTo>
                  <a:lnTo>
                    <a:pt x="92" y="176"/>
                  </a:lnTo>
                  <a:lnTo>
                    <a:pt x="92" y="176"/>
                  </a:lnTo>
                  <a:lnTo>
                    <a:pt x="98" y="178"/>
                  </a:lnTo>
                  <a:lnTo>
                    <a:pt x="105" y="181"/>
                  </a:lnTo>
                  <a:lnTo>
                    <a:pt x="115" y="185"/>
                  </a:lnTo>
                  <a:lnTo>
                    <a:pt x="115" y="185"/>
                  </a:lnTo>
                  <a:lnTo>
                    <a:pt x="115" y="179"/>
                  </a:lnTo>
                  <a:lnTo>
                    <a:pt x="116" y="175"/>
                  </a:lnTo>
                  <a:lnTo>
                    <a:pt x="119" y="171"/>
                  </a:lnTo>
                  <a:lnTo>
                    <a:pt x="119" y="171"/>
                  </a:lnTo>
                  <a:lnTo>
                    <a:pt x="116" y="169"/>
                  </a:lnTo>
                  <a:lnTo>
                    <a:pt x="116" y="168"/>
                  </a:lnTo>
                  <a:lnTo>
                    <a:pt x="116" y="168"/>
                  </a:lnTo>
                  <a:lnTo>
                    <a:pt x="114" y="165"/>
                  </a:lnTo>
                  <a:lnTo>
                    <a:pt x="111" y="162"/>
                  </a:lnTo>
                  <a:lnTo>
                    <a:pt x="105" y="156"/>
                  </a:lnTo>
                  <a:lnTo>
                    <a:pt x="105" y="156"/>
                  </a:lnTo>
                  <a:lnTo>
                    <a:pt x="102" y="152"/>
                  </a:lnTo>
                  <a:lnTo>
                    <a:pt x="102" y="152"/>
                  </a:lnTo>
                  <a:lnTo>
                    <a:pt x="102" y="148"/>
                  </a:lnTo>
                  <a:lnTo>
                    <a:pt x="101" y="145"/>
                  </a:lnTo>
                  <a:lnTo>
                    <a:pt x="99" y="142"/>
                  </a:lnTo>
                  <a:lnTo>
                    <a:pt x="99" y="142"/>
                  </a:lnTo>
                  <a:lnTo>
                    <a:pt x="97" y="137"/>
                  </a:lnTo>
                  <a:lnTo>
                    <a:pt x="95" y="129"/>
                  </a:lnTo>
                  <a:lnTo>
                    <a:pt x="95" y="129"/>
                  </a:lnTo>
                  <a:lnTo>
                    <a:pt x="94" y="122"/>
                  </a:lnTo>
                  <a:lnTo>
                    <a:pt x="92" y="117"/>
                  </a:lnTo>
                  <a:lnTo>
                    <a:pt x="92" y="117"/>
                  </a:lnTo>
                  <a:lnTo>
                    <a:pt x="94" y="114"/>
                  </a:lnTo>
                  <a:lnTo>
                    <a:pt x="97" y="110"/>
                  </a:lnTo>
                  <a:lnTo>
                    <a:pt x="98" y="105"/>
                  </a:lnTo>
                  <a:lnTo>
                    <a:pt x="101" y="100"/>
                  </a:lnTo>
                  <a:lnTo>
                    <a:pt x="101" y="100"/>
                  </a:lnTo>
                  <a:lnTo>
                    <a:pt x="104" y="95"/>
                  </a:lnTo>
                  <a:lnTo>
                    <a:pt x="109" y="90"/>
                  </a:lnTo>
                  <a:lnTo>
                    <a:pt x="109" y="90"/>
                  </a:lnTo>
                  <a:lnTo>
                    <a:pt x="104" y="78"/>
                  </a:lnTo>
                  <a:lnTo>
                    <a:pt x="104" y="78"/>
                  </a:lnTo>
                  <a:lnTo>
                    <a:pt x="102" y="74"/>
                  </a:lnTo>
                  <a:lnTo>
                    <a:pt x="99" y="71"/>
                  </a:lnTo>
                  <a:lnTo>
                    <a:pt x="91" y="65"/>
                  </a:lnTo>
                  <a:lnTo>
                    <a:pt x="91" y="65"/>
                  </a:lnTo>
                  <a:lnTo>
                    <a:pt x="88" y="61"/>
                  </a:lnTo>
                  <a:lnTo>
                    <a:pt x="87" y="58"/>
                  </a:lnTo>
                  <a:lnTo>
                    <a:pt x="87" y="54"/>
                  </a:lnTo>
                  <a:lnTo>
                    <a:pt x="87" y="54"/>
                  </a:lnTo>
                  <a:lnTo>
                    <a:pt x="88" y="53"/>
                  </a:lnTo>
                  <a:lnTo>
                    <a:pt x="92" y="51"/>
                  </a:lnTo>
                  <a:lnTo>
                    <a:pt x="101" y="51"/>
                  </a:lnTo>
                  <a:lnTo>
                    <a:pt x="101" y="51"/>
                  </a:lnTo>
                  <a:lnTo>
                    <a:pt x="107" y="51"/>
                  </a:lnTo>
                  <a:lnTo>
                    <a:pt x="108" y="50"/>
                  </a:lnTo>
                  <a:lnTo>
                    <a:pt x="108" y="50"/>
                  </a:lnTo>
                  <a:lnTo>
                    <a:pt x="108" y="50"/>
                  </a:lnTo>
                  <a:lnTo>
                    <a:pt x="105" y="47"/>
                  </a:lnTo>
                  <a:lnTo>
                    <a:pt x="102" y="41"/>
                  </a:lnTo>
                  <a:lnTo>
                    <a:pt x="101" y="36"/>
                  </a:lnTo>
                  <a:lnTo>
                    <a:pt x="101" y="30"/>
                  </a:lnTo>
                  <a:lnTo>
                    <a:pt x="101" y="30"/>
                  </a:lnTo>
                  <a:lnTo>
                    <a:pt x="101" y="24"/>
                  </a:lnTo>
                  <a:lnTo>
                    <a:pt x="99" y="21"/>
                  </a:lnTo>
                  <a:lnTo>
                    <a:pt x="99" y="18"/>
                  </a:lnTo>
                  <a:lnTo>
                    <a:pt x="99" y="16"/>
                  </a:lnTo>
                  <a:lnTo>
                    <a:pt x="99" y="16"/>
                  </a:lnTo>
                  <a:lnTo>
                    <a:pt x="98" y="11"/>
                  </a:lnTo>
                  <a:lnTo>
                    <a:pt x="95" y="6"/>
                  </a:lnTo>
                  <a:lnTo>
                    <a:pt x="92" y="1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7" y="9"/>
                  </a:lnTo>
                  <a:lnTo>
                    <a:pt x="87" y="9"/>
                  </a:lnTo>
                  <a:lnTo>
                    <a:pt x="88" y="10"/>
                  </a:lnTo>
                  <a:lnTo>
                    <a:pt x="89" y="13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5" y="17"/>
                  </a:lnTo>
                  <a:lnTo>
                    <a:pt x="95" y="18"/>
                  </a:lnTo>
                  <a:lnTo>
                    <a:pt x="95" y="26"/>
                  </a:lnTo>
                  <a:lnTo>
                    <a:pt x="95" y="26"/>
                  </a:lnTo>
                  <a:lnTo>
                    <a:pt x="92" y="27"/>
                  </a:lnTo>
                  <a:lnTo>
                    <a:pt x="89" y="28"/>
                  </a:lnTo>
                  <a:lnTo>
                    <a:pt x="87" y="30"/>
                  </a:lnTo>
                  <a:lnTo>
                    <a:pt x="85" y="30"/>
                  </a:lnTo>
                  <a:lnTo>
                    <a:pt x="85" y="30"/>
                  </a:lnTo>
                  <a:lnTo>
                    <a:pt x="80" y="38"/>
                  </a:lnTo>
                  <a:lnTo>
                    <a:pt x="77" y="44"/>
                  </a:lnTo>
                  <a:lnTo>
                    <a:pt x="75" y="48"/>
                  </a:lnTo>
                  <a:lnTo>
                    <a:pt x="75" y="48"/>
                  </a:lnTo>
                  <a:lnTo>
                    <a:pt x="75" y="54"/>
                  </a:lnTo>
                  <a:lnTo>
                    <a:pt x="74" y="57"/>
                  </a:lnTo>
                  <a:lnTo>
                    <a:pt x="72" y="58"/>
                  </a:lnTo>
                  <a:lnTo>
                    <a:pt x="72" y="58"/>
                  </a:lnTo>
                  <a:lnTo>
                    <a:pt x="71" y="60"/>
                  </a:lnTo>
                  <a:lnTo>
                    <a:pt x="70" y="63"/>
                  </a:lnTo>
                  <a:lnTo>
                    <a:pt x="70" y="67"/>
                  </a:lnTo>
                  <a:lnTo>
                    <a:pt x="70" y="67"/>
                  </a:lnTo>
                  <a:lnTo>
                    <a:pt x="68" y="68"/>
                  </a:lnTo>
                  <a:lnTo>
                    <a:pt x="67" y="71"/>
                  </a:lnTo>
                  <a:lnTo>
                    <a:pt x="64" y="74"/>
                  </a:lnTo>
                  <a:lnTo>
                    <a:pt x="62" y="77"/>
                  </a:lnTo>
                  <a:lnTo>
                    <a:pt x="62" y="77"/>
                  </a:lnTo>
                  <a:lnTo>
                    <a:pt x="61" y="81"/>
                  </a:lnTo>
                  <a:lnTo>
                    <a:pt x="57" y="88"/>
                  </a:lnTo>
                  <a:lnTo>
                    <a:pt x="51" y="101"/>
                  </a:lnTo>
                  <a:lnTo>
                    <a:pt x="51" y="101"/>
                  </a:lnTo>
                  <a:lnTo>
                    <a:pt x="47" y="108"/>
                  </a:lnTo>
                  <a:lnTo>
                    <a:pt x="45" y="110"/>
                  </a:lnTo>
                  <a:lnTo>
                    <a:pt x="44" y="108"/>
                  </a:lnTo>
                  <a:lnTo>
                    <a:pt x="44" y="108"/>
                  </a:lnTo>
                  <a:lnTo>
                    <a:pt x="43" y="104"/>
                  </a:lnTo>
                  <a:lnTo>
                    <a:pt x="38" y="101"/>
                  </a:lnTo>
                  <a:lnTo>
                    <a:pt x="35" y="100"/>
                  </a:lnTo>
                  <a:lnTo>
                    <a:pt x="33" y="100"/>
                  </a:lnTo>
                  <a:lnTo>
                    <a:pt x="33" y="100"/>
                  </a:lnTo>
                  <a:lnTo>
                    <a:pt x="30" y="101"/>
                  </a:lnTo>
                  <a:lnTo>
                    <a:pt x="27" y="101"/>
                  </a:lnTo>
                  <a:lnTo>
                    <a:pt x="23" y="101"/>
                  </a:lnTo>
                  <a:lnTo>
                    <a:pt x="23" y="101"/>
                  </a:lnTo>
                  <a:lnTo>
                    <a:pt x="13" y="111"/>
                  </a:lnTo>
                  <a:lnTo>
                    <a:pt x="4" y="120"/>
                  </a:lnTo>
                  <a:lnTo>
                    <a:pt x="4" y="120"/>
                  </a:lnTo>
                  <a:lnTo>
                    <a:pt x="4" y="124"/>
                  </a:lnTo>
                  <a:lnTo>
                    <a:pt x="0" y="137"/>
                  </a:lnTo>
                  <a:lnTo>
                    <a:pt x="0" y="137"/>
                  </a:lnTo>
                  <a:lnTo>
                    <a:pt x="3" y="139"/>
                  </a:lnTo>
                  <a:lnTo>
                    <a:pt x="7" y="145"/>
                  </a:lnTo>
                  <a:lnTo>
                    <a:pt x="7" y="145"/>
                  </a:lnTo>
                  <a:lnTo>
                    <a:pt x="10" y="147"/>
                  </a:lnTo>
                  <a:lnTo>
                    <a:pt x="13" y="148"/>
                  </a:lnTo>
                  <a:lnTo>
                    <a:pt x="17" y="148"/>
                  </a:lnTo>
                  <a:lnTo>
                    <a:pt x="18" y="148"/>
                  </a:lnTo>
                  <a:lnTo>
                    <a:pt x="18" y="148"/>
                  </a:lnTo>
                  <a:lnTo>
                    <a:pt x="21" y="151"/>
                  </a:lnTo>
                  <a:lnTo>
                    <a:pt x="23" y="155"/>
                  </a:lnTo>
                  <a:lnTo>
                    <a:pt x="24" y="159"/>
                  </a:lnTo>
                  <a:lnTo>
                    <a:pt x="24" y="164"/>
                  </a:lnTo>
                  <a:lnTo>
                    <a:pt x="24" y="164"/>
                  </a:lnTo>
                  <a:lnTo>
                    <a:pt x="21" y="171"/>
                  </a:lnTo>
                  <a:lnTo>
                    <a:pt x="20" y="174"/>
                  </a:lnTo>
                  <a:lnTo>
                    <a:pt x="20" y="178"/>
                  </a:lnTo>
                  <a:lnTo>
                    <a:pt x="43" y="178"/>
                  </a:lnTo>
                  <a:lnTo>
                    <a:pt x="50" y="175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43" name="Nigeria">
              <a:extLst>
                <a:ext uri="{FF2B5EF4-FFF2-40B4-BE49-F238E27FC236}">
                  <a16:creationId xmlns:a16="http://schemas.microsoft.com/office/drawing/2014/main" id="{4EB56025-0096-3C48-9456-E3EDAEA1A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9987" y="3979748"/>
              <a:ext cx="279679" cy="226408"/>
            </a:xfrm>
            <a:custGeom>
              <a:avLst/>
              <a:gdLst/>
              <a:ahLst/>
              <a:cxnLst>
                <a:cxn ang="0">
                  <a:pos x="121" y="112"/>
                </a:cxn>
                <a:cxn ang="0">
                  <a:pos x="127" y="111"/>
                </a:cxn>
                <a:cxn ang="0">
                  <a:pos x="137" y="115"/>
                </a:cxn>
                <a:cxn ang="0">
                  <a:pos x="139" y="121"/>
                </a:cxn>
                <a:cxn ang="0">
                  <a:pos x="145" y="112"/>
                </a:cxn>
                <a:cxn ang="0">
                  <a:pos x="156" y="88"/>
                </a:cxn>
                <a:cxn ang="0">
                  <a:pos x="161" y="82"/>
                </a:cxn>
                <a:cxn ang="0">
                  <a:pos x="164" y="78"/>
                </a:cxn>
                <a:cxn ang="0">
                  <a:pos x="166" y="69"/>
                </a:cxn>
                <a:cxn ang="0">
                  <a:pos x="169" y="65"/>
                </a:cxn>
                <a:cxn ang="0">
                  <a:pos x="171" y="55"/>
                </a:cxn>
                <a:cxn ang="0">
                  <a:pos x="179" y="41"/>
                </a:cxn>
                <a:cxn ang="0">
                  <a:pos x="186" y="38"/>
                </a:cxn>
                <a:cxn ang="0">
                  <a:pos x="189" y="29"/>
                </a:cxn>
                <a:cxn ang="0">
                  <a:pos x="188" y="27"/>
                </a:cxn>
                <a:cxn ang="0">
                  <a:pos x="181" y="20"/>
                </a:cxn>
                <a:cxn ang="0">
                  <a:pos x="182" y="11"/>
                </a:cxn>
                <a:cxn ang="0">
                  <a:pos x="176" y="4"/>
                </a:cxn>
                <a:cxn ang="0">
                  <a:pos x="172" y="1"/>
                </a:cxn>
                <a:cxn ang="0">
                  <a:pos x="168" y="2"/>
                </a:cxn>
                <a:cxn ang="0">
                  <a:pos x="159" y="11"/>
                </a:cxn>
                <a:cxn ang="0">
                  <a:pos x="151" y="11"/>
                </a:cxn>
                <a:cxn ang="0">
                  <a:pos x="142" y="7"/>
                </a:cxn>
                <a:cxn ang="0">
                  <a:pos x="125" y="8"/>
                </a:cxn>
                <a:cxn ang="0">
                  <a:pos x="114" y="15"/>
                </a:cxn>
                <a:cxn ang="0">
                  <a:pos x="105" y="17"/>
                </a:cxn>
                <a:cxn ang="0">
                  <a:pos x="91" y="11"/>
                </a:cxn>
                <a:cxn ang="0">
                  <a:pos x="85" y="8"/>
                </a:cxn>
                <a:cxn ang="0">
                  <a:pos x="72" y="12"/>
                </a:cxn>
                <a:cxn ang="0">
                  <a:pos x="67" y="11"/>
                </a:cxn>
                <a:cxn ang="0">
                  <a:pos x="60" y="2"/>
                </a:cxn>
                <a:cxn ang="0">
                  <a:pos x="50" y="0"/>
                </a:cxn>
                <a:cxn ang="0">
                  <a:pos x="45" y="1"/>
                </a:cxn>
                <a:cxn ang="0">
                  <a:pos x="41" y="4"/>
                </a:cxn>
                <a:cxn ang="0">
                  <a:pos x="26" y="4"/>
                </a:cxn>
                <a:cxn ang="0">
                  <a:pos x="23" y="10"/>
                </a:cxn>
                <a:cxn ang="0">
                  <a:pos x="18" y="21"/>
                </a:cxn>
                <a:cxn ang="0">
                  <a:pos x="16" y="28"/>
                </a:cxn>
                <a:cxn ang="0">
                  <a:pos x="13" y="31"/>
                </a:cxn>
                <a:cxn ang="0">
                  <a:pos x="16" y="52"/>
                </a:cxn>
                <a:cxn ang="0">
                  <a:pos x="13" y="64"/>
                </a:cxn>
                <a:cxn ang="0">
                  <a:pos x="7" y="74"/>
                </a:cxn>
                <a:cxn ang="0">
                  <a:pos x="0" y="85"/>
                </a:cxn>
                <a:cxn ang="0">
                  <a:pos x="1" y="103"/>
                </a:cxn>
                <a:cxn ang="0">
                  <a:pos x="3" y="111"/>
                </a:cxn>
                <a:cxn ang="0">
                  <a:pos x="6" y="116"/>
                </a:cxn>
                <a:cxn ang="0">
                  <a:pos x="16" y="121"/>
                </a:cxn>
                <a:cxn ang="0">
                  <a:pos x="36" y="126"/>
                </a:cxn>
                <a:cxn ang="0">
                  <a:pos x="45" y="139"/>
                </a:cxn>
                <a:cxn ang="0">
                  <a:pos x="48" y="148"/>
                </a:cxn>
                <a:cxn ang="0">
                  <a:pos x="54" y="153"/>
                </a:cxn>
                <a:cxn ang="0">
                  <a:pos x="67" y="150"/>
                </a:cxn>
                <a:cxn ang="0">
                  <a:pos x="81" y="149"/>
                </a:cxn>
                <a:cxn ang="0">
                  <a:pos x="91" y="148"/>
                </a:cxn>
                <a:cxn ang="0">
                  <a:pos x="94" y="148"/>
                </a:cxn>
                <a:cxn ang="0">
                  <a:pos x="98" y="131"/>
                </a:cxn>
                <a:cxn ang="0">
                  <a:pos x="117" y="112"/>
                </a:cxn>
              </a:cxnLst>
              <a:rect l="0" t="0" r="r" b="b"/>
              <a:pathLst>
                <a:path w="189" h="153">
                  <a:moveTo>
                    <a:pt x="117" y="112"/>
                  </a:moveTo>
                  <a:lnTo>
                    <a:pt x="117" y="112"/>
                  </a:lnTo>
                  <a:lnTo>
                    <a:pt x="121" y="112"/>
                  </a:lnTo>
                  <a:lnTo>
                    <a:pt x="124" y="112"/>
                  </a:lnTo>
                  <a:lnTo>
                    <a:pt x="127" y="111"/>
                  </a:lnTo>
                  <a:lnTo>
                    <a:pt x="127" y="111"/>
                  </a:lnTo>
                  <a:lnTo>
                    <a:pt x="129" y="111"/>
                  </a:lnTo>
                  <a:lnTo>
                    <a:pt x="132" y="112"/>
                  </a:lnTo>
                  <a:lnTo>
                    <a:pt x="137" y="115"/>
                  </a:lnTo>
                  <a:lnTo>
                    <a:pt x="138" y="119"/>
                  </a:lnTo>
                  <a:lnTo>
                    <a:pt x="138" y="119"/>
                  </a:lnTo>
                  <a:lnTo>
                    <a:pt x="139" y="121"/>
                  </a:lnTo>
                  <a:lnTo>
                    <a:pt x="141" y="119"/>
                  </a:lnTo>
                  <a:lnTo>
                    <a:pt x="145" y="112"/>
                  </a:lnTo>
                  <a:lnTo>
                    <a:pt x="145" y="112"/>
                  </a:lnTo>
                  <a:lnTo>
                    <a:pt x="151" y="99"/>
                  </a:lnTo>
                  <a:lnTo>
                    <a:pt x="155" y="92"/>
                  </a:lnTo>
                  <a:lnTo>
                    <a:pt x="156" y="88"/>
                  </a:lnTo>
                  <a:lnTo>
                    <a:pt x="156" y="88"/>
                  </a:lnTo>
                  <a:lnTo>
                    <a:pt x="158" y="85"/>
                  </a:lnTo>
                  <a:lnTo>
                    <a:pt x="161" y="82"/>
                  </a:lnTo>
                  <a:lnTo>
                    <a:pt x="162" y="79"/>
                  </a:lnTo>
                  <a:lnTo>
                    <a:pt x="164" y="78"/>
                  </a:lnTo>
                  <a:lnTo>
                    <a:pt x="164" y="78"/>
                  </a:lnTo>
                  <a:lnTo>
                    <a:pt x="164" y="74"/>
                  </a:lnTo>
                  <a:lnTo>
                    <a:pt x="165" y="71"/>
                  </a:lnTo>
                  <a:lnTo>
                    <a:pt x="166" y="69"/>
                  </a:lnTo>
                  <a:lnTo>
                    <a:pt x="166" y="69"/>
                  </a:lnTo>
                  <a:lnTo>
                    <a:pt x="168" y="68"/>
                  </a:lnTo>
                  <a:lnTo>
                    <a:pt x="169" y="65"/>
                  </a:lnTo>
                  <a:lnTo>
                    <a:pt x="169" y="59"/>
                  </a:lnTo>
                  <a:lnTo>
                    <a:pt x="169" y="59"/>
                  </a:lnTo>
                  <a:lnTo>
                    <a:pt x="171" y="55"/>
                  </a:lnTo>
                  <a:lnTo>
                    <a:pt x="174" y="49"/>
                  </a:lnTo>
                  <a:lnTo>
                    <a:pt x="179" y="41"/>
                  </a:lnTo>
                  <a:lnTo>
                    <a:pt x="179" y="41"/>
                  </a:lnTo>
                  <a:lnTo>
                    <a:pt x="181" y="41"/>
                  </a:lnTo>
                  <a:lnTo>
                    <a:pt x="183" y="39"/>
                  </a:lnTo>
                  <a:lnTo>
                    <a:pt x="186" y="38"/>
                  </a:lnTo>
                  <a:lnTo>
                    <a:pt x="189" y="37"/>
                  </a:lnTo>
                  <a:lnTo>
                    <a:pt x="189" y="37"/>
                  </a:lnTo>
                  <a:lnTo>
                    <a:pt x="189" y="29"/>
                  </a:lnTo>
                  <a:lnTo>
                    <a:pt x="189" y="28"/>
                  </a:lnTo>
                  <a:lnTo>
                    <a:pt x="188" y="27"/>
                  </a:lnTo>
                  <a:lnTo>
                    <a:pt x="188" y="27"/>
                  </a:lnTo>
                  <a:lnTo>
                    <a:pt x="183" y="24"/>
                  </a:lnTo>
                  <a:lnTo>
                    <a:pt x="182" y="21"/>
                  </a:lnTo>
                  <a:lnTo>
                    <a:pt x="181" y="20"/>
                  </a:lnTo>
                  <a:lnTo>
                    <a:pt x="181" y="20"/>
                  </a:lnTo>
                  <a:lnTo>
                    <a:pt x="182" y="11"/>
                  </a:lnTo>
                  <a:lnTo>
                    <a:pt x="182" y="11"/>
                  </a:lnTo>
                  <a:lnTo>
                    <a:pt x="179" y="10"/>
                  </a:lnTo>
                  <a:lnTo>
                    <a:pt x="178" y="8"/>
                  </a:lnTo>
                  <a:lnTo>
                    <a:pt x="176" y="4"/>
                  </a:lnTo>
                  <a:lnTo>
                    <a:pt x="176" y="4"/>
                  </a:lnTo>
                  <a:lnTo>
                    <a:pt x="174" y="1"/>
                  </a:lnTo>
                  <a:lnTo>
                    <a:pt x="172" y="1"/>
                  </a:lnTo>
                  <a:lnTo>
                    <a:pt x="171" y="1"/>
                  </a:lnTo>
                  <a:lnTo>
                    <a:pt x="171" y="1"/>
                  </a:lnTo>
                  <a:lnTo>
                    <a:pt x="168" y="2"/>
                  </a:lnTo>
                  <a:lnTo>
                    <a:pt x="165" y="5"/>
                  </a:lnTo>
                  <a:lnTo>
                    <a:pt x="162" y="10"/>
                  </a:lnTo>
                  <a:lnTo>
                    <a:pt x="159" y="11"/>
                  </a:lnTo>
                  <a:lnTo>
                    <a:pt x="159" y="11"/>
                  </a:lnTo>
                  <a:lnTo>
                    <a:pt x="155" y="11"/>
                  </a:lnTo>
                  <a:lnTo>
                    <a:pt x="151" y="11"/>
                  </a:lnTo>
                  <a:lnTo>
                    <a:pt x="145" y="8"/>
                  </a:lnTo>
                  <a:lnTo>
                    <a:pt x="145" y="8"/>
                  </a:lnTo>
                  <a:lnTo>
                    <a:pt x="142" y="7"/>
                  </a:lnTo>
                  <a:lnTo>
                    <a:pt x="135" y="7"/>
                  </a:lnTo>
                  <a:lnTo>
                    <a:pt x="125" y="8"/>
                  </a:lnTo>
                  <a:lnTo>
                    <a:pt x="125" y="8"/>
                  </a:lnTo>
                  <a:lnTo>
                    <a:pt x="122" y="8"/>
                  </a:lnTo>
                  <a:lnTo>
                    <a:pt x="118" y="11"/>
                  </a:lnTo>
                  <a:lnTo>
                    <a:pt x="114" y="15"/>
                  </a:lnTo>
                  <a:lnTo>
                    <a:pt x="114" y="15"/>
                  </a:lnTo>
                  <a:lnTo>
                    <a:pt x="109" y="17"/>
                  </a:lnTo>
                  <a:lnTo>
                    <a:pt x="105" y="17"/>
                  </a:lnTo>
                  <a:lnTo>
                    <a:pt x="98" y="15"/>
                  </a:lnTo>
                  <a:lnTo>
                    <a:pt x="98" y="15"/>
                  </a:lnTo>
                  <a:lnTo>
                    <a:pt x="91" y="11"/>
                  </a:lnTo>
                  <a:lnTo>
                    <a:pt x="88" y="10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0" y="10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0" y="12"/>
                  </a:lnTo>
                  <a:lnTo>
                    <a:pt x="68" y="12"/>
                  </a:lnTo>
                  <a:lnTo>
                    <a:pt x="67" y="11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0" y="2"/>
                  </a:lnTo>
                  <a:lnTo>
                    <a:pt x="57" y="2"/>
                  </a:lnTo>
                  <a:lnTo>
                    <a:pt x="53" y="1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47" y="0"/>
                  </a:lnTo>
                  <a:lnTo>
                    <a:pt x="45" y="1"/>
                  </a:lnTo>
                  <a:lnTo>
                    <a:pt x="43" y="2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33" y="2"/>
                  </a:lnTo>
                  <a:lnTo>
                    <a:pt x="28" y="2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4" y="7"/>
                  </a:lnTo>
                  <a:lnTo>
                    <a:pt x="23" y="10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18" y="21"/>
                  </a:lnTo>
                  <a:lnTo>
                    <a:pt x="16" y="24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4" y="29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6" y="41"/>
                  </a:lnTo>
                  <a:lnTo>
                    <a:pt x="16" y="41"/>
                  </a:lnTo>
                  <a:lnTo>
                    <a:pt x="16" y="52"/>
                  </a:lnTo>
                  <a:lnTo>
                    <a:pt x="16" y="59"/>
                  </a:lnTo>
                  <a:lnTo>
                    <a:pt x="13" y="64"/>
                  </a:lnTo>
                  <a:lnTo>
                    <a:pt x="13" y="64"/>
                  </a:lnTo>
                  <a:lnTo>
                    <a:pt x="8" y="71"/>
                  </a:lnTo>
                  <a:lnTo>
                    <a:pt x="7" y="74"/>
                  </a:lnTo>
                  <a:lnTo>
                    <a:pt x="7" y="74"/>
                  </a:lnTo>
                  <a:lnTo>
                    <a:pt x="4" y="76"/>
                  </a:lnTo>
                  <a:lnTo>
                    <a:pt x="1" y="81"/>
                  </a:lnTo>
                  <a:lnTo>
                    <a:pt x="0" y="85"/>
                  </a:lnTo>
                  <a:lnTo>
                    <a:pt x="0" y="85"/>
                  </a:lnTo>
                  <a:lnTo>
                    <a:pt x="0" y="95"/>
                  </a:lnTo>
                  <a:lnTo>
                    <a:pt x="1" y="103"/>
                  </a:lnTo>
                  <a:lnTo>
                    <a:pt x="1" y="103"/>
                  </a:lnTo>
                  <a:lnTo>
                    <a:pt x="1" y="108"/>
                  </a:lnTo>
                  <a:lnTo>
                    <a:pt x="3" y="111"/>
                  </a:lnTo>
                  <a:lnTo>
                    <a:pt x="6" y="116"/>
                  </a:lnTo>
                  <a:lnTo>
                    <a:pt x="6" y="116"/>
                  </a:lnTo>
                  <a:lnTo>
                    <a:pt x="6" y="116"/>
                  </a:lnTo>
                  <a:lnTo>
                    <a:pt x="6" y="116"/>
                  </a:lnTo>
                  <a:lnTo>
                    <a:pt x="10" y="119"/>
                  </a:lnTo>
                  <a:lnTo>
                    <a:pt x="16" y="121"/>
                  </a:lnTo>
                  <a:lnTo>
                    <a:pt x="30" y="123"/>
                  </a:lnTo>
                  <a:lnTo>
                    <a:pt x="30" y="123"/>
                  </a:lnTo>
                  <a:lnTo>
                    <a:pt x="36" y="126"/>
                  </a:lnTo>
                  <a:lnTo>
                    <a:pt x="40" y="131"/>
                  </a:lnTo>
                  <a:lnTo>
                    <a:pt x="44" y="135"/>
                  </a:lnTo>
                  <a:lnTo>
                    <a:pt x="45" y="139"/>
                  </a:lnTo>
                  <a:lnTo>
                    <a:pt x="45" y="139"/>
                  </a:lnTo>
                  <a:lnTo>
                    <a:pt x="45" y="143"/>
                  </a:lnTo>
                  <a:lnTo>
                    <a:pt x="48" y="148"/>
                  </a:lnTo>
                  <a:lnTo>
                    <a:pt x="51" y="150"/>
                  </a:lnTo>
                  <a:lnTo>
                    <a:pt x="54" y="153"/>
                  </a:lnTo>
                  <a:lnTo>
                    <a:pt x="54" y="153"/>
                  </a:lnTo>
                  <a:lnTo>
                    <a:pt x="57" y="153"/>
                  </a:lnTo>
                  <a:lnTo>
                    <a:pt x="61" y="152"/>
                  </a:lnTo>
                  <a:lnTo>
                    <a:pt x="67" y="150"/>
                  </a:lnTo>
                  <a:lnTo>
                    <a:pt x="70" y="149"/>
                  </a:lnTo>
                  <a:lnTo>
                    <a:pt x="70" y="149"/>
                  </a:lnTo>
                  <a:lnTo>
                    <a:pt x="81" y="149"/>
                  </a:lnTo>
                  <a:lnTo>
                    <a:pt x="87" y="149"/>
                  </a:lnTo>
                  <a:lnTo>
                    <a:pt x="91" y="148"/>
                  </a:lnTo>
                  <a:lnTo>
                    <a:pt x="91" y="148"/>
                  </a:lnTo>
                  <a:lnTo>
                    <a:pt x="92" y="146"/>
                  </a:lnTo>
                  <a:lnTo>
                    <a:pt x="94" y="148"/>
                  </a:lnTo>
                  <a:lnTo>
                    <a:pt x="94" y="148"/>
                  </a:lnTo>
                  <a:lnTo>
                    <a:pt x="98" y="135"/>
                  </a:lnTo>
                  <a:lnTo>
                    <a:pt x="98" y="131"/>
                  </a:lnTo>
                  <a:lnTo>
                    <a:pt x="98" y="131"/>
                  </a:lnTo>
                  <a:lnTo>
                    <a:pt x="107" y="122"/>
                  </a:lnTo>
                  <a:lnTo>
                    <a:pt x="117" y="112"/>
                  </a:lnTo>
                  <a:lnTo>
                    <a:pt x="117" y="11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44" name="Equatorial Guinea">
              <a:extLst>
                <a:ext uri="{FF2B5EF4-FFF2-40B4-BE49-F238E27FC236}">
                  <a16:creationId xmlns:a16="http://schemas.microsoft.com/office/drawing/2014/main" id="{F459BA23-F56A-F74C-9203-A3ED69FEC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8324" y="4256467"/>
              <a:ext cx="50312" cy="34036"/>
            </a:xfrm>
            <a:custGeom>
              <a:avLst/>
              <a:gdLst/>
              <a:ahLst/>
              <a:cxnLst>
                <a:cxn ang="0">
                  <a:pos x="32" y="20"/>
                </a:cxn>
                <a:cxn ang="0">
                  <a:pos x="32" y="20"/>
                </a:cxn>
                <a:cxn ang="0">
                  <a:pos x="34" y="15"/>
                </a:cxn>
                <a:cxn ang="0">
                  <a:pos x="34" y="0"/>
                </a:cxn>
                <a:cxn ang="0">
                  <a:pos x="30" y="2"/>
                </a:cxn>
                <a:cxn ang="0">
                  <a:pos x="7" y="2"/>
                </a:cxn>
                <a:cxn ang="0">
                  <a:pos x="7" y="2"/>
                </a:cxn>
                <a:cxn ang="0">
                  <a:pos x="8" y="2"/>
                </a:cxn>
                <a:cxn ang="0">
                  <a:pos x="8" y="2"/>
                </a:cxn>
                <a:cxn ang="0">
                  <a:pos x="8" y="5"/>
                </a:cxn>
                <a:cxn ang="0">
                  <a:pos x="8" y="8"/>
                </a:cxn>
                <a:cxn ang="0">
                  <a:pos x="7" y="10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1" y="15"/>
                </a:cxn>
                <a:cxn ang="0">
                  <a:pos x="0" y="16"/>
                </a:cxn>
                <a:cxn ang="0">
                  <a:pos x="1" y="17"/>
                </a:cxn>
                <a:cxn ang="0">
                  <a:pos x="2" y="19"/>
                </a:cxn>
                <a:cxn ang="0">
                  <a:pos x="2" y="19"/>
                </a:cxn>
                <a:cxn ang="0">
                  <a:pos x="4" y="19"/>
                </a:cxn>
                <a:cxn ang="0">
                  <a:pos x="5" y="20"/>
                </a:cxn>
                <a:cxn ang="0">
                  <a:pos x="4" y="23"/>
                </a:cxn>
                <a:cxn ang="0">
                  <a:pos x="4" y="23"/>
                </a:cxn>
                <a:cxn ang="0">
                  <a:pos x="11" y="22"/>
                </a:cxn>
                <a:cxn ang="0">
                  <a:pos x="11" y="22"/>
                </a:cxn>
                <a:cxn ang="0">
                  <a:pos x="32" y="20"/>
                </a:cxn>
                <a:cxn ang="0">
                  <a:pos x="32" y="20"/>
                </a:cxn>
              </a:cxnLst>
              <a:rect l="0" t="0" r="r" b="b"/>
              <a:pathLst>
                <a:path w="34" h="23">
                  <a:moveTo>
                    <a:pt x="32" y="20"/>
                  </a:moveTo>
                  <a:lnTo>
                    <a:pt x="32" y="20"/>
                  </a:lnTo>
                  <a:lnTo>
                    <a:pt x="34" y="15"/>
                  </a:lnTo>
                  <a:lnTo>
                    <a:pt x="34" y="0"/>
                  </a:lnTo>
                  <a:lnTo>
                    <a:pt x="30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5"/>
                  </a:lnTo>
                  <a:lnTo>
                    <a:pt x="8" y="8"/>
                  </a:lnTo>
                  <a:lnTo>
                    <a:pt x="7" y="10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1" y="15"/>
                  </a:lnTo>
                  <a:lnTo>
                    <a:pt x="0" y="16"/>
                  </a:lnTo>
                  <a:lnTo>
                    <a:pt x="1" y="17"/>
                  </a:lnTo>
                  <a:lnTo>
                    <a:pt x="2" y="19"/>
                  </a:lnTo>
                  <a:lnTo>
                    <a:pt x="2" y="19"/>
                  </a:lnTo>
                  <a:lnTo>
                    <a:pt x="4" y="19"/>
                  </a:lnTo>
                  <a:lnTo>
                    <a:pt x="5" y="20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11" y="22"/>
                  </a:lnTo>
                  <a:lnTo>
                    <a:pt x="11" y="22"/>
                  </a:lnTo>
                  <a:lnTo>
                    <a:pt x="32" y="20"/>
                  </a:lnTo>
                  <a:lnTo>
                    <a:pt x="32" y="2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45" name="Gabon">
              <a:extLst>
                <a:ext uri="{FF2B5EF4-FFF2-40B4-BE49-F238E27FC236}">
                  <a16:creationId xmlns:a16="http://schemas.microsoft.com/office/drawing/2014/main" id="{F2783559-AFDE-A946-AF53-4BEB91718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5006" y="4254988"/>
              <a:ext cx="130221" cy="149459"/>
            </a:xfrm>
            <a:custGeom>
              <a:avLst/>
              <a:gdLst/>
              <a:ahLst/>
              <a:cxnLst>
                <a:cxn ang="0">
                  <a:pos x="44" y="97"/>
                </a:cxn>
                <a:cxn ang="0">
                  <a:pos x="48" y="92"/>
                </a:cxn>
                <a:cxn ang="0">
                  <a:pos x="46" y="84"/>
                </a:cxn>
                <a:cxn ang="0">
                  <a:pos x="46" y="80"/>
                </a:cxn>
                <a:cxn ang="0">
                  <a:pos x="51" y="77"/>
                </a:cxn>
                <a:cxn ang="0">
                  <a:pos x="56" y="77"/>
                </a:cxn>
                <a:cxn ang="0">
                  <a:pos x="58" y="75"/>
                </a:cxn>
                <a:cxn ang="0">
                  <a:pos x="60" y="70"/>
                </a:cxn>
                <a:cxn ang="0">
                  <a:pos x="63" y="68"/>
                </a:cxn>
                <a:cxn ang="0">
                  <a:pos x="67" y="73"/>
                </a:cxn>
                <a:cxn ang="0">
                  <a:pos x="70" y="77"/>
                </a:cxn>
                <a:cxn ang="0">
                  <a:pos x="71" y="78"/>
                </a:cxn>
                <a:cxn ang="0">
                  <a:pos x="77" y="78"/>
                </a:cxn>
                <a:cxn ang="0">
                  <a:pos x="84" y="80"/>
                </a:cxn>
                <a:cxn ang="0">
                  <a:pos x="85" y="78"/>
                </a:cxn>
                <a:cxn ang="0">
                  <a:pos x="88" y="73"/>
                </a:cxn>
                <a:cxn ang="0">
                  <a:pos x="88" y="61"/>
                </a:cxn>
                <a:cxn ang="0">
                  <a:pos x="87" y="47"/>
                </a:cxn>
                <a:cxn ang="0">
                  <a:pos x="84" y="44"/>
                </a:cxn>
                <a:cxn ang="0">
                  <a:pos x="78" y="37"/>
                </a:cxn>
                <a:cxn ang="0">
                  <a:pos x="81" y="31"/>
                </a:cxn>
                <a:cxn ang="0">
                  <a:pos x="85" y="28"/>
                </a:cxn>
                <a:cxn ang="0">
                  <a:pos x="85" y="21"/>
                </a:cxn>
                <a:cxn ang="0">
                  <a:pos x="84" y="18"/>
                </a:cxn>
                <a:cxn ang="0">
                  <a:pos x="78" y="17"/>
                </a:cxn>
                <a:cxn ang="0">
                  <a:pos x="70" y="18"/>
                </a:cxn>
                <a:cxn ang="0">
                  <a:pos x="67" y="18"/>
                </a:cxn>
                <a:cxn ang="0">
                  <a:pos x="70" y="1"/>
                </a:cxn>
                <a:cxn ang="0">
                  <a:pos x="46" y="0"/>
                </a:cxn>
                <a:cxn ang="0">
                  <a:pos x="43" y="1"/>
                </a:cxn>
                <a:cxn ang="0">
                  <a:pos x="41" y="21"/>
                </a:cxn>
                <a:cxn ang="0">
                  <a:pos x="20" y="23"/>
                </a:cxn>
                <a:cxn ang="0">
                  <a:pos x="13" y="24"/>
                </a:cxn>
                <a:cxn ang="0">
                  <a:pos x="10" y="27"/>
                </a:cxn>
                <a:cxn ang="0">
                  <a:pos x="10" y="28"/>
                </a:cxn>
                <a:cxn ang="0">
                  <a:pos x="14" y="33"/>
                </a:cxn>
                <a:cxn ang="0">
                  <a:pos x="16" y="36"/>
                </a:cxn>
                <a:cxn ang="0">
                  <a:pos x="16" y="37"/>
                </a:cxn>
                <a:cxn ang="0">
                  <a:pos x="9" y="40"/>
                </a:cxn>
                <a:cxn ang="0">
                  <a:pos x="7" y="43"/>
                </a:cxn>
                <a:cxn ang="0">
                  <a:pos x="7" y="46"/>
                </a:cxn>
                <a:cxn ang="0">
                  <a:pos x="2" y="53"/>
                </a:cxn>
                <a:cxn ang="0">
                  <a:pos x="0" y="54"/>
                </a:cxn>
                <a:cxn ang="0">
                  <a:pos x="3" y="60"/>
                </a:cxn>
                <a:cxn ang="0">
                  <a:pos x="9" y="67"/>
                </a:cxn>
                <a:cxn ang="0">
                  <a:pos x="9" y="68"/>
                </a:cxn>
                <a:cxn ang="0">
                  <a:pos x="20" y="81"/>
                </a:cxn>
                <a:cxn ang="0">
                  <a:pos x="24" y="87"/>
                </a:cxn>
                <a:cxn ang="0">
                  <a:pos x="30" y="95"/>
                </a:cxn>
                <a:cxn ang="0">
                  <a:pos x="36" y="101"/>
                </a:cxn>
                <a:cxn ang="0">
                  <a:pos x="44" y="97"/>
                </a:cxn>
              </a:cxnLst>
              <a:rect l="0" t="0" r="r" b="b"/>
              <a:pathLst>
                <a:path w="88" h="101">
                  <a:moveTo>
                    <a:pt x="44" y="97"/>
                  </a:moveTo>
                  <a:lnTo>
                    <a:pt x="44" y="97"/>
                  </a:lnTo>
                  <a:lnTo>
                    <a:pt x="48" y="95"/>
                  </a:lnTo>
                  <a:lnTo>
                    <a:pt x="48" y="92"/>
                  </a:lnTo>
                  <a:lnTo>
                    <a:pt x="48" y="88"/>
                  </a:lnTo>
                  <a:lnTo>
                    <a:pt x="46" y="84"/>
                  </a:lnTo>
                  <a:lnTo>
                    <a:pt x="46" y="84"/>
                  </a:lnTo>
                  <a:lnTo>
                    <a:pt x="46" y="80"/>
                  </a:lnTo>
                  <a:lnTo>
                    <a:pt x="47" y="77"/>
                  </a:lnTo>
                  <a:lnTo>
                    <a:pt x="51" y="77"/>
                  </a:lnTo>
                  <a:lnTo>
                    <a:pt x="56" y="77"/>
                  </a:lnTo>
                  <a:lnTo>
                    <a:pt x="56" y="77"/>
                  </a:lnTo>
                  <a:lnTo>
                    <a:pt x="57" y="77"/>
                  </a:lnTo>
                  <a:lnTo>
                    <a:pt x="58" y="75"/>
                  </a:lnTo>
                  <a:lnTo>
                    <a:pt x="60" y="73"/>
                  </a:lnTo>
                  <a:lnTo>
                    <a:pt x="60" y="70"/>
                  </a:lnTo>
                  <a:lnTo>
                    <a:pt x="63" y="68"/>
                  </a:lnTo>
                  <a:lnTo>
                    <a:pt x="63" y="68"/>
                  </a:lnTo>
                  <a:lnTo>
                    <a:pt x="66" y="70"/>
                  </a:lnTo>
                  <a:lnTo>
                    <a:pt x="67" y="73"/>
                  </a:lnTo>
                  <a:lnTo>
                    <a:pt x="68" y="77"/>
                  </a:lnTo>
                  <a:lnTo>
                    <a:pt x="70" y="77"/>
                  </a:lnTo>
                  <a:lnTo>
                    <a:pt x="71" y="78"/>
                  </a:lnTo>
                  <a:lnTo>
                    <a:pt x="71" y="78"/>
                  </a:lnTo>
                  <a:lnTo>
                    <a:pt x="74" y="78"/>
                  </a:lnTo>
                  <a:lnTo>
                    <a:pt x="77" y="78"/>
                  </a:lnTo>
                  <a:lnTo>
                    <a:pt x="80" y="80"/>
                  </a:lnTo>
                  <a:lnTo>
                    <a:pt x="84" y="80"/>
                  </a:lnTo>
                  <a:lnTo>
                    <a:pt x="84" y="80"/>
                  </a:lnTo>
                  <a:lnTo>
                    <a:pt x="85" y="78"/>
                  </a:lnTo>
                  <a:lnTo>
                    <a:pt x="87" y="77"/>
                  </a:lnTo>
                  <a:lnTo>
                    <a:pt x="88" y="73"/>
                  </a:lnTo>
                  <a:lnTo>
                    <a:pt x="88" y="61"/>
                  </a:lnTo>
                  <a:lnTo>
                    <a:pt x="88" y="61"/>
                  </a:lnTo>
                  <a:lnTo>
                    <a:pt x="88" y="50"/>
                  </a:lnTo>
                  <a:lnTo>
                    <a:pt x="87" y="47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1" y="41"/>
                  </a:lnTo>
                  <a:lnTo>
                    <a:pt x="78" y="37"/>
                  </a:lnTo>
                  <a:lnTo>
                    <a:pt x="78" y="34"/>
                  </a:lnTo>
                  <a:lnTo>
                    <a:pt x="81" y="31"/>
                  </a:lnTo>
                  <a:lnTo>
                    <a:pt x="81" y="31"/>
                  </a:lnTo>
                  <a:lnTo>
                    <a:pt x="85" y="28"/>
                  </a:lnTo>
                  <a:lnTo>
                    <a:pt x="87" y="24"/>
                  </a:lnTo>
                  <a:lnTo>
                    <a:pt x="85" y="21"/>
                  </a:lnTo>
                  <a:lnTo>
                    <a:pt x="84" y="18"/>
                  </a:lnTo>
                  <a:lnTo>
                    <a:pt x="84" y="18"/>
                  </a:lnTo>
                  <a:lnTo>
                    <a:pt x="81" y="17"/>
                  </a:lnTo>
                  <a:lnTo>
                    <a:pt x="78" y="17"/>
                  </a:lnTo>
                  <a:lnTo>
                    <a:pt x="74" y="18"/>
                  </a:lnTo>
                  <a:lnTo>
                    <a:pt x="70" y="18"/>
                  </a:lnTo>
                  <a:lnTo>
                    <a:pt x="68" y="18"/>
                  </a:lnTo>
                  <a:lnTo>
                    <a:pt x="67" y="18"/>
                  </a:lnTo>
                  <a:lnTo>
                    <a:pt x="67" y="18"/>
                  </a:lnTo>
                  <a:lnTo>
                    <a:pt x="70" y="1"/>
                  </a:lnTo>
                  <a:lnTo>
                    <a:pt x="70" y="1"/>
                  </a:lnTo>
                  <a:lnTo>
                    <a:pt x="46" y="0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6"/>
                  </a:lnTo>
                  <a:lnTo>
                    <a:pt x="41" y="21"/>
                  </a:lnTo>
                  <a:lnTo>
                    <a:pt x="41" y="21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10" y="28"/>
                  </a:lnTo>
                  <a:lnTo>
                    <a:pt x="11" y="31"/>
                  </a:lnTo>
                  <a:lnTo>
                    <a:pt x="14" y="33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7"/>
                  </a:lnTo>
                  <a:lnTo>
                    <a:pt x="16" y="37"/>
                  </a:lnTo>
                  <a:lnTo>
                    <a:pt x="11" y="38"/>
                  </a:lnTo>
                  <a:lnTo>
                    <a:pt x="9" y="40"/>
                  </a:lnTo>
                  <a:lnTo>
                    <a:pt x="7" y="41"/>
                  </a:lnTo>
                  <a:lnTo>
                    <a:pt x="7" y="43"/>
                  </a:lnTo>
                  <a:lnTo>
                    <a:pt x="7" y="43"/>
                  </a:lnTo>
                  <a:lnTo>
                    <a:pt x="7" y="46"/>
                  </a:lnTo>
                  <a:lnTo>
                    <a:pt x="6" y="48"/>
                  </a:lnTo>
                  <a:lnTo>
                    <a:pt x="2" y="53"/>
                  </a:lnTo>
                  <a:lnTo>
                    <a:pt x="2" y="53"/>
                  </a:lnTo>
                  <a:lnTo>
                    <a:pt x="0" y="54"/>
                  </a:lnTo>
                  <a:lnTo>
                    <a:pt x="2" y="55"/>
                  </a:lnTo>
                  <a:lnTo>
                    <a:pt x="3" y="60"/>
                  </a:lnTo>
                  <a:lnTo>
                    <a:pt x="7" y="63"/>
                  </a:lnTo>
                  <a:lnTo>
                    <a:pt x="9" y="67"/>
                  </a:lnTo>
                  <a:lnTo>
                    <a:pt x="9" y="67"/>
                  </a:lnTo>
                  <a:lnTo>
                    <a:pt x="9" y="68"/>
                  </a:lnTo>
                  <a:lnTo>
                    <a:pt x="11" y="71"/>
                  </a:lnTo>
                  <a:lnTo>
                    <a:pt x="20" y="81"/>
                  </a:lnTo>
                  <a:lnTo>
                    <a:pt x="20" y="81"/>
                  </a:lnTo>
                  <a:lnTo>
                    <a:pt x="24" y="87"/>
                  </a:lnTo>
                  <a:lnTo>
                    <a:pt x="27" y="91"/>
                  </a:lnTo>
                  <a:lnTo>
                    <a:pt x="30" y="95"/>
                  </a:lnTo>
                  <a:lnTo>
                    <a:pt x="36" y="101"/>
                  </a:lnTo>
                  <a:lnTo>
                    <a:pt x="36" y="101"/>
                  </a:lnTo>
                  <a:lnTo>
                    <a:pt x="39" y="98"/>
                  </a:lnTo>
                  <a:lnTo>
                    <a:pt x="44" y="97"/>
                  </a:lnTo>
                  <a:lnTo>
                    <a:pt x="44" y="97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46" name="Mauritania">
              <a:extLst>
                <a:ext uri="{FF2B5EF4-FFF2-40B4-BE49-F238E27FC236}">
                  <a16:creationId xmlns:a16="http://schemas.microsoft.com/office/drawing/2014/main" id="{D964B852-FAE8-C94E-A047-EEBF62023A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936" y="3642358"/>
              <a:ext cx="287078" cy="315194"/>
            </a:xfrm>
            <a:custGeom>
              <a:avLst/>
              <a:gdLst/>
              <a:ahLst/>
              <a:cxnLst>
                <a:cxn ang="0">
                  <a:pos x="15" y="184"/>
                </a:cxn>
                <a:cxn ang="0">
                  <a:pos x="29" y="184"/>
                </a:cxn>
                <a:cxn ang="0">
                  <a:pos x="34" y="182"/>
                </a:cxn>
                <a:cxn ang="0">
                  <a:pos x="42" y="182"/>
                </a:cxn>
                <a:cxn ang="0">
                  <a:pos x="49" y="188"/>
                </a:cxn>
                <a:cxn ang="0">
                  <a:pos x="57" y="191"/>
                </a:cxn>
                <a:cxn ang="0">
                  <a:pos x="60" y="198"/>
                </a:cxn>
                <a:cxn ang="0">
                  <a:pos x="67" y="205"/>
                </a:cxn>
                <a:cxn ang="0">
                  <a:pos x="73" y="209"/>
                </a:cxn>
                <a:cxn ang="0">
                  <a:pos x="76" y="213"/>
                </a:cxn>
                <a:cxn ang="0">
                  <a:pos x="83" y="211"/>
                </a:cxn>
                <a:cxn ang="0">
                  <a:pos x="84" y="208"/>
                </a:cxn>
                <a:cxn ang="0">
                  <a:pos x="86" y="202"/>
                </a:cxn>
                <a:cxn ang="0">
                  <a:pos x="93" y="203"/>
                </a:cxn>
                <a:cxn ang="0">
                  <a:pos x="97" y="206"/>
                </a:cxn>
                <a:cxn ang="0">
                  <a:pos x="101" y="202"/>
                </a:cxn>
                <a:cxn ang="0">
                  <a:pos x="104" y="202"/>
                </a:cxn>
                <a:cxn ang="0">
                  <a:pos x="113" y="203"/>
                </a:cxn>
                <a:cxn ang="0">
                  <a:pos x="120" y="202"/>
                </a:cxn>
                <a:cxn ang="0">
                  <a:pos x="123" y="201"/>
                </a:cxn>
                <a:cxn ang="0">
                  <a:pos x="174" y="201"/>
                </a:cxn>
                <a:cxn ang="0">
                  <a:pos x="185" y="199"/>
                </a:cxn>
                <a:cxn ang="0">
                  <a:pos x="188" y="192"/>
                </a:cxn>
                <a:cxn ang="0">
                  <a:pos x="182" y="181"/>
                </a:cxn>
                <a:cxn ang="0">
                  <a:pos x="194" y="40"/>
                </a:cxn>
                <a:cxn ang="0">
                  <a:pos x="138" y="3"/>
                </a:cxn>
                <a:cxn ang="0">
                  <a:pos x="134" y="0"/>
                </a:cxn>
                <a:cxn ang="0">
                  <a:pos x="135" y="14"/>
                </a:cxn>
                <a:cxn ang="0">
                  <a:pos x="134" y="23"/>
                </a:cxn>
                <a:cxn ang="0">
                  <a:pos x="80" y="23"/>
                </a:cxn>
                <a:cxn ang="0">
                  <a:pos x="80" y="65"/>
                </a:cxn>
                <a:cxn ang="0">
                  <a:pos x="80" y="67"/>
                </a:cxn>
                <a:cxn ang="0">
                  <a:pos x="71" y="71"/>
                </a:cxn>
                <a:cxn ang="0">
                  <a:pos x="64" y="75"/>
                </a:cxn>
                <a:cxn ang="0">
                  <a:pos x="63" y="77"/>
                </a:cxn>
                <a:cxn ang="0">
                  <a:pos x="0" y="102"/>
                </a:cxn>
                <a:cxn ang="0">
                  <a:pos x="0" y="110"/>
                </a:cxn>
                <a:cxn ang="0">
                  <a:pos x="9" y="121"/>
                </a:cxn>
                <a:cxn ang="0">
                  <a:pos x="10" y="122"/>
                </a:cxn>
                <a:cxn ang="0">
                  <a:pos x="10" y="132"/>
                </a:cxn>
                <a:cxn ang="0">
                  <a:pos x="10" y="142"/>
                </a:cxn>
                <a:cxn ang="0">
                  <a:pos x="13" y="147"/>
                </a:cxn>
                <a:cxn ang="0">
                  <a:pos x="16" y="155"/>
                </a:cxn>
                <a:cxn ang="0">
                  <a:pos x="12" y="172"/>
                </a:cxn>
                <a:cxn ang="0">
                  <a:pos x="7" y="178"/>
                </a:cxn>
                <a:cxn ang="0">
                  <a:pos x="5" y="192"/>
                </a:cxn>
                <a:cxn ang="0">
                  <a:pos x="6" y="192"/>
                </a:cxn>
                <a:cxn ang="0">
                  <a:pos x="9" y="189"/>
                </a:cxn>
                <a:cxn ang="0">
                  <a:pos x="12" y="185"/>
                </a:cxn>
                <a:cxn ang="0">
                  <a:pos x="15" y="184"/>
                </a:cxn>
              </a:cxnLst>
              <a:rect l="0" t="0" r="r" b="b"/>
              <a:pathLst>
                <a:path w="194" h="213">
                  <a:moveTo>
                    <a:pt x="15" y="184"/>
                  </a:moveTo>
                  <a:lnTo>
                    <a:pt x="15" y="184"/>
                  </a:lnTo>
                  <a:lnTo>
                    <a:pt x="24" y="184"/>
                  </a:lnTo>
                  <a:lnTo>
                    <a:pt x="29" y="184"/>
                  </a:lnTo>
                  <a:lnTo>
                    <a:pt x="29" y="184"/>
                  </a:lnTo>
                  <a:lnTo>
                    <a:pt x="34" y="182"/>
                  </a:lnTo>
                  <a:lnTo>
                    <a:pt x="39" y="182"/>
                  </a:lnTo>
                  <a:lnTo>
                    <a:pt x="42" y="182"/>
                  </a:lnTo>
                  <a:lnTo>
                    <a:pt x="42" y="182"/>
                  </a:lnTo>
                  <a:lnTo>
                    <a:pt x="49" y="188"/>
                  </a:lnTo>
                  <a:lnTo>
                    <a:pt x="52" y="191"/>
                  </a:lnTo>
                  <a:lnTo>
                    <a:pt x="57" y="191"/>
                  </a:lnTo>
                  <a:lnTo>
                    <a:pt x="57" y="191"/>
                  </a:lnTo>
                  <a:lnTo>
                    <a:pt x="60" y="198"/>
                  </a:lnTo>
                  <a:lnTo>
                    <a:pt x="63" y="202"/>
                  </a:lnTo>
                  <a:lnTo>
                    <a:pt x="67" y="205"/>
                  </a:lnTo>
                  <a:lnTo>
                    <a:pt x="67" y="205"/>
                  </a:lnTo>
                  <a:lnTo>
                    <a:pt x="73" y="209"/>
                  </a:lnTo>
                  <a:lnTo>
                    <a:pt x="76" y="213"/>
                  </a:lnTo>
                  <a:lnTo>
                    <a:pt x="76" y="213"/>
                  </a:lnTo>
                  <a:lnTo>
                    <a:pt x="81" y="212"/>
                  </a:lnTo>
                  <a:lnTo>
                    <a:pt x="83" y="211"/>
                  </a:lnTo>
                  <a:lnTo>
                    <a:pt x="84" y="208"/>
                  </a:lnTo>
                  <a:lnTo>
                    <a:pt x="84" y="208"/>
                  </a:lnTo>
                  <a:lnTo>
                    <a:pt x="84" y="205"/>
                  </a:lnTo>
                  <a:lnTo>
                    <a:pt x="86" y="202"/>
                  </a:lnTo>
                  <a:lnTo>
                    <a:pt x="88" y="201"/>
                  </a:lnTo>
                  <a:lnTo>
                    <a:pt x="93" y="203"/>
                  </a:lnTo>
                  <a:lnTo>
                    <a:pt x="93" y="203"/>
                  </a:lnTo>
                  <a:lnTo>
                    <a:pt x="97" y="206"/>
                  </a:lnTo>
                  <a:lnTo>
                    <a:pt x="100" y="206"/>
                  </a:lnTo>
                  <a:lnTo>
                    <a:pt x="101" y="202"/>
                  </a:lnTo>
                  <a:lnTo>
                    <a:pt x="101" y="202"/>
                  </a:lnTo>
                  <a:lnTo>
                    <a:pt x="104" y="202"/>
                  </a:lnTo>
                  <a:lnTo>
                    <a:pt x="106" y="202"/>
                  </a:lnTo>
                  <a:lnTo>
                    <a:pt x="113" y="203"/>
                  </a:lnTo>
                  <a:lnTo>
                    <a:pt x="113" y="203"/>
                  </a:lnTo>
                  <a:lnTo>
                    <a:pt x="120" y="202"/>
                  </a:lnTo>
                  <a:lnTo>
                    <a:pt x="123" y="201"/>
                  </a:lnTo>
                  <a:lnTo>
                    <a:pt x="123" y="201"/>
                  </a:lnTo>
                  <a:lnTo>
                    <a:pt x="153" y="201"/>
                  </a:lnTo>
                  <a:lnTo>
                    <a:pt x="174" y="201"/>
                  </a:lnTo>
                  <a:lnTo>
                    <a:pt x="185" y="199"/>
                  </a:lnTo>
                  <a:lnTo>
                    <a:pt x="185" y="199"/>
                  </a:lnTo>
                  <a:lnTo>
                    <a:pt x="187" y="196"/>
                  </a:lnTo>
                  <a:lnTo>
                    <a:pt x="188" y="192"/>
                  </a:lnTo>
                  <a:lnTo>
                    <a:pt x="188" y="186"/>
                  </a:lnTo>
                  <a:lnTo>
                    <a:pt x="182" y="181"/>
                  </a:lnTo>
                  <a:lnTo>
                    <a:pt x="167" y="40"/>
                  </a:lnTo>
                  <a:lnTo>
                    <a:pt x="194" y="40"/>
                  </a:lnTo>
                  <a:lnTo>
                    <a:pt x="194" y="40"/>
                  </a:lnTo>
                  <a:lnTo>
                    <a:pt x="138" y="3"/>
                  </a:lnTo>
                  <a:lnTo>
                    <a:pt x="138" y="3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14"/>
                  </a:lnTo>
                  <a:lnTo>
                    <a:pt x="134" y="23"/>
                  </a:lnTo>
                  <a:lnTo>
                    <a:pt x="134" y="23"/>
                  </a:lnTo>
                  <a:lnTo>
                    <a:pt x="107" y="23"/>
                  </a:lnTo>
                  <a:lnTo>
                    <a:pt x="80" y="23"/>
                  </a:lnTo>
                  <a:lnTo>
                    <a:pt x="80" y="23"/>
                  </a:lnTo>
                  <a:lnTo>
                    <a:pt x="80" y="65"/>
                  </a:lnTo>
                  <a:lnTo>
                    <a:pt x="80" y="65"/>
                  </a:lnTo>
                  <a:lnTo>
                    <a:pt x="80" y="67"/>
                  </a:lnTo>
                  <a:lnTo>
                    <a:pt x="77" y="68"/>
                  </a:lnTo>
                  <a:lnTo>
                    <a:pt x="71" y="71"/>
                  </a:lnTo>
                  <a:lnTo>
                    <a:pt x="66" y="74"/>
                  </a:lnTo>
                  <a:lnTo>
                    <a:pt x="64" y="75"/>
                  </a:lnTo>
                  <a:lnTo>
                    <a:pt x="63" y="77"/>
                  </a:lnTo>
                  <a:lnTo>
                    <a:pt x="63" y="77"/>
                  </a:lnTo>
                  <a:lnTo>
                    <a:pt x="63" y="102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0" y="110"/>
                  </a:lnTo>
                  <a:lnTo>
                    <a:pt x="3" y="114"/>
                  </a:lnTo>
                  <a:lnTo>
                    <a:pt x="9" y="121"/>
                  </a:lnTo>
                  <a:lnTo>
                    <a:pt x="9" y="121"/>
                  </a:lnTo>
                  <a:lnTo>
                    <a:pt x="10" y="122"/>
                  </a:lnTo>
                  <a:lnTo>
                    <a:pt x="10" y="125"/>
                  </a:lnTo>
                  <a:lnTo>
                    <a:pt x="10" y="132"/>
                  </a:lnTo>
                  <a:lnTo>
                    <a:pt x="10" y="139"/>
                  </a:lnTo>
                  <a:lnTo>
                    <a:pt x="10" y="142"/>
                  </a:lnTo>
                  <a:lnTo>
                    <a:pt x="13" y="147"/>
                  </a:lnTo>
                  <a:lnTo>
                    <a:pt x="13" y="147"/>
                  </a:lnTo>
                  <a:lnTo>
                    <a:pt x="15" y="151"/>
                  </a:lnTo>
                  <a:lnTo>
                    <a:pt x="16" y="155"/>
                  </a:lnTo>
                  <a:lnTo>
                    <a:pt x="15" y="164"/>
                  </a:lnTo>
                  <a:lnTo>
                    <a:pt x="12" y="172"/>
                  </a:lnTo>
                  <a:lnTo>
                    <a:pt x="7" y="178"/>
                  </a:lnTo>
                  <a:lnTo>
                    <a:pt x="7" y="178"/>
                  </a:lnTo>
                  <a:lnTo>
                    <a:pt x="6" y="184"/>
                  </a:lnTo>
                  <a:lnTo>
                    <a:pt x="5" y="192"/>
                  </a:lnTo>
                  <a:lnTo>
                    <a:pt x="5" y="192"/>
                  </a:lnTo>
                  <a:lnTo>
                    <a:pt x="6" y="192"/>
                  </a:lnTo>
                  <a:lnTo>
                    <a:pt x="6" y="192"/>
                  </a:lnTo>
                  <a:lnTo>
                    <a:pt x="9" y="189"/>
                  </a:lnTo>
                  <a:lnTo>
                    <a:pt x="10" y="186"/>
                  </a:lnTo>
                  <a:lnTo>
                    <a:pt x="12" y="185"/>
                  </a:lnTo>
                  <a:lnTo>
                    <a:pt x="15" y="184"/>
                  </a:lnTo>
                  <a:lnTo>
                    <a:pt x="15" y="18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47" name="Algeria">
              <a:extLst>
                <a:ext uri="{FF2B5EF4-FFF2-40B4-BE49-F238E27FC236}">
                  <a16:creationId xmlns:a16="http://schemas.microsoft.com/office/drawing/2014/main" id="{D269E6C4-B132-3D49-B581-A8CEC20E9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6226" y="3381916"/>
              <a:ext cx="494248" cy="473531"/>
            </a:xfrm>
            <a:custGeom>
              <a:avLst/>
              <a:gdLst/>
              <a:ahLst/>
              <a:cxnLst>
                <a:cxn ang="0">
                  <a:pos x="114" y="72"/>
                </a:cxn>
                <a:cxn ang="0">
                  <a:pos x="120" y="79"/>
                </a:cxn>
                <a:cxn ang="0">
                  <a:pos x="121" y="91"/>
                </a:cxn>
                <a:cxn ang="0">
                  <a:pos x="98" y="91"/>
                </a:cxn>
                <a:cxn ang="0">
                  <a:pos x="94" y="95"/>
                </a:cxn>
                <a:cxn ang="0">
                  <a:pos x="85" y="98"/>
                </a:cxn>
                <a:cxn ang="0">
                  <a:pos x="80" y="109"/>
                </a:cxn>
                <a:cxn ang="0">
                  <a:pos x="77" y="113"/>
                </a:cxn>
                <a:cxn ang="0">
                  <a:pos x="71" y="116"/>
                </a:cxn>
                <a:cxn ang="0">
                  <a:pos x="58" y="121"/>
                </a:cxn>
                <a:cxn ang="0">
                  <a:pos x="50" y="130"/>
                </a:cxn>
                <a:cxn ang="0">
                  <a:pos x="37" y="132"/>
                </a:cxn>
                <a:cxn ang="0">
                  <a:pos x="33" y="136"/>
                </a:cxn>
                <a:cxn ang="0">
                  <a:pos x="11" y="145"/>
                </a:cxn>
                <a:cxn ang="0">
                  <a:pos x="0" y="176"/>
                </a:cxn>
                <a:cxn ang="0">
                  <a:pos x="83" y="230"/>
                </a:cxn>
                <a:cxn ang="0">
                  <a:pos x="166" y="291"/>
                </a:cxn>
                <a:cxn ang="0">
                  <a:pos x="181" y="300"/>
                </a:cxn>
                <a:cxn ang="0">
                  <a:pos x="192" y="307"/>
                </a:cxn>
                <a:cxn ang="0">
                  <a:pos x="211" y="315"/>
                </a:cxn>
                <a:cxn ang="0">
                  <a:pos x="265" y="284"/>
                </a:cxn>
                <a:cxn ang="0">
                  <a:pos x="334" y="241"/>
                </a:cxn>
                <a:cxn ang="0">
                  <a:pos x="326" y="227"/>
                </a:cxn>
                <a:cxn ang="0">
                  <a:pos x="314" y="224"/>
                </a:cxn>
                <a:cxn ang="0">
                  <a:pos x="304" y="220"/>
                </a:cxn>
                <a:cxn ang="0">
                  <a:pos x="303" y="209"/>
                </a:cxn>
                <a:cxn ang="0">
                  <a:pos x="294" y="197"/>
                </a:cxn>
                <a:cxn ang="0">
                  <a:pos x="297" y="190"/>
                </a:cxn>
                <a:cxn ang="0">
                  <a:pos x="300" y="185"/>
                </a:cxn>
                <a:cxn ang="0">
                  <a:pos x="297" y="172"/>
                </a:cxn>
                <a:cxn ang="0">
                  <a:pos x="302" y="163"/>
                </a:cxn>
                <a:cxn ang="0">
                  <a:pos x="300" y="152"/>
                </a:cxn>
                <a:cxn ang="0">
                  <a:pos x="296" y="133"/>
                </a:cxn>
                <a:cxn ang="0">
                  <a:pos x="294" y="126"/>
                </a:cxn>
                <a:cxn ang="0">
                  <a:pos x="296" y="121"/>
                </a:cxn>
                <a:cxn ang="0">
                  <a:pos x="287" y="92"/>
                </a:cxn>
                <a:cxn ang="0">
                  <a:pos x="277" y="84"/>
                </a:cxn>
                <a:cxn ang="0">
                  <a:pos x="273" y="74"/>
                </a:cxn>
                <a:cxn ang="0">
                  <a:pos x="262" y="62"/>
                </a:cxn>
                <a:cxn ang="0">
                  <a:pos x="262" y="55"/>
                </a:cxn>
                <a:cxn ang="0">
                  <a:pos x="273" y="44"/>
                </a:cxn>
                <a:cxn ang="0">
                  <a:pos x="279" y="32"/>
                </a:cxn>
                <a:cxn ang="0">
                  <a:pos x="276" y="17"/>
                </a:cxn>
                <a:cxn ang="0">
                  <a:pos x="262" y="0"/>
                </a:cxn>
                <a:cxn ang="0">
                  <a:pos x="246" y="1"/>
                </a:cxn>
                <a:cxn ang="0">
                  <a:pos x="226" y="7"/>
                </a:cxn>
                <a:cxn ang="0">
                  <a:pos x="215" y="4"/>
                </a:cxn>
                <a:cxn ang="0">
                  <a:pos x="159" y="10"/>
                </a:cxn>
                <a:cxn ang="0">
                  <a:pos x="141" y="21"/>
                </a:cxn>
                <a:cxn ang="0">
                  <a:pos x="125" y="27"/>
                </a:cxn>
                <a:cxn ang="0">
                  <a:pos x="111" y="37"/>
                </a:cxn>
                <a:cxn ang="0">
                  <a:pos x="110" y="42"/>
                </a:cxn>
                <a:cxn ang="0">
                  <a:pos x="115" y="59"/>
                </a:cxn>
              </a:cxnLst>
              <a:rect l="0" t="0" r="r" b="b"/>
              <a:pathLst>
                <a:path w="334" h="320">
                  <a:moveTo>
                    <a:pt x="115" y="59"/>
                  </a:moveTo>
                  <a:lnTo>
                    <a:pt x="115" y="59"/>
                  </a:lnTo>
                  <a:lnTo>
                    <a:pt x="114" y="69"/>
                  </a:lnTo>
                  <a:lnTo>
                    <a:pt x="114" y="72"/>
                  </a:lnTo>
                  <a:lnTo>
                    <a:pt x="115" y="74"/>
                  </a:lnTo>
                  <a:lnTo>
                    <a:pt x="115" y="74"/>
                  </a:lnTo>
                  <a:lnTo>
                    <a:pt x="118" y="75"/>
                  </a:lnTo>
                  <a:lnTo>
                    <a:pt x="120" y="79"/>
                  </a:lnTo>
                  <a:lnTo>
                    <a:pt x="122" y="85"/>
                  </a:lnTo>
                  <a:lnTo>
                    <a:pt x="122" y="85"/>
                  </a:lnTo>
                  <a:lnTo>
                    <a:pt x="121" y="89"/>
                  </a:lnTo>
                  <a:lnTo>
                    <a:pt x="121" y="91"/>
                  </a:lnTo>
                  <a:lnTo>
                    <a:pt x="118" y="91"/>
                  </a:lnTo>
                  <a:lnTo>
                    <a:pt x="118" y="91"/>
                  </a:lnTo>
                  <a:lnTo>
                    <a:pt x="105" y="91"/>
                  </a:lnTo>
                  <a:lnTo>
                    <a:pt x="98" y="91"/>
                  </a:lnTo>
                  <a:lnTo>
                    <a:pt x="95" y="92"/>
                  </a:lnTo>
                  <a:lnTo>
                    <a:pt x="95" y="92"/>
                  </a:lnTo>
                  <a:lnTo>
                    <a:pt x="95" y="92"/>
                  </a:lnTo>
                  <a:lnTo>
                    <a:pt x="94" y="95"/>
                  </a:lnTo>
                  <a:lnTo>
                    <a:pt x="92" y="96"/>
                  </a:lnTo>
                  <a:lnTo>
                    <a:pt x="88" y="98"/>
                  </a:lnTo>
                  <a:lnTo>
                    <a:pt x="85" y="98"/>
                  </a:lnTo>
                  <a:lnTo>
                    <a:pt x="85" y="98"/>
                  </a:lnTo>
                  <a:lnTo>
                    <a:pt x="81" y="98"/>
                  </a:lnTo>
                  <a:lnTo>
                    <a:pt x="80" y="102"/>
                  </a:lnTo>
                  <a:lnTo>
                    <a:pt x="80" y="102"/>
                  </a:lnTo>
                  <a:lnTo>
                    <a:pt x="80" y="109"/>
                  </a:lnTo>
                  <a:lnTo>
                    <a:pt x="80" y="112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7" y="113"/>
                  </a:lnTo>
                  <a:lnTo>
                    <a:pt x="75" y="115"/>
                  </a:lnTo>
                  <a:lnTo>
                    <a:pt x="74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63" y="118"/>
                  </a:lnTo>
                  <a:lnTo>
                    <a:pt x="60" y="119"/>
                  </a:lnTo>
                  <a:lnTo>
                    <a:pt x="58" y="121"/>
                  </a:lnTo>
                  <a:lnTo>
                    <a:pt x="58" y="121"/>
                  </a:lnTo>
                  <a:lnTo>
                    <a:pt x="58" y="125"/>
                  </a:lnTo>
                  <a:lnTo>
                    <a:pt x="57" y="128"/>
                  </a:lnTo>
                  <a:lnTo>
                    <a:pt x="54" y="129"/>
                  </a:lnTo>
                  <a:lnTo>
                    <a:pt x="50" y="130"/>
                  </a:lnTo>
                  <a:lnTo>
                    <a:pt x="50" y="130"/>
                  </a:lnTo>
                  <a:lnTo>
                    <a:pt x="41" y="130"/>
                  </a:lnTo>
                  <a:lnTo>
                    <a:pt x="37" y="132"/>
                  </a:lnTo>
                  <a:lnTo>
                    <a:pt x="37" y="132"/>
                  </a:lnTo>
                  <a:lnTo>
                    <a:pt x="36" y="133"/>
                  </a:lnTo>
                  <a:lnTo>
                    <a:pt x="36" y="133"/>
                  </a:lnTo>
                  <a:lnTo>
                    <a:pt x="36" y="136"/>
                  </a:lnTo>
                  <a:lnTo>
                    <a:pt x="33" y="136"/>
                  </a:lnTo>
                  <a:lnTo>
                    <a:pt x="28" y="136"/>
                  </a:lnTo>
                  <a:lnTo>
                    <a:pt x="26" y="136"/>
                  </a:lnTo>
                  <a:lnTo>
                    <a:pt x="26" y="136"/>
                  </a:lnTo>
                  <a:lnTo>
                    <a:pt x="11" y="145"/>
                  </a:lnTo>
                  <a:lnTo>
                    <a:pt x="4" y="150"/>
                  </a:lnTo>
                  <a:lnTo>
                    <a:pt x="0" y="153"/>
                  </a:lnTo>
                  <a:lnTo>
                    <a:pt x="0" y="153"/>
                  </a:lnTo>
                  <a:lnTo>
                    <a:pt x="0" y="176"/>
                  </a:lnTo>
                  <a:lnTo>
                    <a:pt x="0" y="176"/>
                  </a:lnTo>
                  <a:lnTo>
                    <a:pt x="4" y="179"/>
                  </a:lnTo>
                  <a:lnTo>
                    <a:pt x="4" y="179"/>
                  </a:lnTo>
                  <a:lnTo>
                    <a:pt x="83" y="230"/>
                  </a:lnTo>
                  <a:lnTo>
                    <a:pt x="134" y="264"/>
                  </a:lnTo>
                  <a:lnTo>
                    <a:pt x="159" y="283"/>
                  </a:lnTo>
                  <a:lnTo>
                    <a:pt x="159" y="283"/>
                  </a:lnTo>
                  <a:lnTo>
                    <a:pt x="166" y="291"/>
                  </a:lnTo>
                  <a:lnTo>
                    <a:pt x="169" y="297"/>
                  </a:lnTo>
                  <a:lnTo>
                    <a:pt x="169" y="297"/>
                  </a:lnTo>
                  <a:lnTo>
                    <a:pt x="175" y="298"/>
                  </a:lnTo>
                  <a:lnTo>
                    <a:pt x="181" y="300"/>
                  </a:lnTo>
                  <a:lnTo>
                    <a:pt x="188" y="303"/>
                  </a:lnTo>
                  <a:lnTo>
                    <a:pt x="188" y="303"/>
                  </a:lnTo>
                  <a:lnTo>
                    <a:pt x="191" y="304"/>
                  </a:lnTo>
                  <a:lnTo>
                    <a:pt x="192" y="307"/>
                  </a:lnTo>
                  <a:lnTo>
                    <a:pt x="195" y="313"/>
                  </a:lnTo>
                  <a:lnTo>
                    <a:pt x="195" y="320"/>
                  </a:lnTo>
                  <a:lnTo>
                    <a:pt x="195" y="320"/>
                  </a:lnTo>
                  <a:lnTo>
                    <a:pt x="211" y="315"/>
                  </a:lnTo>
                  <a:lnTo>
                    <a:pt x="211" y="315"/>
                  </a:lnTo>
                  <a:lnTo>
                    <a:pt x="226" y="311"/>
                  </a:lnTo>
                  <a:lnTo>
                    <a:pt x="236" y="308"/>
                  </a:lnTo>
                  <a:lnTo>
                    <a:pt x="265" y="284"/>
                  </a:lnTo>
                  <a:lnTo>
                    <a:pt x="334" y="241"/>
                  </a:lnTo>
                  <a:lnTo>
                    <a:pt x="334" y="241"/>
                  </a:lnTo>
                  <a:lnTo>
                    <a:pt x="334" y="241"/>
                  </a:lnTo>
                  <a:lnTo>
                    <a:pt x="334" y="241"/>
                  </a:lnTo>
                  <a:lnTo>
                    <a:pt x="330" y="231"/>
                  </a:lnTo>
                  <a:lnTo>
                    <a:pt x="329" y="229"/>
                  </a:lnTo>
                  <a:lnTo>
                    <a:pt x="326" y="227"/>
                  </a:lnTo>
                  <a:lnTo>
                    <a:pt x="326" y="227"/>
                  </a:lnTo>
                  <a:lnTo>
                    <a:pt x="323" y="227"/>
                  </a:lnTo>
                  <a:lnTo>
                    <a:pt x="320" y="226"/>
                  </a:lnTo>
                  <a:lnTo>
                    <a:pt x="317" y="224"/>
                  </a:lnTo>
                  <a:lnTo>
                    <a:pt x="314" y="224"/>
                  </a:lnTo>
                  <a:lnTo>
                    <a:pt x="314" y="224"/>
                  </a:lnTo>
                  <a:lnTo>
                    <a:pt x="310" y="224"/>
                  </a:lnTo>
                  <a:lnTo>
                    <a:pt x="307" y="223"/>
                  </a:lnTo>
                  <a:lnTo>
                    <a:pt x="304" y="220"/>
                  </a:lnTo>
                  <a:lnTo>
                    <a:pt x="303" y="217"/>
                  </a:lnTo>
                  <a:lnTo>
                    <a:pt x="303" y="217"/>
                  </a:lnTo>
                  <a:lnTo>
                    <a:pt x="303" y="212"/>
                  </a:lnTo>
                  <a:lnTo>
                    <a:pt x="303" y="209"/>
                  </a:lnTo>
                  <a:lnTo>
                    <a:pt x="302" y="206"/>
                  </a:lnTo>
                  <a:lnTo>
                    <a:pt x="302" y="206"/>
                  </a:lnTo>
                  <a:lnTo>
                    <a:pt x="296" y="199"/>
                  </a:lnTo>
                  <a:lnTo>
                    <a:pt x="294" y="197"/>
                  </a:lnTo>
                  <a:lnTo>
                    <a:pt x="294" y="195"/>
                  </a:lnTo>
                  <a:lnTo>
                    <a:pt x="294" y="195"/>
                  </a:lnTo>
                  <a:lnTo>
                    <a:pt x="294" y="193"/>
                  </a:lnTo>
                  <a:lnTo>
                    <a:pt x="297" y="190"/>
                  </a:lnTo>
                  <a:lnTo>
                    <a:pt x="302" y="187"/>
                  </a:lnTo>
                  <a:lnTo>
                    <a:pt x="302" y="187"/>
                  </a:lnTo>
                  <a:lnTo>
                    <a:pt x="302" y="186"/>
                  </a:lnTo>
                  <a:lnTo>
                    <a:pt x="300" y="185"/>
                  </a:lnTo>
                  <a:lnTo>
                    <a:pt x="299" y="180"/>
                  </a:lnTo>
                  <a:lnTo>
                    <a:pt x="299" y="180"/>
                  </a:lnTo>
                  <a:lnTo>
                    <a:pt x="297" y="175"/>
                  </a:lnTo>
                  <a:lnTo>
                    <a:pt x="297" y="172"/>
                  </a:lnTo>
                  <a:lnTo>
                    <a:pt x="299" y="170"/>
                  </a:lnTo>
                  <a:lnTo>
                    <a:pt x="299" y="170"/>
                  </a:lnTo>
                  <a:lnTo>
                    <a:pt x="302" y="166"/>
                  </a:lnTo>
                  <a:lnTo>
                    <a:pt x="302" y="163"/>
                  </a:lnTo>
                  <a:lnTo>
                    <a:pt x="300" y="159"/>
                  </a:lnTo>
                  <a:lnTo>
                    <a:pt x="300" y="159"/>
                  </a:lnTo>
                  <a:lnTo>
                    <a:pt x="299" y="155"/>
                  </a:lnTo>
                  <a:lnTo>
                    <a:pt x="300" y="152"/>
                  </a:lnTo>
                  <a:lnTo>
                    <a:pt x="302" y="148"/>
                  </a:lnTo>
                  <a:lnTo>
                    <a:pt x="300" y="142"/>
                  </a:lnTo>
                  <a:lnTo>
                    <a:pt x="300" y="142"/>
                  </a:lnTo>
                  <a:lnTo>
                    <a:pt x="296" y="133"/>
                  </a:lnTo>
                  <a:lnTo>
                    <a:pt x="293" y="130"/>
                  </a:lnTo>
                  <a:lnTo>
                    <a:pt x="293" y="128"/>
                  </a:lnTo>
                  <a:lnTo>
                    <a:pt x="293" y="128"/>
                  </a:lnTo>
                  <a:lnTo>
                    <a:pt x="294" y="126"/>
                  </a:lnTo>
                  <a:lnTo>
                    <a:pt x="297" y="125"/>
                  </a:lnTo>
                  <a:lnTo>
                    <a:pt x="297" y="125"/>
                  </a:lnTo>
                  <a:lnTo>
                    <a:pt x="296" y="121"/>
                  </a:lnTo>
                  <a:lnTo>
                    <a:pt x="296" y="121"/>
                  </a:lnTo>
                  <a:lnTo>
                    <a:pt x="294" y="113"/>
                  </a:lnTo>
                  <a:lnTo>
                    <a:pt x="293" y="105"/>
                  </a:lnTo>
                  <a:lnTo>
                    <a:pt x="290" y="96"/>
                  </a:lnTo>
                  <a:lnTo>
                    <a:pt x="287" y="92"/>
                  </a:lnTo>
                  <a:lnTo>
                    <a:pt x="287" y="92"/>
                  </a:lnTo>
                  <a:lnTo>
                    <a:pt x="285" y="89"/>
                  </a:lnTo>
                  <a:lnTo>
                    <a:pt x="280" y="86"/>
                  </a:lnTo>
                  <a:lnTo>
                    <a:pt x="277" y="84"/>
                  </a:lnTo>
                  <a:lnTo>
                    <a:pt x="276" y="82"/>
                  </a:lnTo>
                  <a:lnTo>
                    <a:pt x="276" y="82"/>
                  </a:lnTo>
                  <a:lnTo>
                    <a:pt x="275" y="76"/>
                  </a:lnTo>
                  <a:lnTo>
                    <a:pt x="273" y="74"/>
                  </a:lnTo>
                  <a:lnTo>
                    <a:pt x="269" y="72"/>
                  </a:lnTo>
                  <a:lnTo>
                    <a:pt x="269" y="72"/>
                  </a:lnTo>
                  <a:lnTo>
                    <a:pt x="265" y="68"/>
                  </a:lnTo>
                  <a:lnTo>
                    <a:pt x="262" y="62"/>
                  </a:lnTo>
                  <a:lnTo>
                    <a:pt x="260" y="57"/>
                  </a:lnTo>
                  <a:lnTo>
                    <a:pt x="260" y="55"/>
                  </a:lnTo>
                  <a:lnTo>
                    <a:pt x="262" y="55"/>
                  </a:lnTo>
                  <a:lnTo>
                    <a:pt x="262" y="55"/>
                  </a:lnTo>
                  <a:lnTo>
                    <a:pt x="265" y="54"/>
                  </a:lnTo>
                  <a:lnTo>
                    <a:pt x="267" y="49"/>
                  </a:lnTo>
                  <a:lnTo>
                    <a:pt x="270" y="47"/>
                  </a:lnTo>
                  <a:lnTo>
                    <a:pt x="273" y="44"/>
                  </a:lnTo>
                  <a:lnTo>
                    <a:pt x="273" y="44"/>
                  </a:lnTo>
                  <a:lnTo>
                    <a:pt x="276" y="41"/>
                  </a:lnTo>
                  <a:lnTo>
                    <a:pt x="277" y="37"/>
                  </a:lnTo>
                  <a:lnTo>
                    <a:pt x="279" y="32"/>
                  </a:lnTo>
                  <a:lnTo>
                    <a:pt x="277" y="27"/>
                  </a:lnTo>
                  <a:lnTo>
                    <a:pt x="277" y="27"/>
                  </a:lnTo>
                  <a:lnTo>
                    <a:pt x="276" y="22"/>
                  </a:lnTo>
                  <a:lnTo>
                    <a:pt x="276" y="17"/>
                  </a:lnTo>
                  <a:lnTo>
                    <a:pt x="277" y="2"/>
                  </a:lnTo>
                  <a:lnTo>
                    <a:pt x="277" y="2"/>
                  </a:lnTo>
                  <a:lnTo>
                    <a:pt x="267" y="1"/>
                  </a:lnTo>
                  <a:lnTo>
                    <a:pt x="262" y="0"/>
                  </a:lnTo>
                  <a:lnTo>
                    <a:pt x="262" y="0"/>
                  </a:lnTo>
                  <a:lnTo>
                    <a:pt x="255" y="0"/>
                  </a:lnTo>
                  <a:lnTo>
                    <a:pt x="246" y="1"/>
                  </a:lnTo>
                  <a:lnTo>
                    <a:pt x="246" y="1"/>
                  </a:lnTo>
                  <a:lnTo>
                    <a:pt x="240" y="2"/>
                  </a:lnTo>
                  <a:lnTo>
                    <a:pt x="235" y="4"/>
                  </a:lnTo>
                  <a:lnTo>
                    <a:pt x="228" y="7"/>
                  </a:lnTo>
                  <a:lnTo>
                    <a:pt x="226" y="7"/>
                  </a:lnTo>
                  <a:lnTo>
                    <a:pt x="223" y="5"/>
                  </a:lnTo>
                  <a:lnTo>
                    <a:pt x="223" y="5"/>
                  </a:lnTo>
                  <a:lnTo>
                    <a:pt x="221" y="4"/>
                  </a:lnTo>
                  <a:lnTo>
                    <a:pt x="215" y="4"/>
                  </a:lnTo>
                  <a:lnTo>
                    <a:pt x="196" y="5"/>
                  </a:lnTo>
                  <a:lnTo>
                    <a:pt x="164" y="8"/>
                  </a:lnTo>
                  <a:lnTo>
                    <a:pt x="164" y="8"/>
                  </a:lnTo>
                  <a:lnTo>
                    <a:pt x="159" y="10"/>
                  </a:lnTo>
                  <a:lnTo>
                    <a:pt x="155" y="11"/>
                  </a:lnTo>
                  <a:lnTo>
                    <a:pt x="149" y="15"/>
                  </a:lnTo>
                  <a:lnTo>
                    <a:pt x="144" y="20"/>
                  </a:lnTo>
                  <a:lnTo>
                    <a:pt x="141" y="21"/>
                  </a:lnTo>
                  <a:lnTo>
                    <a:pt x="138" y="22"/>
                  </a:lnTo>
                  <a:lnTo>
                    <a:pt x="138" y="22"/>
                  </a:lnTo>
                  <a:lnTo>
                    <a:pt x="132" y="24"/>
                  </a:lnTo>
                  <a:lnTo>
                    <a:pt x="125" y="27"/>
                  </a:lnTo>
                  <a:lnTo>
                    <a:pt x="120" y="29"/>
                  </a:lnTo>
                  <a:lnTo>
                    <a:pt x="114" y="35"/>
                  </a:lnTo>
                  <a:lnTo>
                    <a:pt x="114" y="35"/>
                  </a:lnTo>
                  <a:lnTo>
                    <a:pt x="111" y="37"/>
                  </a:lnTo>
                  <a:lnTo>
                    <a:pt x="107" y="38"/>
                  </a:lnTo>
                  <a:lnTo>
                    <a:pt x="107" y="38"/>
                  </a:lnTo>
                  <a:lnTo>
                    <a:pt x="110" y="42"/>
                  </a:lnTo>
                  <a:lnTo>
                    <a:pt x="110" y="42"/>
                  </a:lnTo>
                  <a:lnTo>
                    <a:pt x="112" y="47"/>
                  </a:lnTo>
                  <a:lnTo>
                    <a:pt x="114" y="51"/>
                  </a:lnTo>
                  <a:lnTo>
                    <a:pt x="115" y="59"/>
                  </a:lnTo>
                  <a:lnTo>
                    <a:pt x="115" y="59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48" name="Niger">
              <a:extLst>
                <a:ext uri="{FF2B5EF4-FFF2-40B4-BE49-F238E27FC236}">
                  <a16:creationId xmlns:a16="http://schemas.microsoft.com/office/drawing/2014/main" id="{B810ACDC-44F0-D448-B1EC-C7A23C687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9316" y="3738543"/>
              <a:ext cx="365507" cy="287078"/>
            </a:xfrm>
            <a:custGeom>
              <a:avLst/>
              <a:gdLst/>
              <a:ahLst/>
              <a:cxnLst>
                <a:cxn ang="0">
                  <a:pos x="237" y="8"/>
                </a:cxn>
                <a:cxn ang="0">
                  <a:pos x="222" y="12"/>
                </a:cxn>
                <a:cxn ang="0">
                  <a:pos x="207" y="2"/>
                </a:cxn>
                <a:cxn ang="0">
                  <a:pos x="121" y="43"/>
                </a:cxn>
                <a:cxn ang="0">
                  <a:pos x="82" y="70"/>
                </a:cxn>
                <a:cxn ang="0">
                  <a:pos x="65" y="76"/>
                </a:cxn>
                <a:cxn ang="0">
                  <a:pos x="65" y="113"/>
                </a:cxn>
                <a:cxn ang="0">
                  <a:pos x="61" y="124"/>
                </a:cxn>
                <a:cxn ang="0">
                  <a:pos x="55" y="134"/>
                </a:cxn>
                <a:cxn ang="0">
                  <a:pos x="49" y="137"/>
                </a:cxn>
                <a:cxn ang="0">
                  <a:pos x="24" y="140"/>
                </a:cxn>
                <a:cxn ang="0">
                  <a:pos x="15" y="141"/>
                </a:cxn>
                <a:cxn ang="0">
                  <a:pos x="1" y="144"/>
                </a:cxn>
                <a:cxn ang="0">
                  <a:pos x="1" y="153"/>
                </a:cxn>
                <a:cxn ang="0">
                  <a:pos x="4" y="160"/>
                </a:cxn>
                <a:cxn ang="0">
                  <a:pos x="11" y="165"/>
                </a:cxn>
                <a:cxn ang="0">
                  <a:pos x="14" y="171"/>
                </a:cxn>
                <a:cxn ang="0">
                  <a:pos x="17" y="177"/>
                </a:cxn>
                <a:cxn ang="0">
                  <a:pos x="20" y="180"/>
                </a:cxn>
                <a:cxn ang="0">
                  <a:pos x="22" y="183"/>
                </a:cxn>
                <a:cxn ang="0">
                  <a:pos x="30" y="181"/>
                </a:cxn>
                <a:cxn ang="0">
                  <a:pos x="31" y="187"/>
                </a:cxn>
                <a:cxn ang="0">
                  <a:pos x="32" y="190"/>
                </a:cxn>
                <a:cxn ang="0">
                  <a:pos x="38" y="192"/>
                </a:cxn>
                <a:cxn ang="0">
                  <a:pos x="41" y="185"/>
                </a:cxn>
                <a:cxn ang="0">
                  <a:pos x="47" y="187"/>
                </a:cxn>
                <a:cxn ang="0">
                  <a:pos x="49" y="194"/>
                </a:cxn>
                <a:cxn ang="0">
                  <a:pos x="54" y="194"/>
                </a:cxn>
                <a:cxn ang="0">
                  <a:pos x="57" y="191"/>
                </a:cxn>
                <a:cxn ang="0">
                  <a:pos x="64" y="180"/>
                </a:cxn>
                <a:cxn ang="0">
                  <a:pos x="65" y="170"/>
                </a:cxn>
                <a:cxn ang="0">
                  <a:pos x="69" y="165"/>
                </a:cxn>
                <a:cxn ang="0">
                  <a:pos x="82" y="167"/>
                </a:cxn>
                <a:cxn ang="0">
                  <a:pos x="88" y="163"/>
                </a:cxn>
                <a:cxn ang="0">
                  <a:pos x="94" y="164"/>
                </a:cxn>
                <a:cxn ang="0">
                  <a:pos x="104" y="167"/>
                </a:cxn>
                <a:cxn ang="0">
                  <a:pos x="109" y="175"/>
                </a:cxn>
                <a:cxn ang="0">
                  <a:pos x="113" y="175"/>
                </a:cxn>
                <a:cxn ang="0">
                  <a:pos x="126" y="171"/>
                </a:cxn>
                <a:cxn ang="0">
                  <a:pos x="139" y="178"/>
                </a:cxn>
                <a:cxn ang="0">
                  <a:pos x="150" y="180"/>
                </a:cxn>
                <a:cxn ang="0">
                  <a:pos x="159" y="174"/>
                </a:cxn>
                <a:cxn ang="0">
                  <a:pos x="166" y="171"/>
                </a:cxn>
                <a:cxn ang="0">
                  <a:pos x="186" y="171"/>
                </a:cxn>
                <a:cxn ang="0">
                  <a:pos x="196" y="174"/>
                </a:cxn>
                <a:cxn ang="0">
                  <a:pos x="203" y="173"/>
                </a:cxn>
                <a:cxn ang="0">
                  <a:pos x="212" y="164"/>
                </a:cxn>
                <a:cxn ang="0">
                  <a:pos x="213" y="164"/>
                </a:cxn>
                <a:cxn ang="0">
                  <a:pos x="213" y="154"/>
                </a:cxn>
                <a:cxn ang="0">
                  <a:pos x="217" y="146"/>
                </a:cxn>
                <a:cxn ang="0">
                  <a:pos x="222" y="137"/>
                </a:cxn>
                <a:cxn ang="0">
                  <a:pos x="243" y="113"/>
                </a:cxn>
                <a:cxn ang="0">
                  <a:pos x="244" y="73"/>
                </a:cxn>
                <a:cxn ang="0">
                  <a:pos x="247" y="56"/>
                </a:cxn>
                <a:cxn ang="0">
                  <a:pos x="246" y="49"/>
                </a:cxn>
                <a:cxn ang="0">
                  <a:pos x="244" y="43"/>
                </a:cxn>
                <a:cxn ang="0">
                  <a:pos x="239" y="32"/>
                </a:cxn>
              </a:cxnLst>
              <a:rect l="0" t="0" r="r" b="b"/>
              <a:pathLst>
                <a:path w="247" h="194">
                  <a:moveTo>
                    <a:pt x="237" y="29"/>
                  </a:moveTo>
                  <a:lnTo>
                    <a:pt x="237" y="29"/>
                  </a:lnTo>
                  <a:lnTo>
                    <a:pt x="237" y="8"/>
                  </a:lnTo>
                  <a:lnTo>
                    <a:pt x="224" y="15"/>
                  </a:lnTo>
                  <a:lnTo>
                    <a:pt x="224" y="15"/>
                  </a:lnTo>
                  <a:lnTo>
                    <a:pt x="222" y="12"/>
                  </a:lnTo>
                  <a:lnTo>
                    <a:pt x="213" y="5"/>
                  </a:lnTo>
                  <a:lnTo>
                    <a:pt x="213" y="5"/>
                  </a:lnTo>
                  <a:lnTo>
                    <a:pt x="207" y="2"/>
                  </a:lnTo>
                  <a:lnTo>
                    <a:pt x="199" y="0"/>
                  </a:lnTo>
                  <a:lnTo>
                    <a:pt x="190" y="0"/>
                  </a:lnTo>
                  <a:lnTo>
                    <a:pt x="121" y="43"/>
                  </a:lnTo>
                  <a:lnTo>
                    <a:pt x="92" y="67"/>
                  </a:lnTo>
                  <a:lnTo>
                    <a:pt x="92" y="67"/>
                  </a:lnTo>
                  <a:lnTo>
                    <a:pt x="82" y="70"/>
                  </a:lnTo>
                  <a:lnTo>
                    <a:pt x="67" y="74"/>
                  </a:lnTo>
                  <a:lnTo>
                    <a:pt x="67" y="74"/>
                  </a:lnTo>
                  <a:lnTo>
                    <a:pt x="65" y="76"/>
                  </a:lnTo>
                  <a:lnTo>
                    <a:pt x="65" y="76"/>
                  </a:lnTo>
                  <a:lnTo>
                    <a:pt x="65" y="100"/>
                  </a:lnTo>
                  <a:lnTo>
                    <a:pt x="65" y="113"/>
                  </a:lnTo>
                  <a:lnTo>
                    <a:pt x="64" y="119"/>
                  </a:lnTo>
                  <a:lnTo>
                    <a:pt x="64" y="119"/>
                  </a:lnTo>
                  <a:lnTo>
                    <a:pt x="61" y="124"/>
                  </a:lnTo>
                  <a:lnTo>
                    <a:pt x="59" y="130"/>
                  </a:lnTo>
                  <a:lnTo>
                    <a:pt x="59" y="130"/>
                  </a:lnTo>
                  <a:lnTo>
                    <a:pt x="55" y="134"/>
                  </a:lnTo>
                  <a:lnTo>
                    <a:pt x="52" y="136"/>
                  </a:lnTo>
                  <a:lnTo>
                    <a:pt x="49" y="137"/>
                  </a:lnTo>
                  <a:lnTo>
                    <a:pt x="49" y="137"/>
                  </a:lnTo>
                  <a:lnTo>
                    <a:pt x="37" y="138"/>
                  </a:lnTo>
                  <a:lnTo>
                    <a:pt x="30" y="140"/>
                  </a:lnTo>
                  <a:lnTo>
                    <a:pt x="24" y="140"/>
                  </a:lnTo>
                  <a:lnTo>
                    <a:pt x="24" y="140"/>
                  </a:lnTo>
                  <a:lnTo>
                    <a:pt x="20" y="140"/>
                  </a:lnTo>
                  <a:lnTo>
                    <a:pt x="15" y="141"/>
                  </a:lnTo>
                  <a:lnTo>
                    <a:pt x="11" y="144"/>
                  </a:lnTo>
                  <a:lnTo>
                    <a:pt x="11" y="144"/>
                  </a:lnTo>
                  <a:lnTo>
                    <a:pt x="1" y="144"/>
                  </a:lnTo>
                  <a:lnTo>
                    <a:pt x="1" y="144"/>
                  </a:lnTo>
                  <a:lnTo>
                    <a:pt x="0" y="150"/>
                  </a:lnTo>
                  <a:lnTo>
                    <a:pt x="1" y="153"/>
                  </a:lnTo>
                  <a:lnTo>
                    <a:pt x="1" y="153"/>
                  </a:lnTo>
                  <a:lnTo>
                    <a:pt x="3" y="157"/>
                  </a:lnTo>
                  <a:lnTo>
                    <a:pt x="4" y="160"/>
                  </a:lnTo>
                  <a:lnTo>
                    <a:pt x="5" y="163"/>
                  </a:lnTo>
                  <a:lnTo>
                    <a:pt x="5" y="163"/>
                  </a:lnTo>
                  <a:lnTo>
                    <a:pt x="11" y="165"/>
                  </a:lnTo>
                  <a:lnTo>
                    <a:pt x="12" y="168"/>
                  </a:lnTo>
                  <a:lnTo>
                    <a:pt x="14" y="171"/>
                  </a:lnTo>
                  <a:lnTo>
                    <a:pt x="14" y="171"/>
                  </a:lnTo>
                  <a:lnTo>
                    <a:pt x="14" y="175"/>
                  </a:lnTo>
                  <a:lnTo>
                    <a:pt x="15" y="177"/>
                  </a:lnTo>
                  <a:lnTo>
                    <a:pt x="17" y="177"/>
                  </a:lnTo>
                  <a:lnTo>
                    <a:pt x="17" y="177"/>
                  </a:lnTo>
                  <a:lnTo>
                    <a:pt x="18" y="177"/>
                  </a:lnTo>
                  <a:lnTo>
                    <a:pt x="20" y="180"/>
                  </a:lnTo>
                  <a:lnTo>
                    <a:pt x="21" y="181"/>
                  </a:lnTo>
                  <a:lnTo>
                    <a:pt x="22" y="183"/>
                  </a:lnTo>
                  <a:lnTo>
                    <a:pt x="22" y="183"/>
                  </a:lnTo>
                  <a:lnTo>
                    <a:pt x="25" y="183"/>
                  </a:lnTo>
                  <a:lnTo>
                    <a:pt x="28" y="183"/>
                  </a:lnTo>
                  <a:lnTo>
                    <a:pt x="30" y="181"/>
                  </a:lnTo>
                  <a:lnTo>
                    <a:pt x="31" y="181"/>
                  </a:lnTo>
                  <a:lnTo>
                    <a:pt x="31" y="181"/>
                  </a:lnTo>
                  <a:lnTo>
                    <a:pt x="31" y="187"/>
                  </a:lnTo>
                  <a:lnTo>
                    <a:pt x="31" y="190"/>
                  </a:lnTo>
                  <a:lnTo>
                    <a:pt x="32" y="190"/>
                  </a:lnTo>
                  <a:lnTo>
                    <a:pt x="32" y="190"/>
                  </a:lnTo>
                  <a:lnTo>
                    <a:pt x="34" y="191"/>
                  </a:lnTo>
                  <a:lnTo>
                    <a:pt x="38" y="192"/>
                  </a:lnTo>
                  <a:lnTo>
                    <a:pt x="38" y="192"/>
                  </a:lnTo>
                  <a:lnTo>
                    <a:pt x="38" y="190"/>
                  </a:lnTo>
                  <a:lnTo>
                    <a:pt x="40" y="187"/>
                  </a:lnTo>
                  <a:lnTo>
                    <a:pt x="41" y="185"/>
                  </a:lnTo>
                  <a:lnTo>
                    <a:pt x="44" y="185"/>
                  </a:lnTo>
                  <a:lnTo>
                    <a:pt x="44" y="185"/>
                  </a:lnTo>
                  <a:lnTo>
                    <a:pt x="47" y="187"/>
                  </a:lnTo>
                  <a:lnTo>
                    <a:pt x="47" y="190"/>
                  </a:lnTo>
                  <a:lnTo>
                    <a:pt x="47" y="191"/>
                  </a:lnTo>
                  <a:lnTo>
                    <a:pt x="49" y="194"/>
                  </a:lnTo>
                  <a:lnTo>
                    <a:pt x="49" y="194"/>
                  </a:lnTo>
                  <a:lnTo>
                    <a:pt x="52" y="194"/>
                  </a:lnTo>
                  <a:lnTo>
                    <a:pt x="54" y="194"/>
                  </a:lnTo>
                  <a:lnTo>
                    <a:pt x="55" y="192"/>
                  </a:lnTo>
                  <a:lnTo>
                    <a:pt x="57" y="191"/>
                  </a:lnTo>
                  <a:lnTo>
                    <a:pt x="57" y="191"/>
                  </a:lnTo>
                  <a:lnTo>
                    <a:pt x="57" y="187"/>
                  </a:lnTo>
                  <a:lnTo>
                    <a:pt x="59" y="184"/>
                  </a:lnTo>
                  <a:lnTo>
                    <a:pt x="64" y="180"/>
                  </a:lnTo>
                  <a:lnTo>
                    <a:pt x="64" y="180"/>
                  </a:lnTo>
                  <a:lnTo>
                    <a:pt x="64" y="173"/>
                  </a:lnTo>
                  <a:lnTo>
                    <a:pt x="65" y="170"/>
                  </a:lnTo>
                  <a:lnTo>
                    <a:pt x="67" y="167"/>
                  </a:lnTo>
                  <a:lnTo>
                    <a:pt x="67" y="167"/>
                  </a:lnTo>
                  <a:lnTo>
                    <a:pt x="69" y="165"/>
                  </a:lnTo>
                  <a:lnTo>
                    <a:pt x="74" y="165"/>
                  </a:lnTo>
                  <a:lnTo>
                    <a:pt x="82" y="167"/>
                  </a:lnTo>
                  <a:lnTo>
                    <a:pt x="82" y="167"/>
                  </a:lnTo>
                  <a:lnTo>
                    <a:pt x="84" y="165"/>
                  </a:lnTo>
                  <a:lnTo>
                    <a:pt x="86" y="164"/>
                  </a:lnTo>
                  <a:lnTo>
                    <a:pt x="88" y="163"/>
                  </a:lnTo>
                  <a:lnTo>
                    <a:pt x="91" y="163"/>
                  </a:lnTo>
                  <a:lnTo>
                    <a:pt x="91" y="163"/>
                  </a:lnTo>
                  <a:lnTo>
                    <a:pt x="94" y="164"/>
                  </a:lnTo>
                  <a:lnTo>
                    <a:pt x="98" y="165"/>
                  </a:lnTo>
                  <a:lnTo>
                    <a:pt x="101" y="165"/>
                  </a:lnTo>
                  <a:lnTo>
                    <a:pt x="104" y="167"/>
                  </a:lnTo>
                  <a:lnTo>
                    <a:pt x="104" y="167"/>
                  </a:lnTo>
                  <a:lnTo>
                    <a:pt x="108" y="174"/>
                  </a:lnTo>
                  <a:lnTo>
                    <a:pt x="109" y="175"/>
                  </a:lnTo>
                  <a:lnTo>
                    <a:pt x="111" y="175"/>
                  </a:lnTo>
                  <a:lnTo>
                    <a:pt x="113" y="175"/>
                  </a:lnTo>
                  <a:lnTo>
                    <a:pt x="113" y="175"/>
                  </a:lnTo>
                  <a:lnTo>
                    <a:pt x="121" y="173"/>
                  </a:lnTo>
                  <a:lnTo>
                    <a:pt x="126" y="171"/>
                  </a:lnTo>
                  <a:lnTo>
                    <a:pt x="126" y="171"/>
                  </a:lnTo>
                  <a:lnTo>
                    <a:pt x="129" y="173"/>
                  </a:lnTo>
                  <a:lnTo>
                    <a:pt x="132" y="174"/>
                  </a:lnTo>
                  <a:lnTo>
                    <a:pt x="139" y="178"/>
                  </a:lnTo>
                  <a:lnTo>
                    <a:pt x="139" y="178"/>
                  </a:lnTo>
                  <a:lnTo>
                    <a:pt x="146" y="180"/>
                  </a:lnTo>
                  <a:lnTo>
                    <a:pt x="150" y="180"/>
                  </a:lnTo>
                  <a:lnTo>
                    <a:pt x="155" y="178"/>
                  </a:lnTo>
                  <a:lnTo>
                    <a:pt x="155" y="178"/>
                  </a:lnTo>
                  <a:lnTo>
                    <a:pt x="159" y="174"/>
                  </a:lnTo>
                  <a:lnTo>
                    <a:pt x="163" y="171"/>
                  </a:lnTo>
                  <a:lnTo>
                    <a:pt x="166" y="171"/>
                  </a:lnTo>
                  <a:lnTo>
                    <a:pt x="166" y="171"/>
                  </a:lnTo>
                  <a:lnTo>
                    <a:pt x="176" y="170"/>
                  </a:lnTo>
                  <a:lnTo>
                    <a:pt x="183" y="170"/>
                  </a:lnTo>
                  <a:lnTo>
                    <a:pt x="186" y="171"/>
                  </a:lnTo>
                  <a:lnTo>
                    <a:pt x="186" y="171"/>
                  </a:lnTo>
                  <a:lnTo>
                    <a:pt x="192" y="174"/>
                  </a:lnTo>
                  <a:lnTo>
                    <a:pt x="196" y="174"/>
                  </a:lnTo>
                  <a:lnTo>
                    <a:pt x="200" y="174"/>
                  </a:lnTo>
                  <a:lnTo>
                    <a:pt x="200" y="174"/>
                  </a:lnTo>
                  <a:lnTo>
                    <a:pt x="203" y="173"/>
                  </a:lnTo>
                  <a:lnTo>
                    <a:pt x="206" y="168"/>
                  </a:lnTo>
                  <a:lnTo>
                    <a:pt x="209" y="165"/>
                  </a:lnTo>
                  <a:lnTo>
                    <a:pt x="212" y="164"/>
                  </a:lnTo>
                  <a:lnTo>
                    <a:pt x="212" y="164"/>
                  </a:lnTo>
                  <a:lnTo>
                    <a:pt x="213" y="164"/>
                  </a:lnTo>
                  <a:lnTo>
                    <a:pt x="213" y="164"/>
                  </a:lnTo>
                  <a:lnTo>
                    <a:pt x="213" y="158"/>
                  </a:lnTo>
                  <a:lnTo>
                    <a:pt x="213" y="158"/>
                  </a:lnTo>
                  <a:lnTo>
                    <a:pt x="213" y="154"/>
                  </a:lnTo>
                  <a:lnTo>
                    <a:pt x="215" y="151"/>
                  </a:lnTo>
                  <a:lnTo>
                    <a:pt x="216" y="150"/>
                  </a:lnTo>
                  <a:lnTo>
                    <a:pt x="217" y="146"/>
                  </a:lnTo>
                  <a:lnTo>
                    <a:pt x="217" y="146"/>
                  </a:lnTo>
                  <a:lnTo>
                    <a:pt x="219" y="141"/>
                  </a:lnTo>
                  <a:lnTo>
                    <a:pt x="222" y="137"/>
                  </a:lnTo>
                  <a:lnTo>
                    <a:pt x="229" y="126"/>
                  </a:lnTo>
                  <a:lnTo>
                    <a:pt x="243" y="113"/>
                  </a:lnTo>
                  <a:lnTo>
                    <a:pt x="243" y="113"/>
                  </a:lnTo>
                  <a:lnTo>
                    <a:pt x="243" y="107"/>
                  </a:lnTo>
                  <a:lnTo>
                    <a:pt x="244" y="94"/>
                  </a:lnTo>
                  <a:lnTo>
                    <a:pt x="244" y="73"/>
                  </a:lnTo>
                  <a:lnTo>
                    <a:pt x="244" y="73"/>
                  </a:lnTo>
                  <a:lnTo>
                    <a:pt x="244" y="64"/>
                  </a:lnTo>
                  <a:lnTo>
                    <a:pt x="247" y="56"/>
                  </a:lnTo>
                  <a:lnTo>
                    <a:pt x="247" y="56"/>
                  </a:lnTo>
                  <a:lnTo>
                    <a:pt x="247" y="52"/>
                  </a:lnTo>
                  <a:lnTo>
                    <a:pt x="246" y="49"/>
                  </a:lnTo>
                  <a:lnTo>
                    <a:pt x="244" y="47"/>
                  </a:lnTo>
                  <a:lnTo>
                    <a:pt x="244" y="43"/>
                  </a:lnTo>
                  <a:lnTo>
                    <a:pt x="244" y="43"/>
                  </a:lnTo>
                  <a:lnTo>
                    <a:pt x="243" y="39"/>
                  </a:lnTo>
                  <a:lnTo>
                    <a:pt x="242" y="35"/>
                  </a:lnTo>
                  <a:lnTo>
                    <a:pt x="239" y="32"/>
                  </a:lnTo>
                  <a:lnTo>
                    <a:pt x="237" y="29"/>
                  </a:lnTo>
                  <a:lnTo>
                    <a:pt x="237" y="29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49" name="Mali">
              <a:extLst>
                <a:ext uri="{FF2B5EF4-FFF2-40B4-BE49-F238E27FC236}">
                  <a16:creationId xmlns:a16="http://schemas.microsoft.com/office/drawing/2014/main" id="{93916A7C-6DD7-F844-A7DC-6F63111FD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0399" y="3701549"/>
              <a:ext cx="395102" cy="368467"/>
            </a:xfrm>
            <a:custGeom>
              <a:avLst/>
              <a:gdLst/>
              <a:ahLst/>
              <a:cxnLst>
                <a:cxn ang="0">
                  <a:pos x="250" y="91"/>
                </a:cxn>
                <a:cxn ang="0">
                  <a:pos x="239" y="84"/>
                </a:cxn>
                <a:cxn ang="0">
                  <a:pos x="224" y="75"/>
                </a:cxn>
                <a:cxn ang="0">
                  <a:pos x="118" y="0"/>
                </a:cxn>
                <a:cxn ang="0">
                  <a:pos x="112" y="146"/>
                </a:cxn>
                <a:cxn ang="0">
                  <a:pos x="109" y="159"/>
                </a:cxn>
                <a:cxn ang="0">
                  <a:pos x="47" y="161"/>
                </a:cxn>
                <a:cxn ang="0">
                  <a:pos x="30" y="162"/>
                </a:cxn>
                <a:cxn ang="0">
                  <a:pos x="24" y="166"/>
                </a:cxn>
                <a:cxn ang="0">
                  <a:pos x="12" y="161"/>
                </a:cxn>
                <a:cxn ang="0">
                  <a:pos x="8" y="168"/>
                </a:cxn>
                <a:cxn ang="0">
                  <a:pos x="0" y="173"/>
                </a:cxn>
                <a:cxn ang="0">
                  <a:pos x="4" y="185"/>
                </a:cxn>
                <a:cxn ang="0">
                  <a:pos x="11" y="196"/>
                </a:cxn>
                <a:cxn ang="0">
                  <a:pos x="15" y="215"/>
                </a:cxn>
                <a:cxn ang="0">
                  <a:pos x="20" y="219"/>
                </a:cxn>
                <a:cxn ang="0">
                  <a:pos x="28" y="217"/>
                </a:cxn>
                <a:cxn ang="0">
                  <a:pos x="34" y="216"/>
                </a:cxn>
                <a:cxn ang="0">
                  <a:pos x="45" y="213"/>
                </a:cxn>
                <a:cxn ang="0">
                  <a:pos x="52" y="212"/>
                </a:cxn>
                <a:cxn ang="0">
                  <a:pos x="58" y="225"/>
                </a:cxn>
                <a:cxn ang="0">
                  <a:pos x="62" y="229"/>
                </a:cxn>
                <a:cxn ang="0">
                  <a:pos x="61" y="235"/>
                </a:cxn>
                <a:cxn ang="0">
                  <a:pos x="65" y="239"/>
                </a:cxn>
                <a:cxn ang="0">
                  <a:pos x="68" y="246"/>
                </a:cxn>
                <a:cxn ang="0">
                  <a:pos x="74" y="245"/>
                </a:cxn>
                <a:cxn ang="0">
                  <a:pos x="82" y="247"/>
                </a:cxn>
                <a:cxn ang="0">
                  <a:pos x="91" y="243"/>
                </a:cxn>
                <a:cxn ang="0">
                  <a:pos x="98" y="240"/>
                </a:cxn>
                <a:cxn ang="0">
                  <a:pos x="99" y="246"/>
                </a:cxn>
                <a:cxn ang="0">
                  <a:pos x="106" y="243"/>
                </a:cxn>
                <a:cxn ang="0">
                  <a:pos x="113" y="230"/>
                </a:cxn>
                <a:cxn ang="0">
                  <a:pos x="113" y="220"/>
                </a:cxn>
                <a:cxn ang="0">
                  <a:pos x="126" y="215"/>
                </a:cxn>
                <a:cxn ang="0">
                  <a:pos x="131" y="205"/>
                </a:cxn>
                <a:cxn ang="0">
                  <a:pos x="136" y="193"/>
                </a:cxn>
                <a:cxn ang="0">
                  <a:pos x="146" y="193"/>
                </a:cxn>
                <a:cxn ang="0">
                  <a:pos x="152" y="188"/>
                </a:cxn>
                <a:cxn ang="0">
                  <a:pos x="156" y="182"/>
                </a:cxn>
                <a:cxn ang="0">
                  <a:pos x="166" y="181"/>
                </a:cxn>
                <a:cxn ang="0">
                  <a:pos x="172" y="176"/>
                </a:cxn>
                <a:cxn ang="0">
                  <a:pos x="187" y="168"/>
                </a:cxn>
                <a:cxn ang="0">
                  <a:pos x="196" y="169"/>
                </a:cxn>
                <a:cxn ang="0">
                  <a:pos x="217" y="166"/>
                </a:cxn>
                <a:cxn ang="0">
                  <a:pos x="232" y="165"/>
                </a:cxn>
                <a:cxn ang="0">
                  <a:pos x="254" y="161"/>
                </a:cxn>
                <a:cxn ang="0">
                  <a:pos x="263" y="149"/>
                </a:cxn>
                <a:cxn ang="0">
                  <a:pos x="267" y="125"/>
                </a:cxn>
                <a:cxn ang="0">
                  <a:pos x="253" y="104"/>
                </a:cxn>
              </a:cxnLst>
              <a:rect l="0" t="0" r="r" b="b"/>
              <a:pathLst>
                <a:path w="267" h="249">
                  <a:moveTo>
                    <a:pt x="253" y="104"/>
                  </a:moveTo>
                  <a:lnTo>
                    <a:pt x="253" y="104"/>
                  </a:lnTo>
                  <a:lnTo>
                    <a:pt x="253" y="97"/>
                  </a:lnTo>
                  <a:lnTo>
                    <a:pt x="250" y="91"/>
                  </a:lnTo>
                  <a:lnTo>
                    <a:pt x="249" y="88"/>
                  </a:lnTo>
                  <a:lnTo>
                    <a:pt x="246" y="87"/>
                  </a:lnTo>
                  <a:lnTo>
                    <a:pt x="246" y="87"/>
                  </a:lnTo>
                  <a:lnTo>
                    <a:pt x="239" y="84"/>
                  </a:lnTo>
                  <a:lnTo>
                    <a:pt x="233" y="82"/>
                  </a:lnTo>
                  <a:lnTo>
                    <a:pt x="227" y="81"/>
                  </a:lnTo>
                  <a:lnTo>
                    <a:pt x="227" y="81"/>
                  </a:lnTo>
                  <a:lnTo>
                    <a:pt x="224" y="75"/>
                  </a:lnTo>
                  <a:lnTo>
                    <a:pt x="217" y="67"/>
                  </a:lnTo>
                  <a:lnTo>
                    <a:pt x="217" y="67"/>
                  </a:lnTo>
                  <a:lnTo>
                    <a:pt x="183" y="43"/>
                  </a:lnTo>
                  <a:lnTo>
                    <a:pt x="118" y="0"/>
                  </a:lnTo>
                  <a:lnTo>
                    <a:pt x="91" y="0"/>
                  </a:lnTo>
                  <a:lnTo>
                    <a:pt x="106" y="141"/>
                  </a:lnTo>
                  <a:lnTo>
                    <a:pt x="112" y="146"/>
                  </a:lnTo>
                  <a:lnTo>
                    <a:pt x="112" y="146"/>
                  </a:lnTo>
                  <a:lnTo>
                    <a:pt x="112" y="152"/>
                  </a:lnTo>
                  <a:lnTo>
                    <a:pt x="111" y="156"/>
                  </a:lnTo>
                  <a:lnTo>
                    <a:pt x="109" y="159"/>
                  </a:lnTo>
                  <a:lnTo>
                    <a:pt x="109" y="159"/>
                  </a:lnTo>
                  <a:lnTo>
                    <a:pt x="98" y="161"/>
                  </a:lnTo>
                  <a:lnTo>
                    <a:pt x="77" y="161"/>
                  </a:lnTo>
                  <a:lnTo>
                    <a:pt x="47" y="161"/>
                  </a:lnTo>
                  <a:lnTo>
                    <a:pt x="47" y="161"/>
                  </a:lnTo>
                  <a:lnTo>
                    <a:pt x="44" y="162"/>
                  </a:lnTo>
                  <a:lnTo>
                    <a:pt x="37" y="163"/>
                  </a:lnTo>
                  <a:lnTo>
                    <a:pt x="37" y="163"/>
                  </a:lnTo>
                  <a:lnTo>
                    <a:pt x="30" y="162"/>
                  </a:lnTo>
                  <a:lnTo>
                    <a:pt x="28" y="162"/>
                  </a:lnTo>
                  <a:lnTo>
                    <a:pt x="25" y="162"/>
                  </a:lnTo>
                  <a:lnTo>
                    <a:pt x="25" y="162"/>
                  </a:lnTo>
                  <a:lnTo>
                    <a:pt x="24" y="166"/>
                  </a:lnTo>
                  <a:lnTo>
                    <a:pt x="21" y="166"/>
                  </a:lnTo>
                  <a:lnTo>
                    <a:pt x="17" y="163"/>
                  </a:lnTo>
                  <a:lnTo>
                    <a:pt x="17" y="163"/>
                  </a:lnTo>
                  <a:lnTo>
                    <a:pt x="12" y="161"/>
                  </a:lnTo>
                  <a:lnTo>
                    <a:pt x="10" y="162"/>
                  </a:lnTo>
                  <a:lnTo>
                    <a:pt x="8" y="165"/>
                  </a:lnTo>
                  <a:lnTo>
                    <a:pt x="8" y="168"/>
                  </a:lnTo>
                  <a:lnTo>
                    <a:pt x="8" y="168"/>
                  </a:lnTo>
                  <a:lnTo>
                    <a:pt x="7" y="171"/>
                  </a:lnTo>
                  <a:lnTo>
                    <a:pt x="5" y="172"/>
                  </a:lnTo>
                  <a:lnTo>
                    <a:pt x="0" y="173"/>
                  </a:lnTo>
                  <a:lnTo>
                    <a:pt x="0" y="173"/>
                  </a:lnTo>
                  <a:lnTo>
                    <a:pt x="1" y="176"/>
                  </a:lnTo>
                  <a:lnTo>
                    <a:pt x="4" y="181"/>
                  </a:lnTo>
                  <a:lnTo>
                    <a:pt x="4" y="181"/>
                  </a:lnTo>
                  <a:lnTo>
                    <a:pt x="4" y="185"/>
                  </a:lnTo>
                  <a:lnTo>
                    <a:pt x="4" y="188"/>
                  </a:lnTo>
                  <a:lnTo>
                    <a:pt x="7" y="190"/>
                  </a:lnTo>
                  <a:lnTo>
                    <a:pt x="7" y="190"/>
                  </a:lnTo>
                  <a:lnTo>
                    <a:pt x="11" y="196"/>
                  </a:lnTo>
                  <a:lnTo>
                    <a:pt x="15" y="202"/>
                  </a:lnTo>
                  <a:lnTo>
                    <a:pt x="15" y="202"/>
                  </a:lnTo>
                  <a:lnTo>
                    <a:pt x="15" y="215"/>
                  </a:lnTo>
                  <a:lnTo>
                    <a:pt x="15" y="215"/>
                  </a:lnTo>
                  <a:lnTo>
                    <a:pt x="15" y="217"/>
                  </a:lnTo>
                  <a:lnTo>
                    <a:pt x="17" y="219"/>
                  </a:lnTo>
                  <a:lnTo>
                    <a:pt x="20" y="219"/>
                  </a:lnTo>
                  <a:lnTo>
                    <a:pt x="20" y="219"/>
                  </a:lnTo>
                  <a:lnTo>
                    <a:pt x="21" y="217"/>
                  </a:lnTo>
                  <a:lnTo>
                    <a:pt x="24" y="217"/>
                  </a:lnTo>
                  <a:lnTo>
                    <a:pt x="27" y="219"/>
                  </a:lnTo>
                  <a:lnTo>
                    <a:pt x="28" y="217"/>
                  </a:lnTo>
                  <a:lnTo>
                    <a:pt x="28" y="217"/>
                  </a:lnTo>
                  <a:lnTo>
                    <a:pt x="30" y="216"/>
                  </a:lnTo>
                  <a:lnTo>
                    <a:pt x="31" y="215"/>
                  </a:lnTo>
                  <a:lnTo>
                    <a:pt x="34" y="216"/>
                  </a:lnTo>
                  <a:lnTo>
                    <a:pt x="40" y="217"/>
                  </a:lnTo>
                  <a:lnTo>
                    <a:pt x="40" y="217"/>
                  </a:lnTo>
                  <a:lnTo>
                    <a:pt x="42" y="216"/>
                  </a:lnTo>
                  <a:lnTo>
                    <a:pt x="45" y="213"/>
                  </a:lnTo>
                  <a:lnTo>
                    <a:pt x="48" y="210"/>
                  </a:lnTo>
                  <a:lnTo>
                    <a:pt x="51" y="210"/>
                  </a:lnTo>
                  <a:lnTo>
                    <a:pt x="51" y="210"/>
                  </a:lnTo>
                  <a:lnTo>
                    <a:pt x="52" y="212"/>
                  </a:lnTo>
                  <a:lnTo>
                    <a:pt x="55" y="215"/>
                  </a:lnTo>
                  <a:lnTo>
                    <a:pt x="57" y="222"/>
                  </a:lnTo>
                  <a:lnTo>
                    <a:pt x="57" y="222"/>
                  </a:lnTo>
                  <a:lnTo>
                    <a:pt x="58" y="225"/>
                  </a:lnTo>
                  <a:lnTo>
                    <a:pt x="61" y="226"/>
                  </a:lnTo>
                  <a:lnTo>
                    <a:pt x="62" y="227"/>
                  </a:lnTo>
                  <a:lnTo>
                    <a:pt x="64" y="229"/>
                  </a:lnTo>
                  <a:lnTo>
                    <a:pt x="62" y="229"/>
                  </a:lnTo>
                  <a:lnTo>
                    <a:pt x="62" y="229"/>
                  </a:lnTo>
                  <a:lnTo>
                    <a:pt x="61" y="230"/>
                  </a:lnTo>
                  <a:lnTo>
                    <a:pt x="61" y="232"/>
                  </a:lnTo>
                  <a:lnTo>
                    <a:pt x="61" y="235"/>
                  </a:lnTo>
                  <a:lnTo>
                    <a:pt x="62" y="235"/>
                  </a:lnTo>
                  <a:lnTo>
                    <a:pt x="62" y="235"/>
                  </a:lnTo>
                  <a:lnTo>
                    <a:pt x="64" y="236"/>
                  </a:lnTo>
                  <a:lnTo>
                    <a:pt x="65" y="239"/>
                  </a:lnTo>
                  <a:lnTo>
                    <a:pt x="65" y="242"/>
                  </a:lnTo>
                  <a:lnTo>
                    <a:pt x="67" y="245"/>
                  </a:lnTo>
                  <a:lnTo>
                    <a:pt x="67" y="245"/>
                  </a:lnTo>
                  <a:lnTo>
                    <a:pt x="68" y="246"/>
                  </a:lnTo>
                  <a:lnTo>
                    <a:pt x="71" y="247"/>
                  </a:lnTo>
                  <a:lnTo>
                    <a:pt x="72" y="247"/>
                  </a:lnTo>
                  <a:lnTo>
                    <a:pt x="74" y="245"/>
                  </a:lnTo>
                  <a:lnTo>
                    <a:pt x="74" y="245"/>
                  </a:lnTo>
                  <a:lnTo>
                    <a:pt x="75" y="243"/>
                  </a:lnTo>
                  <a:lnTo>
                    <a:pt x="78" y="243"/>
                  </a:lnTo>
                  <a:lnTo>
                    <a:pt x="82" y="247"/>
                  </a:lnTo>
                  <a:lnTo>
                    <a:pt x="82" y="247"/>
                  </a:lnTo>
                  <a:lnTo>
                    <a:pt x="84" y="249"/>
                  </a:lnTo>
                  <a:lnTo>
                    <a:pt x="86" y="247"/>
                  </a:lnTo>
                  <a:lnTo>
                    <a:pt x="89" y="246"/>
                  </a:lnTo>
                  <a:lnTo>
                    <a:pt x="91" y="243"/>
                  </a:lnTo>
                  <a:lnTo>
                    <a:pt x="91" y="243"/>
                  </a:lnTo>
                  <a:lnTo>
                    <a:pt x="92" y="240"/>
                  </a:lnTo>
                  <a:lnTo>
                    <a:pt x="95" y="239"/>
                  </a:lnTo>
                  <a:lnTo>
                    <a:pt x="98" y="240"/>
                  </a:lnTo>
                  <a:lnTo>
                    <a:pt x="99" y="242"/>
                  </a:lnTo>
                  <a:lnTo>
                    <a:pt x="99" y="242"/>
                  </a:lnTo>
                  <a:lnTo>
                    <a:pt x="99" y="245"/>
                  </a:lnTo>
                  <a:lnTo>
                    <a:pt x="99" y="246"/>
                  </a:lnTo>
                  <a:lnTo>
                    <a:pt x="102" y="246"/>
                  </a:lnTo>
                  <a:lnTo>
                    <a:pt x="105" y="245"/>
                  </a:lnTo>
                  <a:lnTo>
                    <a:pt x="105" y="245"/>
                  </a:lnTo>
                  <a:lnTo>
                    <a:pt x="106" y="243"/>
                  </a:lnTo>
                  <a:lnTo>
                    <a:pt x="109" y="243"/>
                  </a:lnTo>
                  <a:lnTo>
                    <a:pt x="109" y="243"/>
                  </a:lnTo>
                  <a:lnTo>
                    <a:pt x="113" y="230"/>
                  </a:lnTo>
                  <a:lnTo>
                    <a:pt x="113" y="230"/>
                  </a:lnTo>
                  <a:lnTo>
                    <a:pt x="113" y="227"/>
                  </a:lnTo>
                  <a:lnTo>
                    <a:pt x="113" y="225"/>
                  </a:lnTo>
                  <a:lnTo>
                    <a:pt x="112" y="222"/>
                  </a:lnTo>
                  <a:lnTo>
                    <a:pt x="113" y="220"/>
                  </a:lnTo>
                  <a:lnTo>
                    <a:pt x="113" y="220"/>
                  </a:lnTo>
                  <a:lnTo>
                    <a:pt x="119" y="219"/>
                  </a:lnTo>
                  <a:lnTo>
                    <a:pt x="123" y="217"/>
                  </a:lnTo>
                  <a:lnTo>
                    <a:pt x="126" y="215"/>
                  </a:lnTo>
                  <a:lnTo>
                    <a:pt x="126" y="215"/>
                  </a:lnTo>
                  <a:lnTo>
                    <a:pt x="129" y="208"/>
                  </a:lnTo>
                  <a:lnTo>
                    <a:pt x="131" y="205"/>
                  </a:lnTo>
                  <a:lnTo>
                    <a:pt x="131" y="205"/>
                  </a:lnTo>
                  <a:lnTo>
                    <a:pt x="132" y="198"/>
                  </a:lnTo>
                  <a:lnTo>
                    <a:pt x="133" y="193"/>
                  </a:lnTo>
                  <a:lnTo>
                    <a:pt x="135" y="192"/>
                  </a:lnTo>
                  <a:lnTo>
                    <a:pt x="136" y="193"/>
                  </a:lnTo>
                  <a:lnTo>
                    <a:pt x="136" y="193"/>
                  </a:lnTo>
                  <a:lnTo>
                    <a:pt x="142" y="196"/>
                  </a:lnTo>
                  <a:lnTo>
                    <a:pt x="145" y="196"/>
                  </a:lnTo>
                  <a:lnTo>
                    <a:pt x="146" y="193"/>
                  </a:lnTo>
                  <a:lnTo>
                    <a:pt x="146" y="193"/>
                  </a:lnTo>
                  <a:lnTo>
                    <a:pt x="148" y="190"/>
                  </a:lnTo>
                  <a:lnTo>
                    <a:pt x="149" y="189"/>
                  </a:lnTo>
                  <a:lnTo>
                    <a:pt x="152" y="188"/>
                  </a:lnTo>
                  <a:lnTo>
                    <a:pt x="153" y="186"/>
                  </a:lnTo>
                  <a:lnTo>
                    <a:pt x="153" y="186"/>
                  </a:lnTo>
                  <a:lnTo>
                    <a:pt x="155" y="183"/>
                  </a:lnTo>
                  <a:lnTo>
                    <a:pt x="156" y="182"/>
                  </a:lnTo>
                  <a:lnTo>
                    <a:pt x="160" y="182"/>
                  </a:lnTo>
                  <a:lnTo>
                    <a:pt x="160" y="182"/>
                  </a:lnTo>
                  <a:lnTo>
                    <a:pt x="165" y="182"/>
                  </a:lnTo>
                  <a:lnTo>
                    <a:pt x="166" y="181"/>
                  </a:lnTo>
                  <a:lnTo>
                    <a:pt x="168" y="179"/>
                  </a:lnTo>
                  <a:lnTo>
                    <a:pt x="168" y="179"/>
                  </a:lnTo>
                  <a:lnTo>
                    <a:pt x="168" y="178"/>
                  </a:lnTo>
                  <a:lnTo>
                    <a:pt x="172" y="176"/>
                  </a:lnTo>
                  <a:lnTo>
                    <a:pt x="176" y="175"/>
                  </a:lnTo>
                  <a:lnTo>
                    <a:pt x="180" y="173"/>
                  </a:lnTo>
                  <a:lnTo>
                    <a:pt x="180" y="173"/>
                  </a:lnTo>
                  <a:lnTo>
                    <a:pt x="187" y="168"/>
                  </a:lnTo>
                  <a:lnTo>
                    <a:pt x="190" y="166"/>
                  </a:lnTo>
                  <a:lnTo>
                    <a:pt x="193" y="168"/>
                  </a:lnTo>
                  <a:lnTo>
                    <a:pt x="193" y="168"/>
                  </a:lnTo>
                  <a:lnTo>
                    <a:pt x="196" y="169"/>
                  </a:lnTo>
                  <a:lnTo>
                    <a:pt x="203" y="169"/>
                  </a:lnTo>
                  <a:lnTo>
                    <a:pt x="213" y="169"/>
                  </a:lnTo>
                  <a:lnTo>
                    <a:pt x="213" y="169"/>
                  </a:lnTo>
                  <a:lnTo>
                    <a:pt x="217" y="166"/>
                  </a:lnTo>
                  <a:lnTo>
                    <a:pt x="222" y="165"/>
                  </a:lnTo>
                  <a:lnTo>
                    <a:pt x="226" y="165"/>
                  </a:lnTo>
                  <a:lnTo>
                    <a:pt x="226" y="165"/>
                  </a:lnTo>
                  <a:lnTo>
                    <a:pt x="232" y="165"/>
                  </a:lnTo>
                  <a:lnTo>
                    <a:pt x="239" y="163"/>
                  </a:lnTo>
                  <a:lnTo>
                    <a:pt x="251" y="162"/>
                  </a:lnTo>
                  <a:lnTo>
                    <a:pt x="251" y="162"/>
                  </a:lnTo>
                  <a:lnTo>
                    <a:pt x="254" y="161"/>
                  </a:lnTo>
                  <a:lnTo>
                    <a:pt x="257" y="159"/>
                  </a:lnTo>
                  <a:lnTo>
                    <a:pt x="261" y="155"/>
                  </a:lnTo>
                  <a:lnTo>
                    <a:pt x="261" y="155"/>
                  </a:lnTo>
                  <a:lnTo>
                    <a:pt x="263" y="149"/>
                  </a:lnTo>
                  <a:lnTo>
                    <a:pt x="266" y="144"/>
                  </a:lnTo>
                  <a:lnTo>
                    <a:pt x="266" y="144"/>
                  </a:lnTo>
                  <a:lnTo>
                    <a:pt x="267" y="138"/>
                  </a:lnTo>
                  <a:lnTo>
                    <a:pt x="267" y="125"/>
                  </a:lnTo>
                  <a:lnTo>
                    <a:pt x="267" y="101"/>
                  </a:lnTo>
                  <a:lnTo>
                    <a:pt x="267" y="101"/>
                  </a:lnTo>
                  <a:lnTo>
                    <a:pt x="253" y="104"/>
                  </a:lnTo>
                  <a:lnTo>
                    <a:pt x="253" y="10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50" name="Burkina Faso">
              <a:extLst>
                <a:ext uri="{FF2B5EF4-FFF2-40B4-BE49-F238E27FC236}">
                  <a16:creationId xmlns:a16="http://schemas.microsoft.com/office/drawing/2014/main" id="{72639D5B-1A43-C245-9E6B-0B5AD3184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1696" y="3947193"/>
              <a:ext cx="193852" cy="133181"/>
            </a:xfrm>
            <a:custGeom>
              <a:avLst/>
              <a:gdLst/>
              <a:ahLst/>
              <a:cxnLst>
                <a:cxn ang="0">
                  <a:pos x="127" y="50"/>
                </a:cxn>
                <a:cxn ang="0">
                  <a:pos x="124" y="49"/>
                </a:cxn>
                <a:cxn ang="0">
                  <a:pos x="124" y="40"/>
                </a:cxn>
                <a:cxn ang="0">
                  <a:pos x="118" y="42"/>
                </a:cxn>
                <a:cxn ang="0">
                  <a:pos x="114" y="40"/>
                </a:cxn>
                <a:cxn ang="0">
                  <a:pos x="110" y="36"/>
                </a:cxn>
                <a:cxn ang="0">
                  <a:pos x="107" y="34"/>
                </a:cxn>
                <a:cxn ang="0">
                  <a:pos x="105" y="27"/>
                </a:cxn>
                <a:cxn ang="0">
                  <a:pos x="98" y="22"/>
                </a:cxn>
                <a:cxn ang="0">
                  <a:pos x="94" y="12"/>
                </a:cxn>
                <a:cxn ang="0">
                  <a:pos x="94" y="3"/>
                </a:cxn>
                <a:cxn ang="0">
                  <a:pos x="84" y="2"/>
                </a:cxn>
                <a:cxn ang="0">
                  <a:pos x="78" y="2"/>
                </a:cxn>
                <a:cxn ang="0">
                  <a:pos x="67" y="9"/>
                </a:cxn>
                <a:cxn ang="0">
                  <a:pos x="59" y="13"/>
                </a:cxn>
                <a:cxn ang="0">
                  <a:pos x="56" y="16"/>
                </a:cxn>
                <a:cxn ang="0">
                  <a:pos x="47" y="16"/>
                </a:cxn>
                <a:cxn ang="0">
                  <a:pos x="44" y="20"/>
                </a:cxn>
                <a:cxn ang="0">
                  <a:pos x="39" y="24"/>
                </a:cxn>
                <a:cxn ang="0">
                  <a:pos x="36" y="30"/>
                </a:cxn>
                <a:cxn ang="0">
                  <a:pos x="27" y="27"/>
                </a:cxn>
                <a:cxn ang="0">
                  <a:pos x="23" y="32"/>
                </a:cxn>
                <a:cxn ang="0">
                  <a:pos x="20" y="42"/>
                </a:cxn>
                <a:cxn ang="0">
                  <a:pos x="14" y="51"/>
                </a:cxn>
                <a:cxn ang="0">
                  <a:pos x="4" y="54"/>
                </a:cxn>
                <a:cxn ang="0">
                  <a:pos x="4" y="61"/>
                </a:cxn>
                <a:cxn ang="0">
                  <a:pos x="0" y="77"/>
                </a:cxn>
                <a:cxn ang="0">
                  <a:pos x="9" y="83"/>
                </a:cxn>
                <a:cxn ang="0">
                  <a:pos x="14" y="88"/>
                </a:cxn>
                <a:cxn ang="0">
                  <a:pos x="23" y="88"/>
                </a:cxn>
                <a:cxn ang="0">
                  <a:pos x="33" y="84"/>
                </a:cxn>
                <a:cxn ang="0">
                  <a:pos x="41" y="87"/>
                </a:cxn>
                <a:cxn ang="0">
                  <a:pos x="46" y="87"/>
                </a:cxn>
                <a:cxn ang="0">
                  <a:pos x="44" y="77"/>
                </a:cxn>
                <a:cxn ang="0">
                  <a:pos x="44" y="69"/>
                </a:cxn>
                <a:cxn ang="0">
                  <a:pos x="64" y="67"/>
                </a:cxn>
                <a:cxn ang="0">
                  <a:pos x="84" y="70"/>
                </a:cxn>
                <a:cxn ang="0">
                  <a:pos x="87" y="66"/>
                </a:cxn>
                <a:cxn ang="0">
                  <a:pos x="98" y="67"/>
                </a:cxn>
                <a:cxn ang="0">
                  <a:pos x="110" y="64"/>
                </a:cxn>
                <a:cxn ang="0">
                  <a:pos x="114" y="61"/>
                </a:cxn>
                <a:cxn ang="0">
                  <a:pos x="127" y="59"/>
                </a:cxn>
                <a:cxn ang="0">
                  <a:pos x="131" y="54"/>
                </a:cxn>
                <a:cxn ang="0">
                  <a:pos x="131" y="51"/>
                </a:cxn>
              </a:cxnLst>
              <a:rect l="0" t="0" r="r" b="b"/>
              <a:pathLst>
                <a:path w="131" h="90">
                  <a:moveTo>
                    <a:pt x="131" y="51"/>
                  </a:moveTo>
                  <a:lnTo>
                    <a:pt x="131" y="51"/>
                  </a:lnTo>
                  <a:lnTo>
                    <a:pt x="127" y="50"/>
                  </a:lnTo>
                  <a:lnTo>
                    <a:pt x="125" y="49"/>
                  </a:lnTo>
                  <a:lnTo>
                    <a:pt x="125" y="49"/>
                  </a:lnTo>
                  <a:lnTo>
                    <a:pt x="124" y="49"/>
                  </a:lnTo>
                  <a:lnTo>
                    <a:pt x="124" y="46"/>
                  </a:lnTo>
                  <a:lnTo>
                    <a:pt x="124" y="40"/>
                  </a:lnTo>
                  <a:lnTo>
                    <a:pt x="124" y="40"/>
                  </a:lnTo>
                  <a:lnTo>
                    <a:pt x="123" y="40"/>
                  </a:lnTo>
                  <a:lnTo>
                    <a:pt x="121" y="42"/>
                  </a:lnTo>
                  <a:lnTo>
                    <a:pt x="118" y="42"/>
                  </a:lnTo>
                  <a:lnTo>
                    <a:pt x="115" y="42"/>
                  </a:lnTo>
                  <a:lnTo>
                    <a:pt x="115" y="42"/>
                  </a:lnTo>
                  <a:lnTo>
                    <a:pt x="114" y="40"/>
                  </a:lnTo>
                  <a:lnTo>
                    <a:pt x="113" y="39"/>
                  </a:lnTo>
                  <a:lnTo>
                    <a:pt x="111" y="36"/>
                  </a:lnTo>
                  <a:lnTo>
                    <a:pt x="110" y="36"/>
                  </a:lnTo>
                  <a:lnTo>
                    <a:pt x="110" y="36"/>
                  </a:lnTo>
                  <a:lnTo>
                    <a:pt x="108" y="36"/>
                  </a:lnTo>
                  <a:lnTo>
                    <a:pt x="107" y="34"/>
                  </a:lnTo>
                  <a:lnTo>
                    <a:pt x="107" y="30"/>
                  </a:lnTo>
                  <a:lnTo>
                    <a:pt x="107" y="30"/>
                  </a:lnTo>
                  <a:lnTo>
                    <a:pt x="105" y="27"/>
                  </a:lnTo>
                  <a:lnTo>
                    <a:pt x="104" y="24"/>
                  </a:lnTo>
                  <a:lnTo>
                    <a:pt x="98" y="22"/>
                  </a:lnTo>
                  <a:lnTo>
                    <a:pt x="98" y="22"/>
                  </a:lnTo>
                  <a:lnTo>
                    <a:pt x="97" y="19"/>
                  </a:lnTo>
                  <a:lnTo>
                    <a:pt x="96" y="16"/>
                  </a:lnTo>
                  <a:lnTo>
                    <a:pt x="94" y="12"/>
                  </a:lnTo>
                  <a:lnTo>
                    <a:pt x="94" y="12"/>
                  </a:lnTo>
                  <a:lnTo>
                    <a:pt x="93" y="9"/>
                  </a:lnTo>
                  <a:lnTo>
                    <a:pt x="94" y="3"/>
                  </a:lnTo>
                  <a:lnTo>
                    <a:pt x="94" y="3"/>
                  </a:lnTo>
                  <a:lnTo>
                    <a:pt x="87" y="3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1" y="0"/>
                  </a:lnTo>
                  <a:lnTo>
                    <a:pt x="78" y="2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67" y="9"/>
                  </a:lnTo>
                  <a:lnTo>
                    <a:pt x="63" y="10"/>
                  </a:lnTo>
                  <a:lnTo>
                    <a:pt x="59" y="12"/>
                  </a:lnTo>
                  <a:lnTo>
                    <a:pt x="59" y="13"/>
                  </a:lnTo>
                  <a:lnTo>
                    <a:pt x="59" y="13"/>
                  </a:lnTo>
                  <a:lnTo>
                    <a:pt x="57" y="15"/>
                  </a:lnTo>
                  <a:lnTo>
                    <a:pt x="56" y="16"/>
                  </a:lnTo>
                  <a:lnTo>
                    <a:pt x="51" y="16"/>
                  </a:lnTo>
                  <a:lnTo>
                    <a:pt x="51" y="16"/>
                  </a:lnTo>
                  <a:lnTo>
                    <a:pt x="47" y="16"/>
                  </a:lnTo>
                  <a:lnTo>
                    <a:pt x="46" y="17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0" y="23"/>
                  </a:lnTo>
                  <a:lnTo>
                    <a:pt x="39" y="24"/>
                  </a:lnTo>
                  <a:lnTo>
                    <a:pt x="37" y="27"/>
                  </a:lnTo>
                  <a:lnTo>
                    <a:pt x="37" y="27"/>
                  </a:lnTo>
                  <a:lnTo>
                    <a:pt x="36" y="30"/>
                  </a:lnTo>
                  <a:lnTo>
                    <a:pt x="33" y="30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6" y="26"/>
                  </a:lnTo>
                  <a:lnTo>
                    <a:pt x="24" y="27"/>
                  </a:lnTo>
                  <a:lnTo>
                    <a:pt x="23" y="32"/>
                  </a:lnTo>
                  <a:lnTo>
                    <a:pt x="22" y="39"/>
                  </a:lnTo>
                  <a:lnTo>
                    <a:pt x="22" y="39"/>
                  </a:lnTo>
                  <a:lnTo>
                    <a:pt x="20" y="42"/>
                  </a:lnTo>
                  <a:lnTo>
                    <a:pt x="17" y="49"/>
                  </a:lnTo>
                  <a:lnTo>
                    <a:pt x="17" y="49"/>
                  </a:lnTo>
                  <a:lnTo>
                    <a:pt x="14" y="51"/>
                  </a:lnTo>
                  <a:lnTo>
                    <a:pt x="10" y="53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3" y="56"/>
                  </a:lnTo>
                  <a:lnTo>
                    <a:pt x="4" y="59"/>
                  </a:lnTo>
                  <a:lnTo>
                    <a:pt x="4" y="61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4" y="79"/>
                  </a:lnTo>
                  <a:lnTo>
                    <a:pt x="9" y="83"/>
                  </a:lnTo>
                  <a:lnTo>
                    <a:pt x="9" y="83"/>
                  </a:lnTo>
                  <a:lnTo>
                    <a:pt x="10" y="84"/>
                  </a:lnTo>
                  <a:lnTo>
                    <a:pt x="14" y="88"/>
                  </a:lnTo>
                  <a:lnTo>
                    <a:pt x="19" y="90"/>
                  </a:lnTo>
                  <a:lnTo>
                    <a:pt x="20" y="90"/>
                  </a:lnTo>
                  <a:lnTo>
                    <a:pt x="23" y="88"/>
                  </a:lnTo>
                  <a:lnTo>
                    <a:pt x="23" y="88"/>
                  </a:lnTo>
                  <a:lnTo>
                    <a:pt x="27" y="86"/>
                  </a:lnTo>
                  <a:lnTo>
                    <a:pt x="33" y="84"/>
                  </a:lnTo>
                  <a:lnTo>
                    <a:pt x="37" y="86"/>
                  </a:lnTo>
                  <a:lnTo>
                    <a:pt x="41" y="87"/>
                  </a:lnTo>
                  <a:lnTo>
                    <a:pt x="41" y="87"/>
                  </a:lnTo>
                  <a:lnTo>
                    <a:pt x="43" y="88"/>
                  </a:lnTo>
                  <a:lnTo>
                    <a:pt x="44" y="88"/>
                  </a:lnTo>
                  <a:lnTo>
                    <a:pt x="46" y="87"/>
                  </a:lnTo>
                  <a:lnTo>
                    <a:pt x="47" y="86"/>
                  </a:lnTo>
                  <a:lnTo>
                    <a:pt x="47" y="86"/>
                  </a:lnTo>
                  <a:lnTo>
                    <a:pt x="44" y="77"/>
                  </a:lnTo>
                  <a:lnTo>
                    <a:pt x="43" y="73"/>
                  </a:lnTo>
                  <a:lnTo>
                    <a:pt x="44" y="69"/>
                  </a:lnTo>
                  <a:lnTo>
                    <a:pt x="44" y="69"/>
                  </a:lnTo>
                  <a:lnTo>
                    <a:pt x="46" y="69"/>
                  </a:lnTo>
                  <a:lnTo>
                    <a:pt x="50" y="67"/>
                  </a:lnTo>
                  <a:lnTo>
                    <a:pt x="64" y="67"/>
                  </a:lnTo>
                  <a:lnTo>
                    <a:pt x="77" y="69"/>
                  </a:lnTo>
                  <a:lnTo>
                    <a:pt x="84" y="70"/>
                  </a:lnTo>
                  <a:lnTo>
                    <a:pt x="84" y="70"/>
                  </a:lnTo>
                  <a:lnTo>
                    <a:pt x="84" y="70"/>
                  </a:lnTo>
                  <a:lnTo>
                    <a:pt x="86" y="69"/>
                  </a:lnTo>
                  <a:lnTo>
                    <a:pt x="87" y="66"/>
                  </a:lnTo>
                  <a:lnTo>
                    <a:pt x="90" y="66"/>
                  </a:lnTo>
                  <a:lnTo>
                    <a:pt x="90" y="66"/>
                  </a:lnTo>
                  <a:lnTo>
                    <a:pt x="98" y="67"/>
                  </a:lnTo>
                  <a:lnTo>
                    <a:pt x="105" y="67"/>
                  </a:lnTo>
                  <a:lnTo>
                    <a:pt x="105" y="67"/>
                  </a:lnTo>
                  <a:lnTo>
                    <a:pt x="110" y="64"/>
                  </a:lnTo>
                  <a:lnTo>
                    <a:pt x="111" y="61"/>
                  </a:lnTo>
                  <a:lnTo>
                    <a:pt x="114" y="61"/>
                  </a:lnTo>
                  <a:lnTo>
                    <a:pt x="114" y="61"/>
                  </a:lnTo>
                  <a:lnTo>
                    <a:pt x="121" y="61"/>
                  </a:lnTo>
                  <a:lnTo>
                    <a:pt x="124" y="60"/>
                  </a:lnTo>
                  <a:lnTo>
                    <a:pt x="127" y="59"/>
                  </a:lnTo>
                  <a:lnTo>
                    <a:pt x="127" y="59"/>
                  </a:lnTo>
                  <a:lnTo>
                    <a:pt x="130" y="56"/>
                  </a:lnTo>
                  <a:lnTo>
                    <a:pt x="131" y="54"/>
                  </a:lnTo>
                  <a:lnTo>
                    <a:pt x="131" y="53"/>
                  </a:lnTo>
                  <a:lnTo>
                    <a:pt x="131" y="53"/>
                  </a:lnTo>
                  <a:lnTo>
                    <a:pt x="131" y="51"/>
                  </a:lnTo>
                  <a:lnTo>
                    <a:pt x="131" y="51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51" name="Chad">
              <a:extLst>
                <a:ext uri="{FF2B5EF4-FFF2-40B4-BE49-F238E27FC236}">
                  <a16:creationId xmlns:a16="http://schemas.microsoft.com/office/drawing/2014/main" id="{28700700-1A95-E64E-8005-7D1C58655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4510" y="3738543"/>
              <a:ext cx="238246" cy="393622"/>
            </a:xfrm>
            <a:custGeom>
              <a:avLst/>
              <a:gdLst/>
              <a:ahLst/>
              <a:cxnLst>
                <a:cxn ang="0">
                  <a:pos x="24" y="8"/>
                </a:cxn>
                <a:cxn ang="0">
                  <a:pos x="24" y="29"/>
                </a:cxn>
                <a:cxn ang="0">
                  <a:pos x="30" y="39"/>
                </a:cxn>
                <a:cxn ang="0">
                  <a:pos x="31" y="47"/>
                </a:cxn>
                <a:cxn ang="0">
                  <a:pos x="34" y="56"/>
                </a:cxn>
                <a:cxn ang="0">
                  <a:pos x="31" y="73"/>
                </a:cxn>
                <a:cxn ang="0">
                  <a:pos x="30" y="107"/>
                </a:cxn>
                <a:cxn ang="0">
                  <a:pos x="16" y="126"/>
                </a:cxn>
                <a:cxn ang="0">
                  <a:pos x="4" y="146"/>
                </a:cxn>
                <a:cxn ang="0">
                  <a:pos x="2" y="151"/>
                </a:cxn>
                <a:cxn ang="0">
                  <a:pos x="0" y="158"/>
                </a:cxn>
                <a:cxn ang="0">
                  <a:pos x="4" y="167"/>
                </a:cxn>
                <a:cxn ang="0">
                  <a:pos x="9" y="173"/>
                </a:cxn>
                <a:cxn ang="0">
                  <a:pos x="14" y="175"/>
                </a:cxn>
                <a:cxn ang="0">
                  <a:pos x="21" y="190"/>
                </a:cxn>
                <a:cxn ang="0">
                  <a:pos x="21" y="195"/>
                </a:cxn>
                <a:cxn ang="0">
                  <a:pos x="23" y="204"/>
                </a:cxn>
                <a:cxn ang="0">
                  <a:pos x="27" y="221"/>
                </a:cxn>
                <a:cxn ang="0">
                  <a:pos x="30" y="224"/>
                </a:cxn>
                <a:cxn ang="0">
                  <a:pos x="23" y="225"/>
                </a:cxn>
                <a:cxn ang="0">
                  <a:pos x="9" y="228"/>
                </a:cxn>
                <a:cxn ang="0">
                  <a:pos x="10" y="235"/>
                </a:cxn>
                <a:cxn ang="0">
                  <a:pos x="21" y="245"/>
                </a:cxn>
                <a:cxn ang="0">
                  <a:pos x="26" y="252"/>
                </a:cxn>
                <a:cxn ang="0">
                  <a:pos x="33" y="266"/>
                </a:cxn>
                <a:cxn ang="0">
                  <a:pos x="38" y="265"/>
                </a:cxn>
                <a:cxn ang="0">
                  <a:pos x="43" y="261"/>
                </a:cxn>
                <a:cxn ang="0">
                  <a:pos x="48" y="264"/>
                </a:cxn>
                <a:cxn ang="0">
                  <a:pos x="51" y="262"/>
                </a:cxn>
                <a:cxn ang="0">
                  <a:pos x="70" y="257"/>
                </a:cxn>
                <a:cxn ang="0">
                  <a:pos x="84" y="249"/>
                </a:cxn>
                <a:cxn ang="0">
                  <a:pos x="83" y="245"/>
                </a:cxn>
                <a:cxn ang="0">
                  <a:pos x="84" y="241"/>
                </a:cxn>
                <a:cxn ang="0">
                  <a:pos x="103" y="239"/>
                </a:cxn>
                <a:cxn ang="0">
                  <a:pos x="107" y="237"/>
                </a:cxn>
                <a:cxn ang="0">
                  <a:pos x="122" y="220"/>
                </a:cxn>
                <a:cxn ang="0">
                  <a:pos x="124" y="214"/>
                </a:cxn>
                <a:cxn ang="0">
                  <a:pos x="132" y="208"/>
                </a:cxn>
                <a:cxn ang="0">
                  <a:pos x="139" y="207"/>
                </a:cxn>
                <a:cxn ang="0">
                  <a:pos x="141" y="207"/>
                </a:cxn>
                <a:cxn ang="0">
                  <a:pos x="139" y="197"/>
                </a:cxn>
                <a:cxn ang="0">
                  <a:pos x="135" y="190"/>
                </a:cxn>
                <a:cxn ang="0">
                  <a:pos x="132" y="178"/>
                </a:cxn>
                <a:cxn ang="0">
                  <a:pos x="128" y="175"/>
                </a:cxn>
                <a:cxn ang="0">
                  <a:pos x="131" y="170"/>
                </a:cxn>
                <a:cxn ang="0">
                  <a:pos x="130" y="163"/>
                </a:cxn>
                <a:cxn ang="0">
                  <a:pos x="131" y="157"/>
                </a:cxn>
                <a:cxn ang="0">
                  <a:pos x="135" y="156"/>
                </a:cxn>
                <a:cxn ang="0">
                  <a:pos x="137" y="147"/>
                </a:cxn>
                <a:cxn ang="0">
                  <a:pos x="141" y="144"/>
                </a:cxn>
                <a:cxn ang="0">
                  <a:pos x="145" y="136"/>
                </a:cxn>
                <a:cxn ang="0">
                  <a:pos x="151" y="130"/>
                </a:cxn>
                <a:cxn ang="0">
                  <a:pos x="159" y="124"/>
                </a:cxn>
                <a:cxn ang="0">
                  <a:pos x="161" y="66"/>
                </a:cxn>
              </a:cxnLst>
              <a:rect l="0" t="0" r="r" b="b"/>
              <a:pathLst>
                <a:path w="161" h="266">
                  <a:moveTo>
                    <a:pt x="161" y="66"/>
                  </a:moveTo>
                  <a:lnTo>
                    <a:pt x="38" y="0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29"/>
                  </a:lnTo>
                  <a:lnTo>
                    <a:pt x="24" y="29"/>
                  </a:lnTo>
                  <a:lnTo>
                    <a:pt x="26" y="32"/>
                  </a:lnTo>
                  <a:lnTo>
                    <a:pt x="29" y="35"/>
                  </a:lnTo>
                  <a:lnTo>
                    <a:pt x="30" y="39"/>
                  </a:lnTo>
                  <a:lnTo>
                    <a:pt x="31" y="43"/>
                  </a:lnTo>
                  <a:lnTo>
                    <a:pt x="31" y="43"/>
                  </a:lnTo>
                  <a:lnTo>
                    <a:pt x="31" y="47"/>
                  </a:lnTo>
                  <a:lnTo>
                    <a:pt x="33" y="49"/>
                  </a:lnTo>
                  <a:lnTo>
                    <a:pt x="34" y="52"/>
                  </a:lnTo>
                  <a:lnTo>
                    <a:pt x="34" y="56"/>
                  </a:lnTo>
                  <a:lnTo>
                    <a:pt x="34" y="56"/>
                  </a:lnTo>
                  <a:lnTo>
                    <a:pt x="31" y="64"/>
                  </a:lnTo>
                  <a:lnTo>
                    <a:pt x="31" y="73"/>
                  </a:lnTo>
                  <a:lnTo>
                    <a:pt x="31" y="73"/>
                  </a:lnTo>
                  <a:lnTo>
                    <a:pt x="31" y="94"/>
                  </a:lnTo>
                  <a:lnTo>
                    <a:pt x="30" y="107"/>
                  </a:lnTo>
                  <a:lnTo>
                    <a:pt x="30" y="113"/>
                  </a:lnTo>
                  <a:lnTo>
                    <a:pt x="30" y="113"/>
                  </a:lnTo>
                  <a:lnTo>
                    <a:pt x="16" y="126"/>
                  </a:lnTo>
                  <a:lnTo>
                    <a:pt x="9" y="137"/>
                  </a:lnTo>
                  <a:lnTo>
                    <a:pt x="6" y="141"/>
                  </a:lnTo>
                  <a:lnTo>
                    <a:pt x="4" y="146"/>
                  </a:lnTo>
                  <a:lnTo>
                    <a:pt x="4" y="146"/>
                  </a:lnTo>
                  <a:lnTo>
                    <a:pt x="3" y="150"/>
                  </a:lnTo>
                  <a:lnTo>
                    <a:pt x="2" y="151"/>
                  </a:lnTo>
                  <a:lnTo>
                    <a:pt x="0" y="154"/>
                  </a:lnTo>
                  <a:lnTo>
                    <a:pt x="0" y="158"/>
                  </a:lnTo>
                  <a:lnTo>
                    <a:pt x="0" y="158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4" y="167"/>
                  </a:lnTo>
                  <a:lnTo>
                    <a:pt x="4" y="167"/>
                  </a:lnTo>
                  <a:lnTo>
                    <a:pt x="6" y="171"/>
                  </a:lnTo>
                  <a:lnTo>
                    <a:pt x="9" y="173"/>
                  </a:lnTo>
                  <a:lnTo>
                    <a:pt x="11" y="174"/>
                  </a:lnTo>
                  <a:lnTo>
                    <a:pt x="11" y="174"/>
                  </a:lnTo>
                  <a:lnTo>
                    <a:pt x="14" y="175"/>
                  </a:lnTo>
                  <a:lnTo>
                    <a:pt x="17" y="180"/>
                  </a:lnTo>
                  <a:lnTo>
                    <a:pt x="20" y="185"/>
                  </a:lnTo>
                  <a:lnTo>
                    <a:pt x="21" y="190"/>
                  </a:lnTo>
                  <a:lnTo>
                    <a:pt x="21" y="190"/>
                  </a:lnTo>
                  <a:lnTo>
                    <a:pt x="21" y="192"/>
                  </a:lnTo>
                  <a:lnTo>
                    <a:pt x="21" y="195"/>
                  </a:lnTo>
                  <a:lnTo>
                    <a:pt x="23" y="198"/>
                  </a:lnTo>
                  <a:lnTo>
                    <a:pt x="23" y="204"/>
                  </a:lnTo>
                  <a:lnTo>
                    <a:pt x="23" y="204"/>
                  </a:lnTo>
                  <a:lnTo>
                    <a:pt x="23" y="210"/>
                  </a:lnTo>
                  <a:lnTo>
                    <a:pt x="24" y="215"/>
                  </a:lnTo>
                  <a:lnTo>
                    <a:pt x="27" y="221"/>
                  </a:lnTo>
                  <a:lnTo>
                    <a:pt x="30" y="224"/>
                  </a:lnTo>
                  <a:lnTo>
                    <a:pt x="30" y="224"/>
                  </a:lnTo>
                  <a:lnTo>
                    <a:pt x="30" y="224"/>
                  </a:lnTo>
                  <a:lnTo>
                    <a:pt x="29" y="225"/>
                  </a:lnTo>
                  <a:lnTo>
                    <a:pt x="23" y="225"/>
                  </a:lnTo>
                  <a:lnTo>
                    <a:pt x="23" y="225"/>
                  </a:lnTo>
                  <a:lnTo>
                    <a:pt x="14" y="225"/>
                  </a:lnTo>
                  <a:lnTo>
                    <a:pt x="10" y="227"/>
                  </a:lnTo>
                  <a:lnTo>
                    <a:pt x="9" y="228"/>
                  </a:lnTo>
                  <a:lnTo>
                    <a:pt x="9" y="228"/>
                  </a:lnTo>
                  <a:lnTo>
                    <a:pt x="9" y="232"/>
                  </a:lnTo>
                  <a:lnTo>
                    <a:pt x="10" y="235"/>
                  </a:lnTo>
                  <a:lnTo>
                    <a:pt x="13" y="239"/>
                  </a:lnTo>
                  <a:lnTo>
                    <a:pt x="13" y="239"/>
                  </a:lnTo>
                  <a:lnTo>
                    <a:pt x="21" y="245"/>
                  </a:lnTo>
                  <a:lnTo>
                    <a:pt x="24" y="248"/>
                  </a:lnTo>
                  <a:lnTo>
                    <a:pt x="26" y="252"/>
                  </a:lnTo>
                  <a:lnTo>
                    <a:pt x="26" y="252"/>
                  </a:lnTo>
                  <a:lnTo>
                    <a:pt x="29" y="261"/>
                  </a:lnTo>
                  <a:lnTo>
                    <a:pt x="33" y="266"/>
                  </a:lnTo>
                  <a:lnTo>
                    <a:pt x="33" y="266"/>
                  </a:lnTo>
                  <a:lnTo>
                    <a:pt x="34" y="266"/>
                  </a:lnTo>
                  <a:lnTo>
                    <a:pt x="36" y="266"/>
                  </a:lnTo>
                  <a:lnTo>
                    <a:pt x="38" y="265"/>
                  </a:lnTo>
                  <a:lnTo>
                    <a:pt x="41" y="262"/>
                  </a:lnTo>
                  <a:lnTo>
                    <a:pt x="41" y="262"/>
                  </a:lnTo>
                  <a:lnTo>
                    <a:pt x="43" y="261"/>
                  </a:lnTo>
                  <a:lnTo>
                    <a:pt x="44" y="261"/>
                  </a:lnTo>
                  <a:lnTo>
                    <a:pt x="47" y="262"/>
                  </a:lnTo>
                  <a:lnTo>
                    <a:pt x="48" y="264"/>
                  </a:lnTo>
                  <a:lnTo>
                    <a:pt x="50" y="264"/>
                  </a:lnTo>
                  <a:lnTo>
                    <a:pt x="51" y="262"/>
                  </a:lnTo>
                  <a:lnTo>
                    <a:pt x="51" y="262"/>
                  </a:lnTo>
                  <a:lnTo>
                    <a:pt x="56" y="259"/>
                  </a:lnTo>
                  <a:lnTo>
                    <a:pt x="60" y="258"/>
                  </a:lnTo>
                  <a:lnTo>
                    <a:pt x="70" y="257"/>
                  </a:lnTo>
                  <a:lnTo>
                    <a:pt x="70" y="257"/>
                  </a:lnTo>
                  <a:lnTo>
                    <a:pt x="77" y="254"/>
                  </a:lnTo>
                  <a:lnTo>
                    <a:pt x="84" y="249"/>
                  </a:lnTo>
                  <a:lnTo>
                    <a:pt x="84" y="249"/>
                  </a:lnTo>
                  <a:lnTo>
                    <a:pt x="84" y="248"/>
                  </a:lnTo>
                  <a:lnTo>
                    <a:pt x="83" y="245"/>
                  </a:lnTo>
                  <a:lnTo>
                    <a:pt x="83" y="242"/>
                  </a:lnTo>
                  <a:lnTo>
                    <a:pt x="84" y="241"/>
                  </a:lnTo>
                  <a:lnTo>
                    <a:pt x="84" y="241"/>
                  </a:lnTo>
                  <a:lnTo>
                    <a:pt x="88" y="239"/>
                  </a:lnTo>
                  <a:lnTo>
                    <a:pt x="95" y="239"/>
                  </a:lnTo>
                  <a:lnTo>
                    <a:pt x="103" y="239"/>
                  </a:lnTo>
                  <a:lnTo>
                    <a:pt x="105" y="238"/>
                  </a:lnTo>
                  <a:lnTo>
                    <a:pt x="107" y="237"/>
                  </a:lnTo>
                  <a:lnTo>
                    <a:pt x="107" y="237"/>
                  </a:lnTo>
                  <a:lnTo>
                    <a:pt x="115" y="227"/>
                  </a:lnTo>
                  <a:lnTo>
                    <a:pt x="122" y="220"/>
                  </a:lnTo>
                  <a:lnTo>
                    <a:pt x="122" y="220"/>
                  </a:lnTo>
                  <a:lnTo>
                    <a:pt x="124" y="218"/>
                  </a:lnTo>
                  <a:lnTo>
                    <a:pt x="124" y="217"/>
                  </a:lnTo>
                  <a:lnTo>
                    <a:pt x="124" y="214"/>
                  </a:lnTo>
                  <a:lnTo>
                    <a:pt x="127" y="212"/>
                  </a:lnTo>
                  <a:lnTo>
                    <a:pt x="127" y="212"/>
                  </a:lnTo>
                  <a:lnTo>
                    <a:pt x="132" y="208"/>
                  </a:lnTo>
                  <a:lnTo>
                    <a:pt x="137" y="207"/>
                  </a:lnTo>
                  <a:lnTo>
                    <a:pt x="139" y="207"/>
                  </a:lnTo>
                  <a:lnTo>
                    <a:pt x="139" y="207"/>
                  </a:lnTo>
                  <a:lnTo>
                    <a:pt x="142" y="208"/>
                  </a:lnTo>
                  <a:lnTo>
                    <a:pt x="142" y="208"/>
                  </a:lnTo>
                  <a:lnTo>
                    <a:pt x="141" y="207"/>
                  </a:lnTo>
                  <a:lnTo>
                    <a:pt x="144" y="200"/>
                  </a:lnTo>
                  <a:lnTo>
                    <a:pt x="144" y="200"/>
                  </a:lnTo>
                  <a:lnTo>
                    <a:pt x="139" y="197"/>
                  </a:lnTo>
                  <a:lnTo>
                    <a:pt x="137" y="194"/>
                  </a:lnTo>
                  <a:lnTo>
                    <a:pt x="135" y="190"/>
                  </a:lnTo>
                  <a:lnTo>
                    <a:pt x="135" y="190"/>
                  </a:lnTo>
                  <a:lnTo>
                    <a:pt x="137" y="183"/>
                  </a:lnTo>
                  <a:lnTo>
                    <a:pt x="135" y="180"/>
                  </a:lnTo>
                  <a:lnTo>
                    <a:pt x="132" y="178"/>
                  </a:lnTo>
                  <a:lnTo>
                    <a:pt x="132" y="178"/>
                  </a:lnTo>
                  <a:lnTo>
                    <a:pt x="130" y="178"/>
                  </a:lnTo>
                  <a:lnTo>
                    <a:pt x="128" y="175"/>
                  </a:lnTo>
                  <a:lnTo>
                    <a:pt x="128" y="173"/>
                  </a:lnTo>
                  <a:lnTo>
                    <a:pt x="131" y="170"/>
                  </a:lnTo>
                  <a:lnTo>
                    <a:pt x="131" y="170"/>
                  </a:lnTo>
                  <a:lnTo>
                    <a:pt x="131" y="168"/>
                  </a:lnTo>
                  <a:lnTo>
                    <a:pt x="131" y="165"/>
                  </a:lnTo>
                  <a:lnTo>
                    <a:pt x="130" y="163"/>
                  </a:lnTo>
                  <a:lnTo>
                    <a:pt x="130" y="158"/>
                  </a:lnTo>
                  <a:lnTo>
                    <a:pt x="130" y="158"/>
                  </a:lnTo>
                  <a:lnTo>
                    <a:pt x="131" y="157"/>
                  </a:lnTo>
                  <a:lnTo>
                    <a:pt x="131" y="157"/>
                  </a:lnTo>
                  <a:lnTo>
                    <a:pt x="134" y="157"/>
                  </a:lnTo>
                  <a:lnTo>
                    <a:pt x="135" y="156"/>
                  </a:lnTo>
                  <a:lnTo>
                    <a:pt x="135" y="153"/>
                  </a:lnTo>
                  <a:lnTo>
                    <a:pt x="137" y="148"/>
                  </a:lnTo>
                  <a:lnTo>
                    <a:pt x="137" y="147"/>
                  </a:lnTo>
                  <a:lnTo>
                    <a:pt x="138" y="146"/>
                  </a:lnTo>
                  <a:lnTo>
                    <a:pt x="138" y="146"/>
                  </a:lnTo>
                  <a:lnTo>
                    <a:pt x="141" y="144"/>
                  </a:lnTo>
                  <a:lnTo>
                    <a:pt x="144" y="143"/>
                  </a:lnTo>
                  <a:lnTo>
                    <a:pt x="145" y="136"/>
                  </a:lnTo>
                  <a:lnTo>
                    <a:pt x="145" y="136"/>
                  </a:lnTo>
                  <a:lnTo>
                    <a:pt x="145" y="134"/>
                  </a:lnTo>
                  <a:lnTo>
                    <a:pt x="147" y="133"/>
                  </a:lnTo>
                  <a:lnTo>
                    <a:pt x="151" y="130"/>
                  </a:lnTo>
                  <a:lnTo>
                    <a:pt x="158" y="127"/>
                  </a:lnTo>
                  <a:lnTo>
                    <a:pt x="158" y="127"/>
                  </a:lnTo>
                  <a:lnTo>
                    <a:pt x="159" y="124"/>
                  </a:lnTo>
                  <a:lnTo>
                    <a:pt x="161" y="119"/>
                  </a:lnTo>
                  <a:lnTo>
                    <a:pt x="161" y="110"/>
                  </a:lnTo>
                  <a:lnTo>
                    <a:pt x="161" y="6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52" name="Western Sahara">
              <a:extLst>
                <a:ext uri="{FF2B5EF4-FFF2-40B4-BE49-F238E27FC236}">
                  <a16:creationId xmlns:a16="http://schemas.microsoft.com/office/drawing/2014/main" id="{45308CD1-4964-D642-96AA-63F10C811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936" y="3631999"/>
              <a:ext cx="199771" cy="161297"/>
            </a:xfrm>
            <a:custGeom>
              <a:avLst/>
              <a:gdLst/>
              <a:ahLst/>
              <a:cxnLst>
                <a:cxn ang="0">
                  <a:pos x="63" y="84"/>
                </a:cxn>
                <a:cxn ang="0">
                  <a:pos x="63" y="84"/>
                </a:cxn>
                <a:cxn ang="0">
                  <a:pos x="64" y="82"/>
                </a:cxn>
                <a:cxn ang="0">
                  <a:pos x="66" y="81"/>
                </a:cxn>
                <a:cxn ang="0">
                  <a:pos x="71" y="78"/>
                </a:cxn>
                <a:cxn ang="0">
                  <a:pos x="77" y="75"/>
                </a:cxn>
                <a:cxn ang="0">
                  <a:pos x="80" y="74"/>
                </a:cxn>
                <a:cxn ang="0">
                  <a:pos x="80" y="72"/>
                </a:cxn>
                <a:cxn ang="0">
                  <a:pos x="80" y="72"/>
                </a:cxn>
                <a:cxn ang="0">
                  <a:pos x="80" y="30"/>
                </a:cxn>
                <a:cxn ang="0">
                  <a:pos x="80" y="30"/>
                </a:cxn>
                <a:cxn ang="0">
                  <a:pos x="107" y="30"/>
                </a:cxn>
                <a:cxn ang="0">
                  <a:pos x="134" y="30"/>
                </a:cxn>
                <a:cxn ang="0">
                  <a:pos x="134" y="30"/>
                </a:cxn>
                <a:cxn ang="0">
                  <a:pos x="135" y="21"/>
                </a:cxn>
                <a:cxn ang="0">
                  <a:pos x="134" y="7"/>
                </a:cxn>
                <a:cxn ang="0">
                  <a:pos x="134" y="7"/>
                </a:cxn>
                <a:cxn ang="0">
                  <a:pos x="133" y="3"/>
                </a:cxn>
                <a:cxn ang="0">
                  <a:pos x="130" y="1"/>
                </a:cxn>
                <a:cxn ang="0">
                  <a:pos x="123" y="0"/>
                </a:cxn>
                <a:cxn ang="0">
                  <a:pos x="123" y="0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59" y="7"/>
                </a:cxn>
                <a:cxn ang="0">
                  <a:pos x="54" y="16"/>
                </a:cxn>
                <a:cxn ang="0">
                  <a:pos x="54" y="16"/>
                </a:cxn>
                <a:cxn ang="0">
                  <a:pos x="50" y="21"/>
                </a:cxn>
                <a:cxn ang="0">
                  <a:pos x="43" y="28"/>
                </a:cxn>
                <a:cxn ang="0">
                  <a:pos x="36" y="37"/>
                </a:cxn>
                <a:cxn ang="0">
                  <a:pos x="34" y="40"/>
                </a:cxn>
                <a:cxn ang="0">
                  <a:pos x="33" y="44"/>
                </a:cxn>
                <a:cxn ang="0">
                  <a:pos x="33" y="44"/>
                </a:cxn>
                <a:cxn ang="0">
                  <a:pos x="33" y="48"/>
                </a:cxn>
                <a:cxn ang="0">
                  <a:pos x="30" y="54"/>
                </a:cxn>
                <a:cxn ang="0">
                  <a:pos x="23" y="65"/>
                </a:cxn>
                <a:cxn ang="0">
                  <a:pos x="15" y="78"/>
                </a:cxn>
                <a:cxn ang="0">
                  <a:pos x="5" y="94"/>
                </a:cxn>
                <a:cxn ang="0">
                  <a:pos x="5" y="94"/>
                </a:cxn>
                <a:cxn ang="0">
                  <a:pos x="2" y="102"/>
                </a:cxn>
                <a:cxn ang="0">
                  <a:pos x="0" y="109"/>
                </a:cxn>
                <a:cxn ang="0">
                  <a:pos x="63" y="109"/>
                </a:cxn>
                <a:cxn ang="0">
                  <a:pos x="63" y="109"/>
                </a:cxn>
                <a:cxn ang="0">
                  <a:pos x="63" y="84"/>
                </a:cxn>
                <a:cxn ang="0">
                  <a:pos x="63" y="84"/>
                </a:cxn>
              </a:cxnLst>
              <a:rect l="0" t="0" r="r" b="b"/>
              <a:pathLst>
                <a:path w="135" h="109">
                  <a:moveTo>
                    <a:pt x="63" y="84"/>
                  </a:moveTo>
                  <a:lnTo>
                    <a:pt x="63" y="84"/>
                  </a:lnTo>
                  <a:lnTo>
                    <a:pt x="64" y="82"/>
                  </a:lnTo>
                  <a:lnTo>
                    <a:pt x="66" y="81"/>
                  </a:lnTo>
                  <a:lnTo>
                    <a:pt x="71" y="78"/>
                  </a:lnTo>
                  <a:lnTo>
                    <a:pt x="77" y="75"/>
                  </a:lnTo>
                  <a:lnTo>
                    <a:pt x="80" y="74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0" y="30"/>
                  </a:lnTo>
                  <a:lnTo>
                    <a:pt x="80" y="30"/>
                  </a:lnTo>
                  <a:lnTo>
                    <a:pt x="107" y="30"/>
                  </a:lnTo>
                  <a:lnTo>
                    <a:pt x="134" y="30"/>
                  </a:lnTo>
                  <a:lnTo>
                    <a:pt x="134" y="30"/>
                  </a:lnTo>
                  <a:lnTo>
                    <a:pt x="135" y="21"/>
                  </a:lnTo>
                  <a:lnTo>
                    <a:pt x="134" y="7"/>
                  </a:lnTo>
                  <a:lnTo>
                    <a:pt x="134" y="7"/>
                  </a:lnTo>
                  <a:lnTo>
                    <a:pt x="133" y="3"/>
                  </a:lnTo>
                  <a:lnTo>
                    <a:pt x="130" y="1"/>
                  </a:lnTo>
                  <a:lnTo>
                    <a:pt x="123" y="0"/>
                  </a:lnTo>
                  <a:lnTo>
                    <a:pt x="12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59" y="7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0" y="21"/>
                  </a:lnTo>
                  <a:lnTo>
                    <a:pt x="43" y="28"/>
                  </a:lnTo>
                  <a:lnTo>
                    <a:pt x="36" y="37"/>
                  </a:lnTo>
                  <a:lnTo>
                    <a:pt x="34" y="40"/>
                  </a:lnTo>
                  <a:lnTo>
                    <a:pt x="33" y="44"/>
                  </a:lnTo>
                  <a:lnTo>
                    <a:pt x="33" y="44"/>
                  </a:lnTo>
                  <a:lnTo>
                    <a:pt x="33" y="48"/>
                  </a:lnTo>
                  <a:lnTo>
                    <a:pt x="30" y="54"/>
                  </a:lnTo>
                  <a:lnTo>
                    <a:pt x="23" y="65"/>
                  </a:lnTo>
                  <a:lnTo>
                    <a:pt x="15" y="78"/>
                  </a:lnTo>
                  <a:lnTo>
                    <a:pt x="5" y="94"/>
                  </a:lnTo>
                  <a:lnTo>
                    <a:pt x="5" y="94"/>
                  </a:lnTo>
                  <a:lnTo>
                    <a:pt x="2" y="102"/>
                  </a:lnTo>
                  <a:lnTo>
                    <a:pt x="0" y="109"/>
                  </a:lnTo>
                  <a:lnTo>
                    <a:pt x="63" y="109"/>
                  </a:lnTo>
                  <a:lnTo>
                    <a:pt x="63" y="109"/>
                  </a:lnTo>
                  <a:lnTo>
                    <a:pt x="63" y="84"/>
                  </a:lnTo>
                  <a:lnTo>
                    <a:pt x="63" y="8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53" name="Senegal">
              <a:extLst>
                <a:ext uri="{FF2B5EF4-FFF2-40B4-BE49-F238E27FC236}">
                  <a16:creationId xmlns:a16="http://schemas.microsoft.com/office/drawing/2014/main" id="{8978C533-8CE8-AE44-9231-A719B3540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6456" y="3911678"/>
              <a:ext cx="136140" cy="105065"/>
            </a:xfrm>
            <a:custGeom>
              <a:avLst/>
              <a:gdLst/>
              <a:ahLst/>
              <a:cxnLst>
                <a:cxn ang="0">
                  <a:pos x="18" y="70"/>
                </a:cxn>
                <a:cxn ang="0">
                  <a:pos x="24" y="68"/>
                </a:cxn>
                <a:cxn ang="0">
                  <a:pos x="28" y="66"/>
                </a:cxn>
                <a:cxn ang="0">
                  <a:pos x="51" y="64"/>
                </a:cxn>
                <a:cxn ang="0">
                  <a:pos x="55" y="66"/>
                </a:cxn>
                <a:cxn ang="0">
                  <a:pos x="55" y="64"/>
                </a:cxn>
                <a:cxn ang="0">
                  <a:pos x="64" y="67"/>
                </a:cxn>
                <a:cxn ang="0">
                  <a:pos x="67" y="68"/>
                </a:cxn>
                <a:cxn ang="0">
                  <a:pos x="75" y="71"/>
                </a:cxn>
                <a:cxn ang="0">
                  <a:pos x="89" y="70"/>
                </a:cxn>
                <a:cxn ang="0">
                  <a:pos x="92" y="70"/>
                </a:cxn>
                <a:cxn ang="0">
                  <a:pos x="92" y="60"/>
                </a:cxn>
                <a:cxn ang="0">
                  <a:pos x="88" y="54"/>
                </a:cxn>
                <a:cxn ang="0">
                  <a:pos x="84" y="48"/>
                </a:cxn>
                <a:cxn ang="0">
                  <a:pos x="81" y="43"/>
                </a:cxn>
                <a:cxn ang="0">
                  <a:pos x="78" y="34"/>
                </a:cxn>
                <a:cxn ang="0">
                  <a:pos x="75" y="30"/>
                </a:cxn>
                <a:cxn ang="0">
                  <a:pos x="68" y="23"/>
                </a:cxn>
                <a:cxn ang="0">
                  <a:pos x="64" y="20"/>
                </a:cxn>
                <a:cxn ang="0">
                  <a:pos x="58" y="9"/>
                </a:cxn>
                <a:cxn ang="0">
                  <a:pos x="53" y="9"/>
                </a:cxn>
                <a:cxn ang="0">
                  <a:pos x="43" y="0"/>
                </a:cxn>
                <a:cxn ang="0">
                  <a:pos x="40" y="0"/>
                </a:cxn>
                <a:cxn ang="0">
                  <a:pos x="30" y="2"/>
                </a:cxn>
                <a:cxn ang="0">
                  <a:pos x="25" y="2"/>
                </a:cxn>
                <a:cxn ang="0">
                  <a:pos x="16" y="2"/>
                </a:cxn>
                <a:cxn ang="0">
                  <a:pos x="11" y="4"/>
                </a:cxn>
                <a:cxn ang="0">
                  <a:pos x="7" y="10"/>
                </a:cxn>
                <a:cxn ang="0">
                  <a:pos x="6" y="10"/>
                </a:cxn>
                <a:cxn ang="0">
                  <a:pos x="4" y="17"/>
                </a:cxn>
                <a:cxn ang="0">
                  <a:pos x="3" y="23"/>
                </a:cxn>
                <a:cxn ang="0">
                  <a:pos x="0" y="29"/>
                </a:cxn>
                <a:cxn ang="0">
                  <a:pos x="6" y="41"/>
                </a:cxn>
                <a:cxn ang="0">
                  <a:pos x="8" y="46"/>
                </a:cxn>
                <a:cxn ang="0">
                  <a:pos x="10" y="48"/>
                </a:cxn>
                <a:cxn ang="0">
                  <a:pos x="30" y="46"/>
                </a:cxn>
                <a:cxn ang="0">
                  <a:pos x="31" y="44"/>
                </a:cxn>
                <a:cxn ang="0">
                  <a:pos x="37" y="47"/>
                </a:cxn>
                <a:cxn ang="0">
                  <a:pos x="45" y="51"/>
                </a:cxn>
                <a:cxn ang="0">
                  <a:pos x="54" y="53"/>
                </a:cxn>
                <a:cxn ang="0">
                  <a:pos x="50" y="54"/>
                </a:cxn>
                <a:cxn ang="0">
                  <a:pos x="44" y="56"/>
                </a:cxn>
                <a:cxn ang="0">
                  <a:pos x="40" y="54"/>
                </a:cxn>
                <a:cxn ang="0">
                  <a:pos x="33" y="51"/>
                </a:cxn>
                <a:cxn ang="0">
                  <a:pos x="30" y="53"/>
                </a:cxn>
                <a:cxn ang="0">
                  <a:pos x="21" y="56"/>
                </a:cxn>
                <a:cxn ang="0">
                  <a:pos x="11" y="57"/>
                </a:cxn>
                <a:cxn ang="0">
                  <a:pos x="7" y="58"/>
                </a:cxn>
                <a:cxn ang="0">
                  <a:pos x="8" y="66"/>
                </a:cxn>
                <a:cxn ang="0">
                  <a:pos x="10" y="67"/>
                </a:cxn>
                <a:cxn ang="0">
                  <a:pos x="16" y="67"/>
                </a:cxn>
                <a:cxn ang="0">
                  <a:pos x="17" y="68"/>
                </a:cxn>
                <a:cxn ang="0">
                  <a:pos x="18" y="70"/>
                </a:cxn>
              </a:cxnLst>
              <a:rect l="0" t="0" r="r" b="b"/>
              <a:pathLst>
                <a:path w="92" h="71">
                  <a:moveTo>
                    <a:pt x="18" y="70"/>
                  </a:moveTo>
                  <a:lnTo>
                    <a:pt x="18" y="70"/>
                  </a:lnTo>
                  <a:lnTo>
                    <a:pt x="21" y="70"/>
                  </a:lnTo>
                  <a:lnTo>
                    <a:pt x="24" y="68"/>
                  </a:lnTo>
                  <a:lnTo>
                    <a:pt x="28" y="66"/>
                  </a:lnTo>
                  <a:lnTo>
                    <a:pt x="28" y="66"/>
                  </a:lnTo>
                  <a:lnTo>
                    <a:pt x="51" y="64"/>
                  </a:lnTo>
                  <a:lnTo>
                    <a:pt x="51" y="64"/>
                  </a:lnTo>
                  <a:lnTo>
                    <a:pt x="55" y="66"/>
                  </a:lnTo>
                  <a:lnTo>
                    <a:pt x="55" y="66"/>
                  </a:lnTo>
                  <a:lnTo>
                    <a:pt x="55" y="64"/>
                  </a:lnTo>
                  <a:lnTo>
                    <a:pt x="55" y="64"/>
                  </a:lnTo>
                  <a:lnTo>
                    <a:pt x="61" y="66"/>
                  </a:lnTo>
                  <a:lnTo>
                    <a:pt x="64" y="67"/>
                  </a:lnTo>
                  <a:lnTo>
                    <a:pt x="67" y="68"/>
                  </a:lnTo>
                  <a:lnTo>
                    <a:pt x="67" y="68"/>
                  </a:lnTo>
                  <a:lnTo>
                    <a:pt x="70" y="70"/>
                  </a:lnTo>
                  <a:lnTo>
                    <a:pt x="75" y="71"/>
                  </a:lnTo>
                  <a:lnTo>
                    <a:pt x="82" y="71"/>
                  </a:lnTo>
                  <a:lnTo>
                    <a:pt x="89" y="70"/>
                  </a:lnTo>
                  <a:lnTo>
                    <a:pt x="89" y="70"/>
                  </a:lnTo>
                  <a:lnTo>
                    <a:pt x="92" y="70"/>
                  </a:lnTo>
                  <a:lnTo>
                    <a:pt x="92" y="70"/>
                  </a:lnTo>
                  <a:lnTo>
                    <a:pt x="92" y="60"/>
                  </a:lnTo>
                  <a:lnTo>
                    <a:pt x="92" y="60"/>
                  </a:lnTo>
                  <a:lnTo>
                    <a:pt x="88" y="54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1" y="46"/>
                  </a:lnTo>
                  <a:lnTo>
                    <a:pt x="81" y="43"/>
                  </a:lnTo>
                  <a:lnTo>
                    <a:pt x="81" y="39"/>
                  </a:lnTo>
                  <a:lnTo>
                    <a:pt x="78" y="34"/>
                  </a:lnTo>
                  <a:lnTo>
                    <a:pt x="78" y="34"/>
                  </a:lnTo>
                  <a:lnTo>
                    <a:pt x="75" y="30"/>
                  </a:lnTo>
                  <a:lnTo>
                    <a:pt x="72" y="26"/>
                  </a:lnTo>
                  <a:lnTo>
                    <a:pt x="68" y="23"/>
                  </a:lnTo>
                  <a:lnTo>
                    <a:pt x="68" y="23"/>
                  </a:lnTo>
                  <a:lnTo>
                    <a:pt x="64" y="20"/>
                  </a:lnTo>
                  <a:lnTo>
                    <a:pt x="61" y="16"/>
                  </a:lnTo>
                  <a:lnTo>
                    <a:pt x="58" y="9"/>
                  </a:lnTo>
                  <a:lnTo>
                    <a:pt x="53" y="9"/>
                  </a:lnTo>
                  <a:lnTo>
                    <a:pt x="53" y="9"/>
                  </a:lnTo>
                  <a:lnTo>
                    <a:pt x="50" y="6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25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3" y="3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4" y="17"/>
                  </a:lnTo>
                  <a:lnTo>
                    <a:pt x="3" y="23"/>
                  </a:lnTo>
                  <a:lnTo>
                    <a:pt x="3" y="23"/>
                  </a:lnTo>
                  <a:lnTo>
                    <a:pt x="1" y="26"/>
                  </a:lnTo>
                  <a:lnTo>
                    <a:pt x="0" y="29"/>
                  </a:lnTo>
                  <a:lnTo>
                    <a:pt x="1" y="36"/>
                  </a:lnTo>
                  <a:lnTo>
                    <a:pt x="6" y="41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10" y="48"/>
                  </a:lnTo>
                  <a:lnTo>
                    <a:pt x="10" y="48"/>
                  </a:lnTo>
                  <a:lnTo>
                    <a:pt x="20" y="48"/>
                  </a:lnTo>
                  <a:lnTo>
                    <a:pt x="30" y="46"/>
                  </a:lnTo>
                  <a:lnTo>
                    <a:pt x="30" y="46"/>
                  </a:lnTo>
                  <a:lnTo>
                    <a:pt x="31" y="44"/>
                  </a:lnTo>
                  <a:lnTo>
                    <a:pt x="34" y="44"/>
                  </a:lnTo>
                  <a:lnTo>
                    <a:pt x="37" y="47"/>
                  </a:lnTo>
                  <a:lnTo>
                    <a:pt x="40" y="50"/>
                  </a:lnTo>
                  <a:lnTo>
                    <a:pt x="45" y="51"/>
                  </a:lnTo>
                  <a:lnTo>
                    <a:pt x="45" y="51"/>
                  </a:lnTo>
                  <a:lnTo>
                    <a:pt x="54" y="53"/>
                  </a:lnTo>
                  <a:lnTo>
                    <a:pt x="54" y="53"/>
                  </a:lnTo>
                  <a:lnTo>
                    <a:pt x="50" y="54"/>
                  </a:lnTo>
                  <a:lnTo>
                    <a:pt x="47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0" y="54"/>
                  </a:lnTo>
                  <a:lnTo>
                    <a:pt x="37" y="53"/>
                  </a:lnTo>
                  <a:lnTo>
                    <a:pt x="33" y="51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27" y="54"/>
                  </a:lnTo>
                  <a:lnTo>
                    <a:pt x="21" y="56"/>
                  </a:lnTo>
                  <a:lnTo>
                    <a:pt x="11" y="57"/>
                  </a:lnTo>
                  <a:lnTo>
                    <a:pt x="11" y="57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63"/>
                  </a:lnTo>
                  <a:lnTo>
                    <a:pt x="8" y="66"/>
                  </a:lnTo>
                  <a:lnTo>
                    <a:pt x="8" y="66"/>
                  </a:lnTo>
                  <a:lnTo>
                    <a:pt x="10" y="67"/>
                  </a:lnTo>
                  <a:lnTo>
                    <a:pt x="10" y="67"/>
                  </a:lnTo>
                  <a:lnTo>
                    <a:pt x="16" y="67"/>
                  </a:lnTo>
                  <a:lnTo>
                    <a:pt x="17" y="68"/>
                  </a:lnTo>
                  <a:lnTo>
                    <a:pt x="17" y="68"/>
                  </a:lnTo>
                  <a:lnTo>
                    <a:pt x="18" y="70"/>
                  </a:lnTo>
                  <a:lnTo>
                    <a:pt x="18" y="7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54" name="Gambia">
              <a:extLst>
                <a:ext uri="{FF2B5EF4-FFF2-40B4-BE49-F238E27FC236}">
                  <a16:creationId xmlns:a16="http://schemas.microsoft.com/office/drawing/2014/main" id="{46C15117-8115-5F46-8359-B7325A655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6814" y="3976789"/>
              <a:ext cx="69550" cy="20717"/>
            </a:xfrm>
            <a:custGeom>
              <a:avLst/>
              <a:gdLst/>
              <a:ahLst/>
              <a:cxnLst>
                <a:cxn ang="0">
                  <a:pos x="23" y="9"/>
                </a:cxn>
                <a:cxn ang="0">
                  <a:pos x="23" y="9"/>
                </a:cxn>
                <a:cxn ang="0">
                  <a:pos x="26" y="7"/>
                </a:cxn>
                <a:cxn ang="0">
                  <a:pos x="30" y="9"/>
                </a:cxn>
                <a:cxn ang="0">
                  <a:pos x="33" y="10"/>
                </a:cxn>
                <a:cxn ang="0">
                  <a:pos x="37" y="12"/>
                </a:cxn>
                <a:cxn ang="0">
                  <a:pos x="37" y="12"/>
                </a:cxn>
                <a:cxn ang="0">
                  <a:pos x="40" y="12"/>
                </a:cxn>
                <a:cxn ang="0">
                  <a:pos x="43" y="10"/>
                </a:cxn>
                <a:cxn ang="0">
                  <a:pos x="47" y="9"/>
                </a:cxn>
                <a:cxn ang="0">
                  <a:pos x="47" y="9"/>
                </a:cxn>
                <a:cxn ang="0">
                  <a:pos x="38" y="7"/>
                </a:cxn>
                <a:cxn ang="0">
                  <a:pos x="38" y="7"/>
                </a:cxn>
                <a:cxn ang="0">
                  <a:pos x="33" y="6"/>
                </a:cxn>
                <a:cxn ang="0">
                  <a:pos x="30" y="3"/>
                </a:cxn>
                <a:cxn ang="0">
                  <a:pos x="27" y="0"/>
                </a:cxn>
                <a:cxn ang="0">
                  <a:pos x="24" y="0"/>
                </a:cxn>
                <a:cxn ang="0">
                  <a:pos x="23" y="2"/>
                </a:cxn>
                <a:cxn ang="0">
                  <a:pos x="23" y="2"/>
                </a:cxn>
                <a:cxn ang="0">
                  <a:pos x="13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4" y="13"/>
                </a:cxn>
                <a:cxn ang="0">
                  <a:pos x="4" y="13"/>
                </a:cxn>
                <a:cxn ang="0">
                  <a:pos x="14" y="12"/>
                </a:cxn>
                <a:cxn ang="0">
                  <a:pos x="20" y="10"/>
                </a:cxn>
                <a:cxn ang="0">
                  <a:pos x="23" y="9"/>
                </a:cxn>
                <a:cxn ang="0">
                  <a:pos x="23" y="9"/>
                </a:cxn>
              </a:cxnLst>
              <a:rect l="0" t="0" r="r" b="b"/>
              <a:pathLst>
                <a:path w="47" h="14">
                  <a:moveTo>
                    <a:pt x="23" y="9"/>
                  </a:moveTo>
                  <a:lnTo>
                    <a:pt x="23" y="9"/>
                  </a:lnTo>
                  <a:lnTo>
                    <a:pt x="26" y="7"/>
                  </a:lnTo>
                  <a:lnTo>
                    <a:pt x="30" y="9"/>
                  </a:lnTo>
                  <a:lnTo>
                    <a:pt x="33" y="10"/>
                  </a:lnTo>
                  <a:lnTo>
                    <a:pt x="37" y="12"/>
                  </a:lnTo>
                  <a:lnTo>
                    <a:pt x="37" y="12"/>
                  </a:lnTo>
                  <a:lnTo>
                    <a:pt x="40" y="12"/>
                  </a:lnTo>
                  <a:lnTo>
                    <a:pt x="43" y="10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33" y="6"/>
                  </a:lnTo>
                  <a:lnTo>
                    <a:pt x="30" y="3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1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14" y="12"/>
                  </a:lnTo>
                  <a:lnTo>
                    <a:pt x="20" y="10"/>
                  </a:lnTo>
                  <a:lnTo>
                    <a:pt x="23" y="9"/>
                  </a:lnTo>
                  <a:lnTo>
                    <a:pt x="23" y="9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55" name="Guinea-Bissau">
              <a:extLst>
                <a:ext uri="{FF2B5EF4-FFF2-40B4-BE49-F238E27FC236}">
                  <a16:creationId xmlns:a16="http://schemas.microsoft.com/office/drawing/2014/main" id="{1DA9EAC9-1AE5-6646-AA3A-A279FEFC3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1254" y="4006384"/>
              <a:ext cx="66591" cy="39954"/>
            </a:xfrm>
            <a:custGeom>
              <a:avLst/>
              <a:gdLst/>
              <a:ahLst/>
              <a:cxnLst>
                <a:cxn ang="0">
                  <a:pos x="24" y="26"/>
                </a:cxn>
                <a:cxn ang="0">
                  <a:pos x="24" y="26"/>
                </a:cxn>
                <a:cxn ang="0">
                  <a:pos x="31" y="20"/>
                </a:cxn>
                <a:cxn ang="0">
                  <a:pos x="34" y="17"/>
                </a:cxn>
                <a:cxn ang="0">
                  <a:pos x="37" y="17"/>
                </a:cxn>
                <a:cxn ang="0">
                  <a:pos x="37" y="17"/>
                </a:cxn>
                <a:cxn ang="0">
                  <a:pos x="38" y="17"/>
                </a:cxn>
                <a:cxn ang="0">
                  <a:pos x="41" y="17"/>
                </a:cxn>
                <a:cxn ang="0">
                  <a:pos x="43" y="14"/>
                </a:cxn>
                <a:cxn ang="0">
                  <a:pos x="43" y="14"/>
                </a:cxn>
                <a:cxn ang="0">
                  <a:pos x="41" y="11"/>
                </a:cxn>
                <a:cxn ang="0">
                  <a:pos x="40" y="9"/>
                </a:cxn>
                <a:cxn ang="0">
                  <a:pos x="41" y="7"/>
                </a:cxn>
                <a:cxn ang="0">
                  <a:pos x="41" y="7"/>
                </a:cxn>
                <a:cxn ang="0">
                  <a:pos x="44" y="6"/>
                </a:cxn>
                <a:cxn ang="0">
                  <a:pos x="44" y="4"/>
                </a:cxn>
                <a:cxn ang="0">
                  <a:pos x="45" y="2"/>
                </a:cxn>
                <a:cxn ang="0">
                  <a:pos x="45" y="2"/>
                </a:cxn>
                <a:cxn ang="0">
                  <a:pos x="41" y="0"/>
                </a:cxn>
                <a:cxn ang="0">
                  <a:pos x="41" y="0"/>
                </a:cxn>
                <a:cxn ang="0">
                  <a:pos x="18" y="2"/>
                </a:cxn>
                <a:cxn ang="0">
                  <a:pos x="18" y="2"/>
                </a:cxn>
                <a:cxn ang="0">
                  <a:pos x="14" y="4"/>
                </a:cxn>
                <a:cxn ang="0">
                  <a:pos x="11" y="6"/>
                </a:cxn>
                <a:cxn ang="0">
                  <a:pos x="8" y="6"/>
                </a:cxn>
                <a:cxn ang="0">
                  <a:pos x="8" y="6"/>
                </a:cxn>
                <a:cxn ang="0">
                  <a:pos x="7" y="4"/>
                </a:cxn>
                <a:cxn ang="0">
                  <a:pos x="7" y="4"/>
                </a:cxn>
                <a:cxn ang="0">
                  <a:pos x="6" y="3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6" y="10"/>
                </a:cxn>
                <a:cxn ang="0">
                  <a:pos x="8" y="11"/>
                </a:cxn>
                <a:cxn ang="0">
                  <a:pos x="14" y="13"/>
                </a:cxn>
                <a:cxn ang="0">
                  <a:pos x="14" y="13"/>
                </a:cxn>
                <a:cxn ang="0">
                  <a:pos x="15" y="14"/>
                </a:cxn>
                <a:cxn ang="0">
                  <a:pos x="17" y="16"/>
                </a:cxn>
                <a:cxn ang="0">
                  <a:pos x="17" y="19"/>
                </a:cxn>
                <a:cxn ang="0">
                  <a:pos x="17" y="21"/>
                </a:cxn>
                <a:cxn ang="0">
                  <a:pos x="18" y="24"/>
                </a:cxn>
                <a:cxn ang="0">
                  <a:pos x="20" y="26"/>
                </a:cxn>
                <a:cxn ang="0">
                  <a:pos x="20" y="26"/>
                </a:cxn>
                <a:cxn ang="0">
                  <a:pos x="23" y="27"/>
                </a:cxn>
                <a:cxn ang="0">
                  <a:pos x="23" y="27"/>
                </a:cxn>
                <a:cxn ang="0">
                  <a:pos x="24" y="26"/>
                </a:cxn>
                <a:cxn ang="0">
                  <a:pos x="24" y="26"/>
                </a:cxn>
              </a:cxnLst>
              <a:rect l="0" t="0" r="r" b="b"/>
              <a:pathLst>
                <a:path w="45" h="27">
                  <a:moveTo>
                    <a:pt x="24" y="26"/>
                  </a:moveTo>
                  <a:lnTo>
                    <a:pt x="24" y="26"/>
                  </a:lnTo>
                  <a:lnTo>
                    <a:pt x="31" y="20"/>
                  </a:lnTo>
                  <a:lnTo>
                    <a:pt x="34" y="17"/>
                  </a:lnTo>
                  <a:lnTo>
                    <a:pt x="37" y="17"/>
                  </a:lnTo>
                  <a:lnTo>
                    <a:pt x="37" y="17"/>
                  </a:lnTo>
                  <a:lnTo>
                    <a:pt x="38" y="17"/>
                  </a:lnTo>
                  <a:lnTo>
                    <a:pt x="41" y="17"/>
                  </a:lnTo>
                  <a:lnTo>
                    <a:pt x="43" y="14"/>
                  </a:lnTo>
                  <a:lnTo>
                    <a:pt x="43" y="14"/>
                  </a:lnTo>
                  <a:lnTo>
                    <a:pt x="41" y="11"/>
                  </a:lnTo>
                  <a:lnTo>
                    <a:pt x="40" y="9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4" y="6"/>
                  </a:lnTo>
                  <a:lnTo>
                    <a:pt x="44" y="4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11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7" y="4"/>
                  </a:lnTo>
                  <a:lnTo>
                    <a:pt x="7" y="4"/>
                  </a:lnTo>
                  <a:lnTo>
                    <a:pt x="6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6" y="10"/>
                  </a:lnTo>
                  <a:lnTo>
                    <a:pt x="8" y="11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5" y="14"/>
                  </a:lnTo>
                  <a:lnTo>
                    <a:pt x="17" y="16"/>
                  </a:lnTo>
                  <a:lnTo>
                    <a:pt x="17" y="19"/>
                  </a:lnTo>
                  <a:lnTo>
                    <a:pt x="17" y="21"/>
                  </a:lnTo>
                  <a:lnTo>
                    <a:pt x="18" y="24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3" y="27"/>
                  </a:lnTo>
                  <a:lnTo>
                    <a:pt x="23" y="27"/>
                  </a:lnTo>
                  <a:lnTo>
                    <a:pt x="24" y="26"/>
                  </a:lnTo>
                  <a:lnTo>
                    <a:pt x="24" y="2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56" name="Guinea">
              <a:extLst>
                <a:ext uri="{FF2B5EF4-FFF2-40B4-BE49-F238E27FC236}">
                  <a16:creationId xmlns:a16="http://schemas.microsoft.com/office/drawing/2014/main" id="{98D13E12-7400-9E47-B350-D82CE9D4A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288" y="4006384"/>
              <a:ext cx="176094" cy="133181"/>
            </a:xfrm>
            <a:custGeom>
              <a:avLst/>
              <a:gdLst/>
              <a:ahLst/>
              <a:cxnLst>
                <a:cxn ang="0">
                  <a:pos x="41" y="47"/>
                </a:cxn>
                <a:cxn ang="0">
                  <a:pos x="47" y="47"/>
                </a:cxn>
                <a:cxn ang="0">
                  <a:pos x="59" y="44"/>
                </a:cxn>
                <a:cxn ang="0">
                  <a:pos x="66" y="51"/>
                </a:cxn>
                <a:cxn ang="0">
                  <a:pos x="72" y="60"/>
                </a:cxn>
                <a:cxn ang="0">
                  <a:pos x="74" y="70"/>
                </a:cxn>
                <a:cxn ang="0">
                  <a:pos x="86" y="70"/>
                </a:cxn>
                <a:cxn ang="0">
                  <a:pos x="89" y="74"/>
                </a:cxn>
                <a:cxn ang="0">
                  <a:pos x="91" y="83"/>
                </a:cxn>
                <a:cxn ang="0">
                  <a:pos x="96" y="90"/>
                </a:cxn>
                <a:cxn ang="0">
                  <a:pos x="102" y="84"/>
                </a:cxn>
                <a:cxn ang="0">
                  <a:pos x="105" y="84"/>
                </a:cxn>
                <a:cxn ang="0">
                  <a:pos x="108" y="85"/>
                </a:cxn>
                <a:cxn ang="0">
                  <a:pos x="112" y="81"/>
                </a:cxn>
                <a:cxn ang="0">
                  <a:pos x="111" y="74"/>
                </a:cxn>
                <a:cxn ang="0">
                  <a:pos x="112" y="70"/>
                </a:cxn>
                <a:cxn ang="0">
                  <a:pos x="118" y="70"/>
                </a:cxn>
                <a:cxn ang="0">
                  <a:pos x="118" y="66"/>
                </a:cxn>
                <a:cxn ang="0">
                  <a:pos x="115" y="60"/>
                </a:cxn>
                <a:cxn ang="0">
                  <a:pos x="112" y="53"/>
                </a:cxn>
                <a:cxn ang="0">
                  <a:pos x="111" y="48"/>
                </a:cxn>
                <a:cxn ang="0">
                  <a:pos x="111" y="39"/>
                </a:cxn>
                <a:cxn ang="0">
                  <a:pos x="109" y="33"/>
                </a:cxn>
                <a:cxn ang="0">
                  <a:pos x="106" y="29"/>
                </a:cxn>
                <a:cxn ang="0">
                  <a:pos x="105" y="24"/>
                </a:cxn>
                <a:cxn ang="0">
                  <a:pos x="108" y="23"/>
                </a:cxn>
                <a:cxn ang="0">
                  <a:pos x="102" y="19"/>
                </a:cxn>
                <a:cxn ang="0">
                  <a:pos x="99" y="9"/>
                </a:cxn>
                <a:cxn ang="0">
                  <a:pos x="95" y="4"/>
                </a:cxn>
                <a:cxn ang="0">
                  <a:pos x="86" y="10"/>
                </a:cxn>
                <a:cxn ang="0">
                  <a:pos x="78" y="10"/>
                </a:cxn>
                <a:cxn ang="0">
                  <a:pos x="72" y="11"/>
                </a:cxn>
                <a:cxn ang="0">
                  <a:pos x="68" y="11"/>
                </a:cxn>
                <a:cxn ang="0">
                  <a:pos x="64" y="13"/>
                </a:cxn>
                <a:cxn ang="0">
                  <a:pos x="59" y="9"/>
                </a:cxn>
                <a:cxn ang="0">
                  <a:pos x="59" y="6"/>
                </a:cxn>
                <a:cxn ang="0">
                  <a:pos x="49" y="7"/>
                </a:cxn>
                <a:cxn ang="0">
                  <a:pos x="34" y="4"/>
                </a:cxn>
                <a:cxn ang="0">
                  <a:pos x="28" y="2"/>
                </a:cxn>
                <a:cxn ang="0">
                  <a:pos x="22" y="3"/>
                </a:cxn>
                <a:cxn ang="0">
                  <a:pos x="18" y="7"/>
                </a:cxn>
                <a:cxn ang="0">
                  <a:pos x="20" y="14"/>
                </a:cxn>
                <a:cxn ang="0">
                  <a:pos x="15" y="17"/>
                </a:cxn>
                <a:cxn ang="0">
                  <a:pos x="11" y="17"/>
                </a:cxn>
                <a:cxn ang="0">
                  <a:pos x="1" y="26"/>
                </a:cxn>
                <a:cxn ang="0">
                  <a:pos x="2" y="30"/>
                </a:cxn>
                <a:cxn ang="0">
                  <a:pos x="11" y="41"/>
                </a:cxn>
                <a:cxn ang="0">
                  <a:pos x="25" y="54"/>
                </a:cxn>
                <a:cxn ang="0">
                  <a:pos x="35" y="54"/>
                </a:cxn>
                <a:cxn ang="0">
                  <a:pos x="39" y="48"/>
                </a:cxn>
              </a:cxnLst>
              <a:rect l="0" t="0" r="r" b="b"/>
              <a:pathLst>
                <a:path w="119" h="90">
                  <a:moveTo>
                    <a:pt x="39" y="48"/>
                  </a:moveTo>
                  <a:lnTo>
                    <a:pt x="39" y="48"/>
                  </a:lnTo>
                  <a:lnTo>
                    <a:pt x="41" y="47"/>
                  </a:lnTo>
                  <a:lnTo>
                    <a:pt x="42" y="46"/>
                  </a:lnTo>
                  <a:lnTo>
                    <a:pt x="47" y="47"/>
                  </a:lnTo>
                  <a:lnTo>
                    <a:pt x="47" y="47"/>
                  </a:lnTo>
                  <a:lnTo>
                    <a:pt x="49" y="47"/>
                  </a:lnTo>
                  <a:lnTo>
                    <a:pt x="54" y="46"/>
                  </a:lnTo>
                  <a:lnTo>
                    <a:pt x="59" y="44"/>
                  </a:lnTo>
                  <a:lnTo>
                    <a:pt x="59" y="44"/>
                  </a:lnTo>
                  <a:lnTo>
                    <a:pt x="62" y="47"/>
                  </a:lnTo>
                  <a:lnTo>
                    <a:pt x="66" y="51"/>
                  </a:lnTo>
                  <a:lnTo>
                    <a:pt x="71" y="57"/>
                  </a:lnTo>
                  <a:lnTo>
                    <a:pt x="72" y="60"/>
                  </a:lnTo>
                  <a:lnTo>
                    <a:pt x="72" y="60"/>
                  </a:lnTo>
                  <a:lnTo>
                    <a:pt x="72" y="66"/>
                  </a:lnTo>
                  <a:lnTo>
                    <a:pt x="74" y="70"/>
                  </a:lnTo>
                  <a:lnTo>
                    <a:pt x="74" y="70"/>
                  </a:lnTo>
                  <a:lnTo>
                    <a:pt x="75" y="71"/>
                  </a:lnTo>
                  <a:lnTo>
                    <a:pt x="75" y="71"/>
                  </a:lnTo>
                  <a:lnTo>
                    <a:pt x="86" y="70"/>
                  </a:lnTo>
                  <a:lnTo>
                    <a:pt x="86" y="70"/>
                  </a:lnTo>
                  <a:lnTo>
                    <a:pt x="88" y="71"/>
                  </a:lnTo>
                  <a:lnTo>
                    <a:pt x="89" y="74"/>
                  </a:lnTo>
                  <a:lnTo>
                    <a:pt x="91" y="78"/>
                  </a:lnTo>
                  <a:lnTo>
                    <a:pt x="91" y="83"/>
                  </a:lnTo>
                  <a:lnTo>
                    <a:pt x="91" y="83"/>
                  </a:lnTo>
                  <a:lnTo>
                    <a:pt x="91" y="87"/>
                  </a:lnTo>
                  <a:lnTo>
                    <a:pt x="93" y="88"/>
                  </a:lnTo>
                  <a:lnTo>
                    <a:pt x="96" y="90"/>
                  </a:lnTo>
                  <a:lnTo>
                    <a:pt x="98" y="88"/>
                  </a:lnTo>
                  <a:lnTo>
                    <a:pt x="98" y="88"/>
                  </a:lnTo>
                  <a:lnTo>
                    <a:pt x="102" y="84"/>
                  </a:lnTo>
                  <a:lnTo>
                    <a:pt x="103" y="83"/>
                  </a:lnTo>
                  <a:lnTo>
                    <a:pt x="105" y="84"/>
                  </a:lnTo>
                  <a:lnTo>
                    <a:pt x="105" y="84"/>
                  </a:lnTo>
                  <a:lnTo>
                    <a:pt x="106" y="85"/>
                  </a:lnTo>
                  <a:lnTo>
                    <a:pt x="108" y="85"/>
                  </a:lnTo>
                  <a:lnTo>
                    <a:pt x="108" y="85"/>
                  </a:lnTo>
                  <a:lnTo>
                    <a:pt x="109" y="84"/>
                  </a:lnTo>
                  <a:lnTo>
                    <a:pt x="112" y="81"/>
                  </a:lnTo>
                  <a:lnTo>
                    <a:pt x="112" y="81"/>
                  </a:lnTo>
                  <a:lnTo>
                    <a:pt x="112" y="78"/>
                  </a:lnTo>
                  <a:lnTo>
                    <a:pt x="112" y="77"/>
                  </a:lnTo>
                  <a:lnTo>
                    <a:pt x="111" y="74"/>
                  </a:lnTo>
                  <a:lnTo>
                    <a:pt x="111" y="71"/>
                  </a:lnTo>
                  <a:lnTo>
                    <a:pt x="111" y="71"/>
                  </a:lnTo>
                  <a:lnTo>
                    <a:pt x="112" y="70"/>
                  </a:lnTo>
                  <a:lnTo>
                    <a:pt x="115" y="71"/>
                  </a:lnTo>
                  <a:lnTo>
                    <a:pt x="116" y="71"/>
                  </a:lnTo>
                  <a:lnTo>
                    <a:pt x="118" y="70"/>
                  </a:lnTo>
                  <a:lnTo>
                    <a:pt x="118" y="70"/>
                  </a:lnTo>
                  <a:lnTo>
                    <a:pt x="119" y="68"/>
                  </a:lnTo>
                  <a:lnTo>
                    <a:pt x="118" y="66"/>
                  </a:lnTo>
                  <a:lnTo>
                    <a:pt x="116" y="63"/>
                  </a:lnTo>
                  <a:lnTo>
                    <a:pt x="115" y="60"/>
                  </a:lnTo>
                  <a:lnTo>
                    <a:pt x="115" y="60"/>
                  </a:lnTo>
                  <a:lnTo>
                    <a:pt x="115" y="57"/>
                  </a:lnTo>
                  <a:lnTo>
                    <a:pt x="115" y="54"/>
                  </a:lnTo>
                  <a:lnTo>
                    <a:pt x="112" y="53"/>
                  </a:lnTo>
                  <a:lnTo>
                    <a:pt x="112" y="53"/>
                  </a:lnTo>
                  <a:lnTo>
                    <a:pt x="111" y="51"/>
                  </a:lnTo>
                  <a:lnTo>
                    <a:pt x="111" y="48"/>
                  </a:lnTo>
                  <a:lnTo>
                    <a:pt x="112" y="40"/>
                  </a:lnTo>
                  <a:lnTo>
                    <a:pt x="112" y="40"/>
                  </a:lnTo>
                  <a:lnTo>
                    <a:pt x="111" y="39"/>
                  </a:lnTo>
                  <a:lnTo>
                    <a:pt x="111" y="39"/>
                  </a:lnTo>
                  <a:lnTo>
                    <a:pt x="109" y="36"/>
                  </a:lnTo>
                  <a:lnTo>
                    <a:pt x="109" y="33"/>
                  </a:lnTo>
                  <a:lnTo>
                    <a:pt x="108" y="30"/>
                  </a:lnTo>
                  <a:lnTo>
                    <a:pt x="106" y="29"/>
                  </a:lnTo>
                  <a:lnTo>
                    <a:pt x="106" y="29"/>
                  </a:lnTo>
                  <a:lnTo>
                    <a:pt x="105" y="29"/>
                  </a:lnTo>
                  <a:lnTo>
                    <a:pt x="105" y="26"/>
                  </a:lnTo>
                  <a:lnTo>
                    <a:pt x="105" y="24"/>
                  </a:lnTo>
                  <a:lnTo>
                    <a:pt x="106" y="23"/>
                  </a:lnTo>
                  <a:lnTo>
                    <a:pt x="106" y="23"/>
                  </a:lnTo>
                  <a:lnTo>
                    <a:pt x="108" y="23"/>
                  </a:lnTo>
                  <a:lnTo>
                    <a:pt x="106" y="21"/>
                  </a:lnTo>
                  <a:lnTo>
                    <a:pt x="105" y="20"/>
                  </a:lnTo>
                  <a:lnTo>
                    <a:pt x="102" y="19"/>
                  </a:lnTo>
                  <a:lnTo>
                    <a:pt x="101" y="16"/>
                  </a:lnTo>
                  <a:lnTo>
                    <a:pt x="101" y="16"/>
                  </a:lnTo>
                  <a:lnTo>
                    <a:pt x="99" y="9"/>
                  </a:lnTo>
                  <a:lnTo>
                    <a:pt x="96" y="6"/>
                  </a:lnTo>
                  <a:lnTo>
                    <a:pt x="95" y="4"/>
                  </a:lnTo>
                  <a:lnTo>
                    <a:pt x="95" y="4"/>
                  </a:lnTo>
                  <a:lnTo>
                    <a:pt x="92" y="4"/>
                  </a:lnTo>
                  <a:lnTo>
                    <a:pt x="89" y="7"/>
                  </a:lnTo>
                  <a:lnTo>
                    <a:pt x="86" y="10"/>
                  </a:lnTo>
                  <a:lnTo>
                    <a:pt x="84" y="11"/>
                  </a:lnTo>
                  <a:lnTo>
                    <a:pt x="84" y="11"/>
                  </a:lnTo>
                  <a:lnTo>
                    <a:pt x="78" y="10"/>
                  </a:lnTo>
                  <a:lnTo>
                    <a:pt x="75" y="9"/>
                  </a:lnTo>
                  <a:lnTo>
                    <a:pt x="74" y="10"/>
                  </a:lnTo>
                  <a:lnTo>
                    <a:pt x="72" y="11"/>
                  </a:lnTo>
                  <a:lnTo>
                    <a:pt x="72" y="11"/>
                  </a:lnTo>
                  <a:lnTo>
                    <a:pt x="71" y="13"/>
                  </a:lnTo>
                  <a:lnTo>
                    <a:pt x="68" y="11"/>
                  </a:lnTo>
                  <a:lnTo>
                    <a:pt x="65" y="11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61" y="13"/>
                  </a:lnTo>
                  <a:lnTo>
                    <a:pt x="59" y="11"/>
                  </a:lnTo>
                  <a:lnTo>
                    <a:pt x="59" y="9"/>
                  </a:lnTo>
                  <a:lnTo>
                    <a:pt x="59" y="9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49" y="7"/>
                  </a:lnTo>
                  <a:lnTo>
                    <a:pt x="42" y="7"/>
                  </a:lnTo>
                  <a:lnTo>
                    <a:pt x="37" y="6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1" y="3"/>
                  </a:lnTo>
                  <a:lnTo>
                    <a:pt x="28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3"/>
                  </a:lnTo>
                  <a:lnTo>
                    <a:pt x="21" y="6"/>
                  </a:lnTo>
                  <a:lnTo>
                    <a:pt x="18" y="7"/>
                  </a:lnTo>
                  <a:lnTo>
                    <a:pt x="18" y="7"/>
                  </a:lnTo>
                  <a:lnTo>
                    <a:pt x="17" y="9"/>
                  </a:lnTo>
                  <a:lnTo>
                    <a:pt x="18" y="11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1" y="17"/>
                  </a:lnTo>
                  <a:lnTo>
                    <a:pt x="8" y="20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2" y="30"/>
                  </a:lnTo>
                  <a:lnTo>
                    <a:pt x="4" y="34"/>
                  </a:lnTo>
                  <a:lnTo>
                    <a:pt x="7" y="37"/>
                  </a:lnTo>
                  <a:lnTo>
                    <a:pt x="11" y="41"/>
                  </a:lnTo>
                  <a:lnTo>
                    <a:pt x="11" y="41"/>
                  </a:lnTo>
                  <a:lnTo>
                    <a:pt x="20" y="48"/>
                  </a:lnTo>
                  <a:lnTo>
                    <a:pt x="25" y="54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35" y="54"/>
                  </a:lnTo>
                  <a:lnTo>
                    <a:pt x="38" y="51"/>
                  </a:lnTo>
                  <a:lnTo>
                    <a:pt x="39" y="48"/>
                  </a:lnTo>
                  <a:lnTo>
                    <a:pt x="39" y="4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57" name="Sierra Leone">
              <a:extLst>
                <a:ext uri="{FF2B5EF4-FFF2-40B4-BE49-F238E27FC236}">
                  <a16:creationId xmlns:a16="http://schemas.microsoft.com/office/drawing/2014/main" id="{8D670B9A-4FF0-0046-B190-1F7A31620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723" y="4071495"/>
              <a:ext cx="69550" cy="75470"/>
            </a:xfrm>
            <a:custGeom>
              <a:avLst/>
              <a:gdLst/>
              <a:ahLst/>
              <a:cxnLst>
                <a:cxn ang="0">
                  <a:pos x="46" y="36"/>
                </a:cxn>
                <a:cxn ang="0">
                  <a:pos x="46" y="36"/>
                </a:cxn>
                <a:cxn ang="0">
                  <a:pos x="47" y="30"/>
                </a:cxn>
                <a:cxn ang="0">
                  <a:pos x="47" y="29"/>
                </a:cxn>
                <a:cxn ang="0">
                  <a:pos x="46" y="26"/>
                </a:cxn>
                <a:cxn ang="0">
                  <a:pos x="46" y="26"/>
                </a:cxn>
                <a:cxn ang="0">
                  <a:pos x="44" y="22"/>
                </a:cxn>
                <a:cxn ang="0">
                  <a:pos x="44" y="16"/>
                </a:cxn>
                <a:cxn ang="0">
                  <a:pos x="44" y="16"/>
                </a:cxn>
                <a:cxn ang="0">
                  <a:pos x="43" y="13"/>
                </a:cxn>
                <a:cxn ang="0">
                  <a:pos x="38" y="7"/>
                </a:cxn>
                <a:cxn ang="0">
                  <a:pos x="34" y="3"/>
                </a:cxn>
                <a:cxn ang="0">
                  <a:pos x="31" y="0"/>
                </a:cxn>
                <a:cxn ang="0">
                  <a:pos x="31" y="0"/>
                </a:cxn>
                <a:cxn ang="0">
                  <a:pos x="26" y="2"/>
                </a:cxn>
                <a:cxn ang="0">
                  <a:pos x="21" y="3"/>
                </a:cxn>
                <a:cxn ang="0">
                  <a:pos x="19" y="3"/>
                </a:cxn>
                <a:cxn ang="0">
                  <a:pos x="19" y="3"/>
                </a:cxn>
                <a:cxn ang="0">
                  <a:pos x="14" y="2"/>
                </a:cxn>
                <a:cxn ang="0">
                  <a:pos x="13" y="3"/>
                </a:cxn>
                <a:cxn ang="0">
                  <a:pos x="11" y="4"/>
                </a:cxn>
                <a:cxn ang="0">
                  <a:pos x="11" y="4"/>
                </a:cxn>
                <a:cxn ang="0">
                  <a:pos x="10" y="7"/>
                </a:cxn>
                <a:cxn ang="0">
                  <a:pos x="7" y="10"/>
                </a:cxn>
                <a:cxn ang="0">
                  <a:pos x="0" y="17"/>
                </a:cxn>
                <a:cxn ang="0">
                  <a:pos x="0" y="17"/>
                </a:cxn>
                <a:cxn ang="0">
                  <a:pos x="3" y="23"/>
                </a:cxn>
                <a:cxn ang="0">
                  <a:pos x="3" y="23"/>
                </a:cxn>
                <a:cxn ang="0">
                  <a:pos x="6" y="30"/>
                </a:cxn>
                <a:cxn ang="0">
                  <a:pos x="9" y="36"/>
                </a:cxn>
                <a:cxn ang="0">
                  <a:pos x="11" y="40"/>
                </a:cxn>
                <a:cxn ang="0">
                  <a:pos x="16" y="43"/>
                </a:cxn>
                <a:cxn ang="0">
                  <a:pos x="16" y="43"/>
                </a:cxn>
                <a:cxn ang="0">
                  <a:pos x="28" y="51"/>
                </a:cxn>
                <a:cxn ang="0">
                  <a:pos x="28" y="51"/>
                </a:cxn>
                <a:cxn ang="0">
                  <a:pos x="33" y="46"/>
                </a:cxn>
                <a:cxn ang="0">
                  <a:pos x="33" y="46"/>
                </a:cxn>
                <a:cxn ang="0">
                  <a:pos x="40" y="41"/>
                </a:cxn>
                <a:cxn ang="0">
                  <a:pos x="43" y="39"/>
                </a:cxn>
                <a:cxn ang="0">
                  <a:pos x="46" y="36"/>
                </a:cxn>
                <a:cxn ang="0">
                  <a:pos x="46" y="36"/>
                </a:cxn>
              </a:cxnLst>
              <a:rect l="0" t="0" r="r" b="b"/>
              <a:pathLst>
                <a:path w="47" h="51">
                  <a:moveTo>
                    <a:pt x="46" y="36"/>
                  </a:moveTo>
                  <a:lnTo>
                    <a:pt x="46" y="36"/>
                  </a:lnTo>
                  <a:lnTo>
                    <a:pt x="47" y="30"/>
                  </a:lnTo>
                  <a:lnTo>
                    <a:pt x="47" y="29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4" y="22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3" y="13"/>
                  </a:lnTo>
                  <a:lnTo>
                    <a:pt x="38" y="7"/>
                  </a:lnTo>
                  <a:lnTo>
                    <a:pt x="34" y="3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26" y="2"/>
                  </a:lnTo>
                  <a:lnTo>
                    <a:pt x="21" y="3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4" y="2"/>
                  </a:lnTo>
                  <a:lnTo>
                    <a:pt x="13" y="3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0" y="7"/>
                  </a:lnTo>
                  <a:lnTo>
                    <a:pt x="7" y="10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3" y="23"/>
                  </a:lnTo>
                  <a:lnTo>
                    <a:pt x="3" y="23"/>
                  </a:lnTo>
                  <a:lnTo>
                    <a:pt x="6" y="30"/>
                  </a:lnTo>
                  <a:lnTo>
                    <a:pt x="9" y="36"/>
                  </a:lnTo>
                  <a:lnTo>
                    <a:pt x="11" y="40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28" y="51"/>
                  </a:lnTo>
                  <a:lnTo>
                    <a:pt x="28" y="51"/>
                  </a:lnTo>
                  <a:lnTo>
                    <a:pt x="33" y="46"/>
                  </a:lnTo>
                  <a:lnTo>
                    <a:pt x="33" y="46"/>
                  </a:lnTo>
                  <a:lnTo>
                    <a:pt x="40" y="41"/>
                  </a:lnTo>
                  <a:lnTo>
                    <a:pt x="43" y="39"/>
                  </a:lnTo>
                  <a:lnTo>
                    <a:pt x="46" y="36"/>
                  </a:lnTo>
                  <a:lnTo>
                    <a:pt x="46" y="3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58" name="Sudan">
              <a:extLst>
                <a:ext uri="{FF2B5EF4-FFF2-40B4-BE49-F238E27FC236}">
                  <a16:creationId xmlns:a16="http://schemas.microsoft.com/office/drawing/2014/main" id="{9C343912-264D-7940-AB34-5067E4CF5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22" y="3741502"/>
              <a:ext cx="389184" cy="483890"/>
            </a:xfrm>
            <a:custGeom>
              <a:avLst/>
              <a:gdLst/>
              <a:ahLst/>
              <a:cxnLst>
                <a:cxn ang="0">
                  <a:pos x="204" y="13"/>
                </a:cxn>
                <a:cxn ang="0">
                  <a:pos x="194" y="20"/>
                </a:cxn>
                <a:cxn ang="0">
                  <a:pos x="185" y="25"/>
                </a:cxn>
                <a:cxn ang="0">
                  <a:pos x="155" y="18"/>
                </a:cxn>
                <a:cxn ang="0">
                  <a:pos x="47" y="23"/>
                </a:cxn>
                <a:cxn ang="0">
                  <a:pos x="33" y="108"/>
                </a:cxn>
                <a:cxn ang="0">
                  <a:pos x="23" y="128"/>
                </a:cxn>
                <a:cxn ang="0">
                  <a:pos x="16" y="141"/>
                </a:cxn>
                <a:cxn ang="0">
                  <a:pos x="9" y="146"/>
                </a:cxn>
                <a:cxn ang="0">
                  <a:pos x="3" y="155"/>
                </a:cxn>
                <a:cxn ang="0">
                  <a:pos x="3" y="166"/>
                </a:cxn>
                <a:cxn ang="0">
                  <a:pos x="2" y="176"/>
                </a:cxn>
                <a:cxn ang="0">
                  <a:pos x="7" y="188"/>
                </a:cxn>
                <a:cxn ang="0">
                  <a:pos x="13" y="205"/>
                </a:cxn>
                <a:cxn ang="0">
                  <a:pos x="29" y="227"/>
                </a:cxn>
                <a:cxn ang="0">
                  <a:pos x="24" y="237"/>
                </a:cxn>
                <a:cxn ang="0">
                  <a:pos x="33" y="246"/>
                </a:cxn>
                <a:cxn ang="0">
                  <a:pos x="51" y="259"/>
                </a:cxn>
                <a:cxn ang="0">
                  <a:pos x="56" y="266"/>
                </a:cxn>
                <a:cxn ang="0">
                  <a:pos x="68" y="282"/>
                </a:cxn>
                <a:cxn ang="0">
                  <a:pos x="84" y="300"/>
                </a:cxn>
                <a:cxn ang="0">
                  <a:pos x="90" y="307"/>
                </a:cxn>
                <a:cxn ang="0">
                  <a:pos x="101" y="313"/>
                </a:cxn>
                <a:cxn ang="0">
                  <a:pos x="114" y="313"/>
                </a:cxn>
                <a:cxn ang="0">
                  <a:pos x="121" y="310"/>
                </a:cxn>
                <a:cxn ang="0">
                  <a:pos x="152" y="323"/>
                </a:cxn>
                <a:cxn ang="0">
                  <a:pos x="162" y="326"/>
                </a:cxn>
                <a:cxn ang="0">
                  <a:pos x="179" y="323"/>
                </a:cxn>
                <a:cxn ang="0">
                  <a:pos x="189" y="317"/>
                </a:cxn>
                <a:cxn ang="0">
                  <a:pos x="196" y="309"/>
                </a:cxn>
                <a:cxn ang="0">
                  <a:pos x="213" y="306"/>
                </a:cxn>
                <a:cxn ang="0">
                  <a:pos x="219" y="296"/>
                </a:cxn>
                <a:cxn ang="0">
                  <a:pos x="206" y="289"/>
                </a:cxn>
                <a:cxn ang="0">
                  <a:pos x="191" y="269"/>
                </a:cxn>
                <a:cxn ang="0">
                  <a:pos x="177" y="259"/>
                </a:cxn>
                <a:cxn ang="0">
                  <a:pos x="177" y="252"/>
                </a:cxn>
                <a:cxn ang="0">
                  <a:pos x="184" y="245"/>
                </a:cxn>
                <a:cxn ang="0">
                  <a:pos x="192" y="227"/>
                </a:cxn>
                <a:cxn ang="0">
                  <a:pos x="196" y="212"/>
                </a:cxn>
                <a:cxn ang="0">
                  <a:pos x="204" y="205"/>
                </a:cxn>
                <a:cxn ang="0">
                  <a:pos x="209" y="189"/>
                </a:cxn>
                <a:cxn ang="0">
                  <a:pos x="221" y="178"/>
                </a:cxn>
                <a:cxn ang="0">
                  <a:pos x="226" y="166"/>
                </a:cxn>
                <a:cxn ang="0">
                  <a:pos x="229" y="139"/>
                </a:cxn>
                <a:cxn ang="0">
                  <a:pos x="239" y="117"/>
                </a:cxn>
                <a:cxn ang="0">
                  <a:pos x="248" y="104"/>
                </a:cxn>
                <a:cxn ang="0">
                  <a:pos x="263" y="89"/>
                </a:cxn>
                <a:cxn ang="0">
                  <a:pos x="246" y="72"/>
                </a:cxn>
                <a:cxn ang="0">
                  <a:pos x="242" y="40"/>
                </a:cxn>
                <a:cxn ang="0">
                  <a:pos x="231" y="17"/>
                </a:cxn>
                <a:cxn ang="0">
                  <a:pos x="218" y="4"/>
                </a:cxn>
                <a:cxn ang="0">
                  <a:pos x="212" y="7"/>
                </a:cxn>
              </a:cxnLst>
              <a:rect l="0" t="0" r="r" b="b"/>
              <a:pathLst>
                <a:path w="263" h="327">
                  <a:moveTo>
                    <a:pt x="208" y="7"/>
                  </a:moveTo>
                  <a:lnTo>
                    <a:pt x="208" y="7"/>
                  </a:lnTo>
                  <a:lnTo>
                    <a:pt x="206" y="7"/>
                  </a:lnTo>
                  <a:lnTo>
                    <a:pt x="205" y="8"/>
                  </a:lnTo>
                  <a:lnTo>
                    <a:pt x="204" y="13"/>
                  </a:lnTo>
                  <a:lnTo>
                    <a:pt x="201" y="17"/>
                  </a:lnTo>
                  <a:lnTo>
                    <a:pt x="199" y="18"/>
                  </a:lnTo>
                  <a:lnTo>
                    <a:pt x="198" y="18"/>
                  </a:lnTo>
                  <a:lnTo>
                    <a:pt x="198" y="18"/>
                  </a:lnTo>
                  <a:lnTo>
                    <a:pt x="194" y="20"/>
                  </a:lnTo>
                  <a:lnTo>
                    <a:pt x="191" y="23"/>
                  </a:lnTo>
                  <a:lnTo>
                    <a:pt x="191" y="24"/>
                  </a:lnTo>
                  <a:lnTo>
                    <a:pt x="188" y="25"/>
                  </a:lnTo>
                  <a:lnTo>
                    <a:pt x="188" y="25"/>
                  </a:lnTo>
                  <a:lnTo>
                    <a:pt x="185" y="25"/>
                  </a:lnTo>
                  <a:lnTo>
                    <a:pt x="182" y="24"/>
                  </a:lnTo>
                  <a:lnTo>
                    <a:pt x="179" y="21"/>
                  </a:lnTo>
                  <a:lnTo>
                    <a:pt x="158" y="21"/>
                  </a:lnTo>
                  <a:lnTo>
                    <a:pt x="158" y="21"/>
                  </a:lnTo>
                  <a:lnTo>
                    <a:pt x="155" y="18"/>
                  </a:lnTo>
                  <a:lnTo>
                    <a:pt x="154" y="18"/>
                  </a:lnTo>
                  <a:lnTo>
                    <a:pt x="151" y="18"/>
                  </a:lnTo>
                  <a:lnTo>
                    <a:pt x="151" y="18"/>
                  </a:lnTo>
                  <a:lnTo>
                    <a:pt x="145" y="23"/>
                  </a:lnTo>
                  <a:lnTo>
                    <a:pt x="47" y="23"/>
                  </a:lnTo>
                  <a:lnTo>
                    <a:pt x="47" y="23"/>
                  </a:lnTo>
                  <a:lnTo>
                    <a:pt x="47" y="55"/>
                  </a:lnTo>
                  <a:lnTo>
                    <a:pt x="33" y="55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17"/>
                  </a:lnTo>
                  <a:lnTo>
                    <a:pt x="31" y="122"/>
                  </a:lnTo>
                  <a:lnTo>
                    <a:pt x="30" y="125"/>
                  </a:lnTo>
                  <a:lnTo>
                    <a:pt x="30" y="125"/>
                  </a:lnTo>
                  <a:lnTo>
                    <a:pt x="23" y="128"/>
                  </a:lnTo>
                  <a:lnTo>
                    <a:pt x="19" y="131"/>
                  </a:lnTo>
                  <a:lnTo>
                    <a:pt x="17" y="132"/>
                  </a:lnTo>
                  <a:lnTo>
                    <a:pt x="17" y="134"/>
                  </a:lnTo>
                  <a:lnTo>
                    <a:pt x="17" y="134"/>
                  </a:lnTo>
                  <a:lnTo>
                    <a:pt x="16" y="141"/>
                  </a:lnTo>
                  <a:lnTo>
                    <a:pt x="13" y="142"/>
                  </a:lnTo>
                  <a:lnTo>
                    <a:pt x="10" y="144"/>
                  </a:lnTo>
                  <a:lnTo>
                    <a:pt x="10" y="144"/>
                  </a:lnTo>
                  <a:lnTo>
                    <a:pt x="9" y="145"/>
                  </a:lnTo>
                  <a:lnTo>
                    <a:pt x="9" y="146"/>
                  </a:lnTo>
                  <a:lnTo>
                    <a:pt x="7" y="151"/>
                  </a:lnTo>
                  <a:lnTo>
                    <a:pt x="7" y="154"/>
                  </a:lnTo>
                  <a:lnTo>
                    <a:pt x="6" y="155"/>
                  </a:lnTo>
                  <a:lnTo>
                    <a:pt x="3" y="155"/>
                  </a:lnTo>
                  <a:lnTo>
                    <a:pt x="3" y="155"/>
                  </a:lnTo>
                  <a:lnTo>
                    <a:pt x="2" y="156"/>
                  </a:lnTo>
                  <a:lnTo>
                    <a:pt x="2" y="156"/>
                  </a:lnTo>
                  <a:lnTo>
                    <a:pt x="2" y="161"/>
                  </a:lnTo>
                  <a:lnTo>
                    <a:pt x="3" y="163"/>
                  </a:lnTo>
                  <a:lnTo>
                    <a:pt x="3" y="166"/>
                  </a:lnTo>
                  <a:lnTo>
                    <a:pt x="3" y="168"/>
                  </a:lnTo>
                  <a:lnTo>
                    <a:pt x="3" y="168"/>
                  </a:lnTo>
                  <a:lnTo>
                    <a:pt x="0" y="171"/>
                  </a:lnTo>
                  <a:lnTo>
                    <a:pt x="0" y="173"/>
                  </a:lnTo>
                  <a:lnTo>
                    <a:pt x="2" y="176"/>
                  </a:lnTo>
                  <a:lnTo>
                    <a:pt x="4" y="176"/>
                  </a:lnTo>
                  <a:lnTo>
                    <a:pt x="4" y="176"/>
                  </a:lnTo>
                  <a:lnTo>
                    <a:pt x="7" y="178"/>
                  </a:lnTo>
                  <a:lnTo>
                    <a:pt x="9" y="181"/>
                  </a:lnTo>
                  <a:lnTo>
                    <a:pt x="7" y="188"/>
                  </a:lnTo>
                  <a:lnTo>
                    <a:pt x="7" y="188"/>
                  </a:lnTo>
                  <a:lnTo>
                    <a:pt x="9" y="192"/>
                  </a:lnTo>
                  <a:lnTo>
                    <a:pt x="11" y="195"/>
                  </a:lnTo>
                  <a:lnTo>
                    <a:pt x="16" y="198"/>
                  </a:lnTo>
                  <a:lnTo>
                    <a:pt x="13" y="205"/>
                  </a:lnTo>
                  <a:lnTo>
                    <a:pt x="13" y="205"/>
                  </a:lnTo>
                  <a:lnTo>
                    <a:pt x="19" y="212"/>
                  </a:lnTo>
                  <a:lnTo>
                    <a:pt x="26" y="220"/>
                  </a:lnTo>
                  <a:lnTo>
                    <a:pt x="26" y="220"/>
                  </a:lnTo>
                  <a:lnTo>
                    <a:pt x="29" y="227"/>
                  </a:lnTo>
                  <a:lnTo>
                    <a:pt x="29" y="232"/>
                  </a:lnTo>
                  <a:lnTo>
                    <a:pt x="29" y="233"/>
                  </a:lnTo>
                  <a:lnTo>
                    <a:pt x="26" y="235"/>
                  </a:lnTo>
                  <a:lnTo>
                    <a:pt x="26" y="235"/>
                  </a:lnTo>
                  <a:lnTo>
                    <a:pt x="24" y="237"/>
                  </a:lnTo>
                  <a:lnTo>
                    <a:pt x="23" y="239"/>
                  </a:lnTo>
                  <a:lnTo>
                    <a:pt x="24" y="240"/>
                  </a:lnTo>
                  <a:lnTo>
                    <a:pt x="31" y="242"/>
                  </a:lnTo>
                  <a:lnTo>
                    <a:pt x="33" y="246"/>
                  </a:lnTo>
                  <a:lnTo>
                    <a:pt x="33" y="246"/>
                  </a:lnTo>
                  <a:lnTo>
                    <a:pt x="39" y="247"/>
                  </a:lnTo>
                  <a:lnTo>
                    <a:pt x="43" y="249"/>
                  </a:lnTo>
                  <a:lnTo>
                    <a:pt x="46" y="253"/>
                  </a:lnTo>
                  <a:lnTo>
                    <a:pt x="46" y="253"/>
                  </a:lnTo>
                  <a:lnTo>
                    <a:pt x="51" y="259"/>
                  </a:lnTo>
                  <a:lnTo>
                    <a:pt x="53" y="260"/>
                  </a:lnTo>
                  <a:lnTo>
                    <a:pt x="53" y="263"/>
                  </a:lnTo>
                  <a:lnTo>
                    <a:pt x="53" y="263"/>
                  </a:lnTo>
                  <a:lnTo>
                    <a:pt x="54" y="264"/>
                  </a:lnTo>
                  <a:lnTo>
                    <a:pt x="56" y="266"/>
                  </a:lnTo>
                  <a:lnTo>
                    <a:pt x="63" y="272"/>
                  </a:lnTo>
                  <a:lnTo>
                    <a:pt x="63" y="272"/>
                  </a:lnTo>
                  <a:lnTo>
                    <a:pt x="67" y="274"/>
                  </a:lnTo>
                  <a:lnTo>
                    <a:pt x="68" y="277"/>
                  </a:lnTo>
                  <a:lnTo>
                    <a:pt x="68" y="282"/>
                  </a:lnTo>
                  <a:lnTo>
                    <a:pt x="68" y="282"/>
                  </a:lnTo>
                  <a:lnTo>
                    <a:pt x="71" y="284"/>
                  </a:lnTo>
                  <a:lnTo>
                    <a:pt x="74" y="287"/>
                  </a:lnTo>
                  <a:lnTo>
                    <a:pt x="80" y="290"/>
                  </a:lnTo>
                  <a:lnTo>
                    <a:pt x="84" y="300"/>
                  </a:lnTo>
                  <a:lnTo>
                    <a:pt x="84" y="300"/>
                  </a:lnTo>
                  <a:lnTo>
                    <a:pt x="85" y="301"/>
                  </a:lnTo>
                  <a:lnTo>
                    <a:pt x="88" y="303"/>
                  </a:lnTo>
                  <a:lnTo>
                    <a:pt x="88" y="303"/>
                  </a:lnTo>
                  <a:lnTo>
                    <a:pt x="90" y="307"/>
                  </a:lnTo>
                  <a:lnTo>
                    <a:pt x="93" y="310"/>
                  </a:lnTo>
                  <a:lnTo>
                    <a:pt x="94" y="311"/>
                  </a:lnTo>
                  <a:lnTo>
                    <a:pt x="94" y="311"/>
                  </a:lnTo>
                  <a:lnTo>
                    <a:pt x="98" y="313"/>
                  </a:lnTo>
                  <a:lnTo>
                    <a:pt x="101" y="313"/>
                  </a:lnTo>
                  <a:lnTo>
                    <a:pt x="104" y="311"/>
                  </a:lnTo>
                  <a:lnTo>
                    <a:pt x="104" y="311"/>
                  </a:lnTo>
                  <a:lnTo>
                    <a:pt x="108" y="310"/>
                  </a:lnTo>
                  <a:lnTo>
                    <a:pt x="111" y="310"/>
                  </a:lnTo>
                  <a:lnTo>
                    <a:pt x="114" y="313"/>
                  </a:lnTo>
                  <a:lnTo>
                    <a:pt x="114" y="313"/>
                  </a:lnTo>
                  <a:lnTo>
                    <a:pt x="117" y="311"/>
                  </a:lnTo>
                  <a:lnTo>
                    <a:pt x="118" y="310"/>
                  </a:lnTo>
                  <a:lnTo>
                    <a:pt x="121" y="310"/>
                  </a:lnTo>
                  <a:lnTo>
                    <a:pt x="121" y="310"/>
                  </a:lnTo>
                  <a:lnTo>
                    <a:pt x="140" y="326"/>
                  </a:lnTo>
                  <a:lnTo>
                    <a:pt x="140" y="326"/>
                  </a:lnTo>
                  <a:lnTo>
                    <a:pt x="145" y="324"/>
                  </a:lnTo>
                  <a:lnTo>
                    <a:pt x="152" y="323"/>
                  </a:lnTo>
                  <a:lnTo>
                    <a:pt x="152" y="323"/>
                  </a:lnTo>
                  <a:lnTo>
                    <a:pt x="155" y="323"/>
                  </a:lnTo>
                  <a:lnTo>
                    <a:pt x="158" y="326"/>
                  </a:lnTo>
                  <a:lnTo>
                    <a:pt x="159" y="327"/>
                  </a:lnTo>
                  <a:lnTo>
                    <a:pt x="162" y="326"/>
                  </a:lnTo>
                  <a:lnTo>
                    <a:pt x="162" y="326"/>
                  </a:lnTo>
                  <a:lnTo>
                    <a:pt x="167" y="323"/>
                  </a:lnTo>
                  <a:lnTo>
                    <a:pt x="171" y="321"/>
                  </a:lnTo>
                  <a:lnTo>
                    <a:pt x="174" y="323"/>
                  </a:lnTo>
                  <a:lnTo>
                    <a:pt x="174" y="323"/>
                  </a:lnTo>
                  <a:lnTo>
                    <a:pt x="179" y="323"/>
                  </a:lnTo>
                  <a:lnTo>
                    <a:pt x="182" y="323"/>
                  </a:lnTo>
                  <a:lnTo>
                    <a:pt x="184" y="321"/>
                  </a:lnTo>
                  <a:lnTo>
                    <a:pt x="184" y="321"/>
                  </a:lnTo>
                  <a:lnTo>
                    <a:pt x="185" y="319"/>
                  </a:lnTo>
                  <a:lnTo>
                    <a:pt x="189" y="317"/>
                  </a:lnTo>
                  <a:lnTo>
                    <a:pt x="189" y="317"/>
                  </a:lnTo>
                  <a:lnTo>
                    <a:pt x="191" y="314"/>
                  </a:lnTo>
                  <a:lnTo>
                    <a:pt x="191" y="314"/>
                  </a:lnTo>
                  <a:lnTo>
                    <a:pt x="192" y="311"/>
                  </a:lnTo>
                  <a:lnTo>
                    <a:pt x="196" y="309"/>
                  </a:lnTo>
                  <a:lnTo>
                    <a:pt x="204" y="306"/>
                  </a:lnTo>
                  <a:lnTo>
                    <a:pt x="204" y="306"/>
                  </a:lnTo>
                  <a:lnTo>
                    <a:pt x="209" y="304"/>
                  </a:lnTo>
                  <a:lnTo>
                    <a:pt x="212" y="306"/>
                  </a:lnTo>
                  <a:lnTo>
                    <a:pt x="213" y="306"/>
                  </a:lnTo>
                  <a:lnTo>
                    <a:pt x="213" y="306"/>
                  </a:lnTo>
                  <a:lnTo>
                    <a:pt x="218" y="309"/>
                  </a:lnTo>
                  <a:lnTo>
                    <a:pt x="218" y="309"/>
                  </a:lnTo>
                  <a:lnTo>
                    <a:pt x="219" y="299"/>
                  </a:lnTo>
                  <a:lnTo>
                    <a:pt x="219" y="296"/>
                  </a:lnTo>
                  <a:lnTo>
                    <a:pt x="218" y="294"/>
                  </a:lnTo>
                  <a:lnTo>
                    <a:pt x="218" y="294"/>
                  </a:lnTo>
                  <a:lnTo>
                    <a:pt x="213" y="294"/>
                  </a:lnTo>
                  <a:lnTo>
                    <a:pt x="209" y="292"/>
                  </a:lnTo>
                  <a:lnTo>
                    <a:pt x="206" y="289"/>
                  </a:lnTo>
                  <a:lnTo>
                    <a:pt x="202" y="283"/>
                  </a:lnTo>
                  <a:lnTo>
                    <a:pt x="202" y="283"/>
                  </a:lnTo>
                  <a:lnTo>
                    <a:pt x="199" y="277"/>
                  </a:lnTo>
                  <a:lnTo>
                    <a:pt x="195" y="273"/>
                  </a:lnTo>
                  <a:lnTo>
                    <a:pt x="191" y="269"/>
                  </a:lnTo>
                  <a:lnTo>
                    <a:pt x="189" y="264"/>
                  </a:lnTo>
                  <a:lnTo>
                    <a:pt x="189" y="264"/>
                  </a:lnTo>
                  <a:lnTo>
                    <a:pt x="186" y="262"/>
                  </a:lnTo>
                  <a:lnTo>
                    <a:pt x="181" y="260"/>
                  </a:lnTo>
                  <a:lnTo>
                    <a:pt x="177" y="259"/>
                  </a:lnTo>
                  <a:lnTo>
                    <a:pt x="174" y="257"/>
                  </a:lnTo>
                  <a:lnTo>
                    <a:pt x="174" y="257"/>
                  </a:lnTo>
                  <a:lnTo>
                    <a:pt x="174" y="255"/>
                  </a:lnTo>
                  <a:lnTo>
                    <a:pt x="175" y="253"/>
                  </a:lnTo>
                  <a:lnTo>
                    <a:pt x="177" y="252"/>
                  </a:lnTo>
                  <a:lnTo>
                    <a:pt x="177" y="247"/>
                  </a:lnTo>
                  <a:lnTo>
                    <a:pt x="177" y="247"/>
                  </a:lnTo>
                  <a:lnTo>
                    <a:pt x="178" y="246"/>
                  </a:lnTo>
                  <a:lnTo>
                    <a:pt x="179" y="246"/>
                  </a:lnTo>
                  <a:lnTo>
                    <a:pt x="184" y="245"/>
                  </a:lnTo>
                  <a:lnTo>
                    <a:pt x="189" y="245"/>
                  </a:lnTo>
                  <a:lnTo>
                    <a:pt x="189" y="245"/>
                  </a:lnTo>
                  <a:lnTo>
                    <a:pt x="191" y="237"/>
                  </a:lnTo>
                  <a:lnTo>
                    <a:pt x="192" y="227"/>
                  </a:lnTo>
                  <a:lnTo>
                    <a:pt x="192" y="227"/>
                  </a:lnTo>
                  <a:lnTo>
                    <a:pt x="194" y="223"/>
                  </a:lnTo>
                  <a:lnTo>
                    <a:pt x="195" y="219"/>
                  </a:lnTo>
                  <a:lnTo>
                    <a:pt x="198" y="215"/>
                  </a:lnTo>
                  <a:lnTo>
                    <a:pt x="198" y="213"/>
                  </a:lnTo>
                  <a:lnTo>
                    <a:pt x="196" y="212"/>
                  </a:lnTo>
                  <a:lnTo>
                    <a:pt x="196" y="212"/>
                  </a:lnTo>
                  <a:lnTo>
                    <a:pt x="196" y="210"/>
                  </a:lnTo>
                  <a:lnTo>
                    <a:pt x="198" y="209"/>
                  </a:lnTo>
                  <a:lnTo>
                    <a:pt x="204" y="205"/>
                  </a:lnTo>
                  <a:lnTo>
                    <a:pt x="204" y="205"/>
                  </a:lnTo>
                  <a:lnTo>
                    <a:pt x="205" y="202"/>
                  </a:lnTo>
                  <a:lnTo>
                    <a:pt x="206" y="198"/>
                  </a:lnTo>
                  <a:lnTo>
                    <a:pt x="206" y="193"/>
                  </a:lnTo>
                  <a:lnTo>
                    <a:pt x="209" y="189"/>
                  </a:lnTo>
                  <a:lnTo>
                    <a:pt x="209" y="189"/>
                  </a:lnTo>
                  <a:lnTo>
                    <a:pt x="213" y="182"/>
                  </a:lnTo>
                  <a:lnTo>
                    <a:pt x="216" y="179"/>
                  </a:lnTo>
                  <a:lnTo>
                    <a:pt x="219" y="178"/>
                  </a:lnTo>
                  <a:lnTo>
                    <a:pt x="219" y="178"/>
                  </a:lnTo>
                  <a:lnTo>
                    <a:pt x="221" y="178"/>
                  </a:lnTo>
                  <a:lnTo>
                    <a:pt x="223" y="175"/>
                  </a:lnTo>
                  <a:lnTo>
                    <a:pt x="225" y="172"/>
                  </a:lnTo>
                  <a:lnTo>
                    <a:pt x="225" y="169"/>
                  </a:lnTo>
                  <a:lnTo>
                    <a:pt x="225" y="169"/>
                  </a:lnTo>
                  <a:lnTo>
                    <a:pt x="226" y="166"/>
                  </a:lnTo>
                  <a:lnTo>
                    <a:pt x="229" y="162"/>
                  </a:lnTo>
                  <a:lnTo>
                    <a:pt x="231" y="156"/>
                  </a:lnTo>
                  <a:lnTo>
                    <a:pt x="232" y="151"/>
                  </a:lnTo>
                  <a:lnTo>
                    <a:pt x="232" y="151"/>
                  </a:lnTo>
                  <a:lnTo>
                    <a:pt x="229" y="139"/>
                  </a:lnTo>
                  <a:lnTo>
                    <a:pt x="231" y="134"/>
                  </a:lnTo>
                  <a:lnTo>
                    <a:pt x="232" y="129"/>
                  </a:lnTo>
                  <a:lnTo>
                    <a:pt x="232" y="129"/>
                  </a:lnTo>
                  <a:lnTo>
                    <a:pt x="238" y="121"/>
                  </a:lnTo>
                  <a:lnTo>
                    <a:pt x="239" y="117"/>
                  </a:lnTo>
                  <a:lnTo>
                    <a:pt x="238" y="114"/>
                  </a:lnTo>
                  <a:lnTo>
                    <a:pt x="238" y="114"/>
                  </a:lnTo>
                  <a:lnTo>
                    <a:pt x="239" y="111"/>
                  </a:lnTo>
                  <a:lnTo>
                    <a:pt x="242" y="108"/>
                  </a:lnTo>
                  <a:lnTo>
                    <a:pt x="248" y="104"/>
                  </a:lnTo>
                  <a:lnTo>
                    <a:pt x="248" y="104"/>
                  </a:lnTo>
                  <a:lnTo>
                    <a:pt x="253" y="99"/>
                  </a:lnTo>
                  <a:lnTo>
                    <a:pt x="258" y="95"/>
                  </a:lnTo>
                  <a:lnTo>
                    <a:pt x="263" y="89"/>
                  </a:lnTo>
                  <a:lnTo>
                    <a:pt x="263" y="89"/>
                  </a:lnTo>
                  <a:lnTo>
                    <a:pt x="258" y="84"/>
                  </a:lnTo>
                  <a:lnTo>
                    <a:pt x="253" y="81"/>
                  </a:lnTo>
                  <a:lnTo>
                    <a:pt x="253" y="81"/>
                  </a:lnTo>
                  <a:lnTo>
                    <a:pt x="249" y="78"/>
                  </a:lnTo>
                  <a:lnTo>
                    <a:pt x="246" y="72"/>
                  </a:lnTo>
                  <a:lnTo>
                    <a:pt x="243" y="64"/>
                  </a:lnTo>
                  <a:lnTo>
                    <a:pt x="243" y="55"/>
                  </a:lnTo>
                  <a:lnTo>
                    <a:pt x="243" y="55"/>
                  </a:lnTo>
                  <a:lnTo>
                    <a:pt x="243" y="47"/>
                  </a:lnTo>
                  <a:lnTo>
                    <a:pt x="242" y="40"/>
                  </a:lnTo>
                  <a:lnTo>
                    <a:pt x="239" y="30"/>
                  </a:lnTo>
                  <a:lnTo>
                    <a:pt x="239" y="30"/>
                  </a:lnTo>
                  <a:lnTo>
                    <a:pt x="238" y="25"/>
                  </a:lnTo>
                  <a:lnTo>
                    <a:pt x="235" y="21"/>
                  </a:lnTo>
                  <a:lnTo>
                    <a:pt x="231" y="17"/>
                  </a:lnTo>
                  <a:lnTo>
                    <a:pt x="226" y="13"/>
                  </a:lnTo>
                  <a:lnTo>
                    <a:pt x="226" y="13"/>
                  </a:lnTo>
                  <a:lnTo>
                    <a:pt x="222" y="10"/>
                  </a:lnTo>
                  <a:lnTo>
                    <a:pt x="219" y="7"/>
                  </a:lnTo>
                  <a:lnTo>
                    <a:pt x="218" y="4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212" y="7"/>
                  </a:lnTo>
                  <a:lnTo>
                    <a:pt x="208" y="7"/>
                  </a:lnTo>
                  <a:lnTo>
                    <a:pt x="208" y="7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59" name="Libya">
              <a:extLst>
                <a:ext uri="{FF2B5EF4-FFF2-40B4-BE49-F238E27FC236}">
                  <a16:creationId xmlns:a16="http://schemas.microsoft.com/office/drawing/2014/main" id="{8B105E52-6A0B-3B4D-8BB5-D614DB8EC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9804" y="3491420"/>
              <a:ext cx="359588" cy="344790"/>
            </a:xfrm>
            <a:custGeom>
              <a:avLst/>
              <a:gdLst/>
              <a:ahLst/>
              <a:cxnLst>
                <a:cxn ang="0">
                  <a:pos x="21" y="18"/>
                </a:cxn>
                <a:cxn ang="0">
                  <a:pos x="13" y="28"/>
                </a:cxn>
                <a:cxn ang="0">
                  <a:pos x="13" y="37"/>
                </a:cxn>
                <a:cxn ang="0">
                  <a:pos x="7" y="47"/>
                </a:cxn>
                <a:cxn ang="0">
                  <a:pos x="0" y="54"/>
                </a:cxn>
                <a:cxn ang="0">
                  <a:pos x="3" y="59"/>
                </a:cxn>
                <a:cxn ang="0">
                  <a:pos x="9" y="74"/>
                </a:cxn>
                <a:cxn ang="0">
                  <a:pos x="7" y="85"/>
                </a:cxn>
                <a:cxn ang="0">
                  <a:pos x="9" y="92"/>
                </a:cxn>
                <a:cxn ang="0">
                  <a:pos x="4" y="98"/>
                </a:cxn>
                <a:cxn ang="0">
                  <a:pos x="6" y="106"/>
                </a:cxn>
                <a:cxn ang="0">
                  <a:pos x="9" y="113"/>
                </a:cxn>
                <a:cxn ang="0">
                  <a:pos x="1" y="119"/>
                </a:cxn>
                <a:cxn ang="0">
                  <a:pos x="1" y="123"/>
                </a:cxn>
                <a:cxn ang="0">
                  <a:pos x="9" y="132"/>
                </a:cxn>
                <a:cxn ang="0">
                  <a:pos x="10" y="143"/>
                </a:cxn>
                <a:cxn ang="0">
                  <a:pos x="14" y="149"/>
                </a:cxn>
                <a:cxn ang="0">
                  <a:pos x="21" y="150"/>
                </a:cxn>
                <a:cxn ang="0">
                  <a:pos x="30" y="153"/>
                </a:cxn>
                <a:cxn ang="0">
                  <a:pos x="36" y="155"/>
                </a:cxn>
                <a:cxn ang="0">
                  <a:pos x="41" y="167"/>
                </a:cxn>
                <a:cxn ang="0">
                  <a:pos x="64" y="172"/>
                </a:cxn>
                <a:cxn ang="0">
                  <a:pos x="75" y="182"/>
                </a:cxn>
                <a:cxn ang="0">
                  <a:pos x="225" y="224"/>
                </a:cxn>
                <a:cxn ang="0">
                  <a:pos x="239" y="68"/>
                </a:cxn>
                <a:cxn ang="0">
                  <a:pos x="238" y="54"/>
                </a:cxn>
                <a:cxn ang="0">
                  <a:pos x="239" y="44"/>
                </a:cxn>
                <a:cxn ang="0">
                  <a:pos x="240" y="31"/>
                </a:cxn>
                <a:cxn ang="0">
                  <a:pos x="243" y="20"/>
                </a:cxn>
                <a:cxn ang="0">
                  <a:pos x="242" y="20"/>
                </a:cxn>
                <a:cxn ang="0">
                  <a:pos x="221" y="14"/>
                </a:cxn>
                <a:cxn ang="0">
                  <a:pos x="213" y="11"/>
                </a:cxn>
                <a:cxn ang="0">
                  <a:pos x="201" y="2"/>
                </a:cxn>
                <a:cxn ang="0">
                  <a:pos x="191" y="1"/>
                </a:cxn>
                <a:cxn ang="0">
                  <a:pos x="164" y="14"/>
                </a:cxn>
                <a:cxn ang="0">
                  <a:pos x="161" y="20"/>
                </a:cxn>
                <a:cxn ang="0">
                  <a:pos x="164" y="35"/>
                </a:cxn>
                <a:cxn ang="0">
                  <a:pos x="162" y="41"/>
                </a:cxn>
                <a:cxn ang="0">
                  <a:pos x="144" y="45"/>
                </a:cxn>
                <a:cxn ang="0">
                  <a:pos x="131" y="35"/>
                </a:cxn>
                <a:cxn ang="0">
                  <a:pos x="108" y="29"/>
                </a:cxn>
                <a:cxn ang="0">
                  <a:pos x="97" y="27"/>
                </a:cxn>
                <a:cxn ang="0">
                  <a:pos x="93" y="18"/>
                </a:cxn>
                <a:cxn ang="0">
                  <a:pos x="87" y="11"/>
                </a:cxn>
                <a:cxn ang="0">
                  <a:pos x="75" y="7"/>
                </a:cxn>
                <a:cxn ang="0">
                  <a:pos x="53" y="4"/>
                </a:cxn>
                <a:cxn ang="0">
                  <a:pos x="43" y="2"/>
                </a:cxn>
                <a:cxn ang="0">
                  <a:pos x="34" y="8"/>
                </a:cxn>
                <a:cxn ang="0">
                  <a:pos x="31" y="12"/>
                </a:cxn>
              </a:cxnLst>
              <a:rect l="0" t="0" r="r" b="b"/>
              <a:pathLst>
                <a:path w="243" h="233">
                  <a:moveTo>
                    <a:pt x="27" y="12"/>
                  </a:moveTo>
                  <a:lnTo>
                    <a:pt x="27" y="12"/>
                  </a:lnTo>
                  <a:lnTo>
                    <a:pt x="21" y="18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3" y="28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3" y="37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7" y="47"/>
                  </a:lnTo>
                  <a:lnTo>
                    <a:pt x="4" y="49"/>
                  </a:lnTo>
                  <a:lnTo>
                    <a:pt x="1" y="52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6"/>
                  </a:lnTo>
                  <a:lnTo>
                    <a:pt x="3" y="59"/>
                  </a:lnTo>
                  <a:lnTo>
                    <a:pt x="7" y="68"/>
                  </a:lnTo>
                  <a:lnTo>
                    <a:pt x="7" y="68"/>
                  </a:lnTo>
                  <a:lnTo>
                    <a:pt x="9" y="74"/>
                  </a:lnTo>
                  <a:lnTo>
                    <a:pt x="7" y="78"/>
                  </a:lnTo>
                  <a:lnTo>
                    <a:pt x="6" y="81"/>
                  </a:lnTo>
                  <a:lnTo>
                    <a:pt x="7" y="85"/>
                  </a:lnTo>
                  <a:lnTo>
                    <a:pt x="7" y="85"/>
                  </a:lnTo>
                  <a:lnTo>
                    <a:pt x="9" y="89"/>
                  </a:lnTo>
                  <a:lnTo>
                    <a:pt x="9" y="92"/>
                  </a:lnTo>
                  <a:lnTo>
                    <a:pt x="6" y="96"/>
                  </a:lnTo>
                  <a:lnTo>
                    <a:pt x="6" y="96"/>
                  </a:lnTo>
                  <a:lnTo>
                    <a:pt x="4" y="98"/>
                  </a:lnTo>
                  <a:lnTo>
                    <a:pt x="4" y="101"/>
                  </a:lnTo>
                  <a:lnTo>
                    <a:pt x="6" y="106"/>
                  </a:lnTo>
                  <a:lnTo>
                    <a:pt x="6" y="106"/>
                  </a:lnTo>
                  <a:lnTo>
                    <a:pt x="7" y="111"/>
                  </a:lnTo>
                  <a:lnTo>
                    <a:pt x="9" y="112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4" y="116"/>
                  </a:lnTo>
                  <a:lnTo>
                    <a:pt x="1" y="119"/>
                  </a:lnTo>
                  <a:lnTo>
                    <a:pt x="1" y="121"/>
                  </a:lnTo>
                  <a:lnTo>
                    <a:pt x="1" y="121"/>
                  </a:lnTo>
                  <a:lnTo>
                    <a:pt x="1" y="123"/>
                  </a:lnTo>
                  <a:lnTo>
                    <a:pt x="3" y="125"/>
                  </a:lnTo>
                  <a:lnTo>
                    <a:pt x="9" y="132"/>
                  </a:lnTo>
                  <a:lnTo>
                    <a:pt x="9" y="132"/>
                  </a:lnTo>
                  <a:lnTo>
                    <a:pt x="10" y="135"/>
                  </a:lnTo>
                  <a:lnTo>
                    <a:pt x="10" y="138"/>
                  </a:lnTo>
                  <a:lnTo>
                    <a:pt x="10" y="143"/>
                  </a:lnTo>
                  <a:lnTo>
                    <a:pt x="10" y="143"/>
                  </a:lnTo>
                  <a:lnTo>
                    <a:pt x="11" y="146"/>
                  </a:lnTo>
                  <a:lnTo>
                    <a:pt x="14" y="149"/>
                  </a:lnTo>
                  <a:lnTo>
                    <a:pt x="17" y="150"/>
                  </a:lnTo>
                  <a:lnTo>
                    <a:pt x="21" y="150"/>
                  </a:lnTo>
                  <a:lnTo>
                    <a:pt x="21" y="150"/>
                  </a:lnTo>
                  <a:lnTo>
                    <a:pt x="24" y="150"/>
                  </a:lnTo>
                  <a:lnTo>
                    <a:pt x="27" y="152"/>
                  </a:lnTo>
                  <a:lnTo>
                    <a:pt x="30" y="153"/>
                  </a:lnTo>
                  <a:lnTo>
                    <a:pt x="33" y="153"/>
                  </a:lnTo>
                  <a:lnTo>
                    <a:pt x="33" y="153"/>
                  </a:lnTo>
                  <a:lnTo>
                    <a:pt x="36" y="155"/>
                  </a:lnTo>
                  <a:lnTo>
                    <a:pt x="37" y="157"/>
                  </a:lnTo>
                  <a:lnTo>
                    <a:pt x="41" y="167"/>
                  </a:lnTo>
                  <a:lnTo>
                    <a:pt x="41" y="167"/>
                  </a:lnTo>
                  <a:lnTo>
                    <a:pt x="51" y="167"/>
                  </a:lnTo>
                  <a:lnTo>
                    <a:pt x="58" y="169"/>
                  </a:lnTo>
                  <a:lnTo>
                    <a:pt x="64" y="172"/>
                  </a:lnTo>
                  <a:lnTo>
                    <a:pt x="64" y="172"/>
                  </a:lnTo>
                  <a:lnTo>
                    <a:pt x="73" y="179"/>
                  </a:lnTo>
                  <a:lnTo>
                    <a:pt x="75" y="182"/>
                  </a:lnTo>
                  <a:lnTo>
                    <a:pt x="102" y="167"/>
                  </a:lnTo>
                  <a:lnTo>
                    <a:pt x="225" y="233"/>
                  </a:lnTo>
                  <a:lnTo>
                    <a:pt x="225" y="224"/>
                  </a:lnTo>
                  <a:lnTo>
                    <a:pt x="239" y="224"/>
                  </a:lnTo>
                  <a:lnTo>
                    <a:pt x="239" y="224"/>
                  </a:lnTo>
                  <a:lnTo>
                    <a:pt x="239" y="68"/>
                  </a:lnTo>
                  <a:lnTo>
                    <a:pt x="239" y="68"/>
                  </a:lnTo>
                  <a:lnTo>
                    <a:pt x="239" y="59"/>
                  </a:lnTo>
                  <a:lnTo>
                    <a:pt x="238" y="54"/>
                  </a:lnTo>
                  <a:lnTo>
                    <a:pt x="238" y="48"/>
                  </a:lnTo>
                  <a:lnTo>
                    <a:pt x="239" y="44"/>
                  </a:lnTo>
                  <a:lnTo>
                    <a:pt x="239" y="44"/>
                  </a:lnTo>
                  <a:lnTo>
                    <a:pt x="240" y="39"/>
                  </a:lnTo>
                  <a:lnTo>
                    <a:pt x="240" y="35"/>
                  </a:lnTo>
                  <a:lnTo>
                    <a:pt x="240" y="31"/>
                  </a:lnTo>
                  <a:lnTo>
                    <a:pt x="240" y="24"/>
                  </a:lnTo>
                  <a:lnTo>
                    <a:pt x="240" y="24"/>
                  </a:lnTo>
                  <a:lnTo>
                    <a:pt x="243" y="20"/>
                  </a:lnTo>
                  <a:lnTo>
                    <a:pt x="243" y="20"/>
                  </a:lnTo>
                  <a:lnTo>
                    <a:pt x="242" y="20"/>
                  </a:lnTo>
                  <a:lnTo>
                    <a:pt x="242" y="20"/>
                  </a:lnTo>
                  <a:lnTo>
                    <a:pt x="240" y="18"/>
                  </a:lnTo>
                  <a:lnTo>
                    <a:pt x="236" y="17"/>
                  </a:lnTo>
                  <a:lnTo>
                    <a:pt x="221" y="14"/>
                  </a:lnTo>
                  <a:lnTo>
                    <a:pt x="221" y="14"/>
                  </a:lnTo>
                  <a:lnTo>
                    <a:pt x="216" y="12"/>
                  </a:lnTo>
                  <a:lnTo>
                    <a:pt x="213" y="11"/>
                  </a:lnTo>
                  <a:lnTo>
                    <a:pt x="209" y="7"/>
                  </a:lnTo>
                  <a:lnTo>
                    <a:pt x="205" y="4"/>
                  </a:lnTo>
                  <a:lnTo>
                    <a:pt x="201" y="2"/>
                  </a:lnTo>
                  <a:lnTo>
                    <a:pt x="196" y="1"/>
                  </a:lnTo>
                  <a:lnTo>
                    <a:pt x="196" y="1"/>
                  </a:lnTo>
                  <a:lnTo>
                    <a:pt x="191" y="1"/>
                  </a:lnTo>
                  <a:lnTo>
                    <a:pt x="184" y="2"/>
                  </a:lnTo>
                  <a:lnTo>
                    <a:pt x="172" y="7"/>
                  </a:lnTo>
                  <a:lnTo>
                    <a:pt x="164" y="14"/>
                  </a:lnTo>
                  <a:lnTo>
                    <a:pt x="161" y="17"/>
                  </a:lnTo>
                  <a:lnTo>
                    <a:pt x="161" y="20"/>
                  </a:lnTo>
                  <a:lnTo>
                    <a:pt x="161" y="20"/>
                  </a:lnTo>
                  <a:lnTo>
                    <a:pt x="161" y="24"/>
                  </a:lnTo>
                  <a:lnTo>
                    <a:pt x="164" y="29"/>
                  </a:lnTo>
                  <a:lnTo>
                    <a:pt x="164" y="35"/>
                  </a:lnTo>
                  <a:lnTo>
                    <a:pt x="164" y="38"/>
                  </a:lnTo>
                  <a:lnTo>
                    <a:pt x="162" y="41"/>
                  </a:lnTo>
                  <a:lnTo>
                    <a:pt x="162" y="41"/>
                  </a:lnTo>
                  <a:lnTo>
                    <a:pt x="158" y="44"/>
                  </a:lnTo>
                  <a:lnTo>
                    <a:pt x="151" y="45"/>
                  </a:lnTo>
                  <a:lnTo>
                    <a:pt x="144" y="45"/>
                  </a:lnTo>
                  <a:lnTo>
                    <a:pt x="138" y="41"/>
                  </a:lnTo>
                  <a:lnTo>
                    <a:pt x="138" y="41"/>
                  </a:lnTo>
                  <a:lnTo>
                    <a:pt x="131" y="35"/>
                  </a:lnTo>
                  <a:lnTo>
                    <a:pt x="124" y="32"/>
                  </a:lnTo>
                  <a:lnTo>
                    <a:pt x="115" y="31"/>
                  </a:lnTo>
                  <a:lnTo>
                    <a:pt x="108" y="29"/>
                  </a:lnTo>
                  <a:lnTo>
                    <a:pt x="108" y="29"/>
                  </a:lnTo>
                  <a:lnTo>
                    <a:pt x="101" y="29"/>
                  </a:lnTo>
                  <a:lnTo>
                    <a:pt x="97" y="27"/>
                  </a:lnTo>
                  <a:lnTo>
                    <a:pt x="93" y="22"/>
                  </a:lnTo>
                  <a:lnTo>
                    <a:pt x="93" y="18"/>
                  </a:lnTo>
                  <a:lnTo>
                    <a:pt x="93" y="18"/>
                  </a:lnTo>
                  <a:lnTo>
                    <a:pt x="93" y="15"/>
                  </a:lnTo>
                  <a:lnTo>
                    <a:pt x="90" y="12"/>
                  </a:lnTo>
                  <a:lnTo>
                    <a:pt x="87" y="11"/>
                  </a:lnTo>
                  <a:lnTo>
                    <a:pt x="83" y="10"/>
                  </a:lnTo>
                  <a:lnTo>
                    <a:pt x="83" y="10"/>
                  </a:lnTo>
                  <a:lnTo>
                    <a:pt x="75" y="7"/>
                  </a:lnTo>
                  <a:lnTo>
                    <a:pt x="70" y="5"/>
                  </a:lnTo>
                  <a:lnTo>
                    <a:pt x="63" y="2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47" y="4"/>
                  </a:lnTo>
                  <a:lnTo>
                    <a:pt x="43" y="2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3" y="11"/>
                  </a:lnTo>
                  <a:lnTo>
                    <a:pt x="31" y="12"/>
                  </a:lnTo>
                  <a:lnTo>
                    <a:pt x="27" y="12"/>
                  </a:lnTo>
                  <a:lnTo>
                    <a:pt x="27" y="1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  <p:sp>
          <p:nvSpPr>
            <p:cNvPr id="360" name="Eritrea">
              <a:extLst>
                <a:ext uri="{FF2B5EF4-FFF2-40B4-BE49-F238E27FC236}">
                  <a16:creationId xmlns:a16="http://schemas.microsoft.com/office/drawing/2014/main" id="{28D5C89F-6189-1E43-97C8-174C9AB397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792" y="3873204"/>
              <a:ext cx="158338" cy="137620"/>
            </a:xfrm>
            <a:custGeom>
              <a:avLst/>
              <a:gdLst/>
              <a:ahLst/>
              <a:cxnLst>
                <a:cxn ang="0">
                  <a:pos x="19" y="15"/>
                </a:cxn>
                <a:cxn ang="0">
                  <a:pos x="10" y="22"/>
                </a:cxn>
                <a:cxn ang="0">
                  <a:pos x="9" y="25"/>
                </a:cxn>
                <a:cxn ang="0">
                  <a:pos x="9" y="32"/>
                </a:cxn>
                <a:cxn ang="0">
                  <a:pos x="3" y="40"/>
                </a:cxn>
                <a:cxn ang="0">
                  <a:pos x="0" y="50"/>
                </a:cxn>
                <a:cxn ang="0">
                  <a:pos x="3" y="62"/>
                </a:cxn>
                <a:cxn ang="0">
                  <a:pos x="16" y="63"/>
                </a:cxn>
                <a:cxn ang="0">
                  <a:pos x="17" y="63"/>
                </a:cxn>
                <a:cxn ang="0">
                  <a:pos x="21" y="57"/>
                </a:cxn>
                <a:cxn ang="0">
                  <a:pos x="23" y="55"/>
                </a:cxn>
                <a:cxn ang="0">
                  <a:pos x="26" y="55"/>
                </a:cxn>
                <a:cxn ang="0">
                  <a:pos x="29" y="56"/>
                </a:cxn>
                <a:cxn ang="0">
                  <a:pos x="36" y="60"/>
                </a:cxn>
                <a:cxn ang="0">
                  <a:pos x="39" y="59"/>
                </a:cxn>
                <a:cxn ang="0">
                  <a:pos x="46" y="59"/>
                </a:cxn>
                <a:cxn ang="0">
                  <a:pos x="53" y="60"/>
                </a:cxn>
                <a:cxn ang="0">
                  <a:pos x="61" y="59"/>
                </a:cxn>
                <a:cxn ang="0">
                  <a:pos x="80" y="76"/>
                </a:cxn>
                <a:cxn ang="0">
                  <a:pos x="95" y="93"/>
                </a:cxn>
                <a:cxn ang="0">
                  <a:pos x="95" y="93"/>
                </a:cxn>
                <a:cxn ang="0">
                  <a:pos x="103" y="93"/>
                </a:cxn>
                <a:cxn ang="0">
                  <a:pos x="107" y="89"/>
                </a:cxn>
                <a:cxn ang="0">
                  <a:pos x="100" y="82"/>
                </a:cxn>
                <a:cxn ang="0">
                  <a:pos x="90" y="70"/>
                </a:cxn>
                <a:cxn ang="0">
                  <a:pos x="76" y="57"/>
                </a:cxn>
                <a:cxn ang="0">
                  <a:pos x="64" y="53"/>
                </a:cxn>
                <a:cxn ang="0">
                  <a:pos x="63" y="52"/>
                </a:cxn>
                <a:cxn ang="0">
                  <a:pos x="58" y="47"/>
                </a:cxn>
                <a:cxn ang="0">
                  <a:pos x="54" y="42"/>
                </a:cxn>
                <a:cxn ang="0">
                  <a:pos x="51" y="40"/>
                </a:cxn>
                <a:cxn ang="0">
                  <a:pos x="44" y="26"/>
                </a:cxn>
                <a:cxn ang="0">
                  <a:pos x="43" y="19"/>
                </a:cxn>
                <a:cxn ang="0">
                  <a:pos x="40" y="10"/>
                </a:cxn>
                <a:cxn ang="0">
                  <a:pos x="34" y="0"/>
                </a:cxn>
                <a:cxn ang="0">
                  <a:pos x="24" y="10"/>
                </a:cxn>
                <a:cxn ang="0">
                  <a:pos x="19" y="15"/>
                </a:cxn>
              </a:cxnLst>
              <a:rect l="0" t="0" r="r" b="b"/>
              <a:pathLst>
                <a:path w="107" h="93">
                  <a:moveTo>
                    <a:pt x="19" y="15"/>
                  </a:moveTo>
                  <a:lnTo>
                    <a:pt x="19" y="15"/>
                  </a:lnTo>
                  <a:lnTo>
                    <a:pt x="13" y="19"/>
                  </a:lnTo>
                  <a:lnTo>
                    <a:pt x="10" y="22"/>
                  </a:lnTo>
                  <a:lnTo>
                    <a:pt x="9" y="25"/>
                  </a:lnTo>
                  <a:lnTo>
                    <a:pt x="9" y="25"/>
                  </a:lnTo>
                  <a:lnTo>
                    <a:pt x="10" y="28"/>
                  </a:lnTo>
                  <a:lnTo>
                    <a:pt x="9" y="32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2" y="45"/>
                  </a:lnTo>
                  <a:lnTo>
                    <a:pt x="0" y="50"/>
                  </a:lnTo>
                  <a:lnTo>
                    <a:pt x="3" y="62"/>
                  </a:lnTo>
                  <a:lnTo>
                    <a:pt x="3" y="62"/>
                  </a:lnTo>
                  <a:lnTo>
                    <a:pt x="12" y="62"/>
                  </a:lnTo>
                  <a:lnTo>
                    <a:pt x="16" y="63"/>
                  </a:lnTo>
                  <a:lnTo>
                    <a:pt x="16" y="63"/>
                  </a:lnTo>
                  <a:lnTo>
                    <a:pt x="17" y="63"/>
                  </a:lnTo>
                  <a:lnTo>
                    <a:pt x="19" y="63"/>
                  </a:lnTo>
                  <a:lnTo>
                    <a:pt x="21" y="57"/>
                  </a:lnTo>
                  <a:lnTo>
                    <a:pt x="21" y="57"/>
                  </a:lnTo>
                  <a:lnTo>
                    <a:pt x="23" y="55"/>
                  </a:lnTo>
                  <a:lnTo>
                    <a:pt x="24" y="53"/>
                  </a:lnTo>
                  <a:lnTo>
                    <a:pt x="26" y="55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33" y="59"/>
                  </a:lnTo>
                  <a:lnTo>
                    <a:pt x="36" y="60"/>
                  </a:lnTo>
                  <a:lnTo>
                    <a:pt x="39" y="59"/>
                  </a:lnTo>
                  <a:lnTo>
                    <a:pt x="39" y="59"/>
                  </a:lnTo>
                  <a:lnTo>
                    <a:pt x="43" y="59"/>
                  </a:lnTo>
                  <a:lnTo>
                    <a:pt x="46" y="59"/>
                  </a:lnTo>
                  <a:lnTo>
                    <a:pt x="46" y="59"/>
                  </a:lnTo>
                  <a:lnTo>
                    <a:pt x="53" y="60"/>
                  </a:lnTo>
                  <a:lnTo>
                    <a:pt x="61" y="59"/>
                  </a:lnTo>
                  <a:lnTo>
                    <a:pt x="61" y="59"/>
                  </a:lnTo>
                  <a:lnTo>
                    <a:pt x="68" y="65"/>
                  </a:lnTo>
                  <a:lnTo>
                    <a:pt x="80" y="76"/>
                  </a:lnTo>
                  <a:lnTo>
                    <a:pt x="95" y="93"/>
                  </a:lnTo>
                  <a:lnTo>
                    <a:pt x="95" y="93"/>
                  </a:lnTo>
                  <a:lnTo>
                    <a:pt x="95" y="93"/>
                  </a:lnTo>
                  <a:lnTo>
                    <a:pt x="95" y="93"/>
                  </a:lnTo>
                  <a:lnTo>
                    <a:pt x="100" y="93"/>
                  </a:lnTo>
                  <a:lnTo>
                    <a:pt x="103" y="93"/>
                  </a:lnTo>
                  <a:lnTo>
                    <a:pt x="103" y="93"/>
                  </a:lnTo>
                  <a:lnTo>
                    <a:pt x="107" y="89"/>
                  </a:lnTo>
                  <a:lnTo>
                    <a:pt x="107" y="89"/>
                  </a:lnTo>
                  <a:lnTo>
                    <a:pt x="100" y="82"/>
                  </a:lnTo>
                  <a:lnTo>
                    <a:pt x="90" y="70"/>
                  </a:lnTo>
                  <a:lnTo>
                    <a:pt x="90" y="70"/>
                  </a:lnTo>
                  <a:lnTo>
                    <a:pt x="83" y="63"/>
                  </a:lnTo>
                  <a:lnTo>
                    <a:pt x="76" y="57"/>
                  </a:lnTo>
                  <a:lnTo>
                    <a:pt x="70" y="53"/>
                  </a:lnTo>
                  <a:lnTo>
                    <a:pt x="64" y="53"/>
                  </a:lnTo>
                  <a:lnTo>
                    <a:pt x="64" y="53"/>
                  </a:lnTo>
                  <a:lnTo>
                    <a:pt x="63" y="52"/>
                  </a:lnTo>
                  <a:lnTo>
                    <a:pt x="61" y="52"/>
                  </a:lnTo>
                  <a:lnTo>
                    <a:pt x="58" y="47"/>
                  </a:lnTo>
                  <a:lnTo>
                    <a:pt x="57" y="45"/>
                  </a:lnTo>
                  <a:lnTo>
                    <a:pt x="54" y="42"/>
                  </a:lnTo>
                  <a:lnTo>
                    <a:pt x="54" y="42"/>
                  </a:lnTo>
                  <a:lnTo>
                    <a:pt x="51" y="40"/>
                  </a:lnTo>
                  <a:lnTo>
                    <a:pt x="47" y="33"/>
                  </a:lnTo>
                  <a:lnTo>
                    <a:pt x="44" y="26"/>
                  </a:lnTo>
                  <a:lnTo>
                    <a:pt x="43" y="19"/>
                  </a:lnTo>
                  <a:lnTo>
                    <a:pt x="43" y="19"/>
                  </a:lnTo>
                  <a:lnTo>
                    <a:pt x="41" y="15"/>
                  </a:lnTo>
                  <a:lnTo>
                    <a:pt x="40" y="1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9" y="6"/>
                  </a:lnTo>
                  <a:lnTo>
                    <a:pt x="24" y="10"/>
                  </a:lnTo>
                  <a:lnTo>
                    <a:pt x="19" y="15"/>
                  </a:lnTo>
                  <a:lnTo>
                    <a:pt x="19" y="15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3F3F3F"/>
                </a:solidFill>
                <a:latin typeface="IBM Plex Sans" panose="020B0503050203000203" pitchFamily="34" charset="77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6872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39452-367F-F9CC-9008-1403446FC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B-Roll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F3445-136D-8F5C-77F4-3DF4189CECF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1800" dirty="0"/>
              <a:t>Secondary footage or supplementary footage </a:t>
            </a:r>
          </a:p>
          <a:p>
            <a:r>
              <a:rPr lang="en-US" sz="1800" dirty="0"/>
              <a:t>It supplements the A-Roll in telling a story </a:t>
            </a:r>
          </a:p>
          <a:p>
            <a:r>
              <a:rPr lang="en-US" sz="1800" dirty="0"/>
              <a:t>Landscape, scenery, establishing shots, background, graphics, animations, photographs, etc. </a:t>
            </a:r>
          </a:p>
          <a:p>
            <a:pPr marL="0" indent="0">
              <a:buNone/>
            </a:pPr>
            <a:endParaRPr lang="en-US" sz="18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553DCC2-8197-F30E-B18C-2A8A5F58AF8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38"/>
            <a:ext cx="4258733" cy="6856262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23BFE-83DA-3BE1-67BA-058958D1C9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556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84BD5-1DFA-4805-9172-A53279F14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Shot Types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CC233F-A7DA-70D7-A411-8E439C346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C28E-966E-6B4A-816A-311B7D0A2E6D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 descr="A person walking on a path with trees on either side of it&#10;&#10;Description automatically generated with medium confidence">
            <a:extLst>
              <a:ext uri="{FF2B5EF4-FFF2-40B4-BE49-F238E27FC236}">
                <a16:creationId xmlns:a16="http://schemas.microsoft.com/office/drawing/2014/main" id="{4A72DE62-9467-7444-8B4D-71942709EB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901" y="945425"/>
            <a:ext cx="3327975" cy="2340348"/>
          </a:xfrm>
          <a:prstGeom prst="rect">
            <a:avLst/>
          </a:prstGeom>
        </p:spPr>
      </p:pic>
      <p:pic>
        <p:nvPicPr>
          <p:cNvPr id="7" name="Picture 6" descr="A person walking on a path with trees on either side of it&#10;&#10;Description automatically generated with medium confidence">
            <a:extLst>
              <a:ext uri="{FF2B5EF4-FFF2-40B4-BE49-F238E27FC236}">
                <a16:creationId xmlns:a16="http://schemas.microsoft.com/office/drawing/2014/main" id="{3523601A-6845-872F-5A9B-10D96ABEED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3805" y="945425"/>
            <a:ext cx="3327975" cy="2340348"/>
          </a:xfrm>
          <a:prstGeom prst="rect">
            <a:avLst/>
          </a:prstGeom>
        </p:spPr>
      </p:pic>
      <p:pic>
        <p:nvPicPr>
          <p:cNvPr id="9" name="Picture 8" descr="A person giving a presentation&#10;&#10;Description automatically generated with medium confidence">
            <a:extLst>
              <a:ext uri="{FF2B5EF4-FFF2-40B4-BE49-F238E27FC236}">
                <a16:creationId xmlns:a16="http://schemas.microsoft.com/office/drawing/2014/main" id="{42DF720F-D1D1-3E8C-0B39-E775CEFDB6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5709" y="945425"/>
            <a:ext cx="3327975" cy="2340348"/>
          </a:xfrm>
          <a:prstGeom prst="rect">
            <a:avLst/>
          </a:prstGeom>
        </p:spPr>
      </p:pic>
      <p:pic>
        <p:nvPicPr>
          <p:cNvPr id="11" name="Picture 10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49DE22F8-3749-3732-AB9D-72A05BAAE1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901" y="3747139"/>
            <a:ext cx="3295152" cy="2340348"/>
          </a:xfrm>
          <a:prstGeom prst="rect">
            <a:avLst/>
          </a:prstGeom>
        </p:spPr>
      </p:pic>
      <p:pic>
        <p:nvPicPr>
          <p:cNvPr id="13" name="Picture 12" descr="A picture containing person, hand, close&#10;&#10;Description automatically generated">
            <a:extLst>
              <a:ext uri="{FF2B5EF4-FFF2-40B4-BE49-F238E27FC236}">
                <a16:creationId xmlns:a16="http://schemas.microsoft.com/office/drawing/2014/main" id="{CC0118F9-561C-0ADD-C742-BDC1BB232D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3804" y="3747143"/>
            <a:ext cx="3327975" cy="23403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97CBF9-65FC-6AF8-6729-C267EA0BF55D}"/>
              </a:ext>
            </a:extLst>
          </p:cNvPr>
          <p:cNvSpPr txBox="1"/>
          <p:nvPr/>
        </p:nvSpPr>
        <p:spPr>
          <a:xfrm>
            <a:off x="511901" y="3285773"/>
            <a:ext cx="3295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300"/>
              </a:spcAft>
            </a:pPr>
            <a:r>
              <a:rPr lang="en-US" dirty="0"/>
              <a:t>Extreme Wide (Long) Shot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9DC55F-E7F5-0101-14C9-DE18FAEF3FD3}"/>
              </a:ext>
            </a:extLst>
          </p:cNvPr>
          <p:cNvSpPr txBox="1"/>
          <p:nvPr/>
        </p:nvSpPr>
        <p:spPr>
          <a:xfrm>
            <a:off x="4253804" y="3285773"/>
            <a:ext cx="3295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300"/>
              </a:spcAft>
            </a:pPr>
            <a:r>
              <a:rPr lang="en-US" dirty="0"/>
              <a:t>Wide (Long) Shot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218D02-443A-AAC1-8276-F21E6D3A8BBA}"/>
              </a:ext>
            </a:extLst>
          </p:cNvPr>
          <p:cNvSpPr txBox="1"/>
          <p:nvPr/>
        </p:nvSpPr>
        <p:spPr>
          <a:xfrm>
            <a:off x="7995707" y="3285773"/>
            <a:ext cx="3295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300"/>
              </a:spcAft>
            </a:pPr>
            <a:r>
              <a:rPr lang="en-US" dirty="0"/>
              <a:t>Medium Shot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281A45-453E-C82A-15D7-A0C28DA9BF53}"/>
              </a:ext>
            </a:extLst>
          </p:cNvPr>
          <p:cNvSpPr txBox="1"/>
          <p:nvPr/>
        </p:nvSpPr>
        <p:spPr>
          <a:xfrm>
            <a:off x="511901" y="6103194"/>
            <a:ext cx="3295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300"/>
              </a:spcAft>
            </a:pPr>
            <a:r>
              <a:rPr lang="en-US" dirty="0"/>
              <a:t>Close Up Shot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DE0F35-A896-1D53-FF9A-28004DFD4CE7}"/>
              </a:ext>
            </a:extLst>
          </p:cNvPr>
          <p:cNvSpPr txBox="1"/>
          <p:nvPr/>
        </p:nvSpPr>
        <p:spPr>
          <a:xfrm>
            <a:off x="4253804" y="6106369"/>
            <a:ext cx="3295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300"/>
              </a:spcAft>
            </a:pPr>
            <a:r>
              <a:rPr lang="en-US" dirty="0"/>
              <a:t>Extreme Close Up Shot</a:t>
            </a:r>
          </a:p>
        </p:txBody>
      </p:sp>
    </p:spTree>
    <p:extLst>
      <p:ext uri="{BB962C8B-B14F-4D97-AF65-F5344CB8AC3E}">
        <p14:creationId xmlns:p14="http://schemas.microsoft.com/office/powerpoint/2010/main" val="816921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yvNSgYRn"/>
  <p:tag name="ARTICULATE_SLIDE_THUMBNAIL_REFRESH" val="1"/>
  <p:tag name="ARTICULATE_SLIDE_COUNT" val="30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York 2020">
      <a:dk1>
        <a:srgbClr val="000000"/>
      </a:dk1>
      <a:lt1>
        <a:srgbClr val="FFFFFF"/>
      </a:lt1>
      <a:dk2>
        <a:srgbClr val="AF1F24"/>
      </a:dk2>
      <a:lt2>
        <a:srgbClr val="F2F2F2"/>
      </a:lt2>
      <a:accent1>
        <a:srgbClr val="E31837"/>
      </a:accent1>
      <a:accent2>
        <a:srgbClr val="686361"/>
      </a:accent2>
      <a:accent3>
        <a:srgbClr val="7F1516"/>
      </a:accent3>
      <a:accent4>
        <a:srgbClr val="3EC2ED"/>
      </a:accent4>
      <a:accent5>
        <a:srgbClr val="AFE1F3"/>
      </a:accent5>
      <a:accent6>
        <a:srgbClr val="D6D0CA"/>
      </a:accent6>
      <a:hlink>
        <a:srgbClr val="E21E38"/>
      </a:hlink>
      <a:folHlink>
        <a:srgbClr val="AF1F24"/>
      </a:folHlink>
    </a:clrScheme>
    <a:fontScheme name="York PowerPoint 2021">
      <a:majorFont>
        <a:latin typeface="IBM Plex Sans Bold"/>
        <a:ea typeface=""/>
        <a:cs typeface=""/>
      </a:majorFont>
      <a:minorFont>
        <a:latin typeface="IBM Plex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spcAft>
            <a:spcPts val="300"/>
          </a:spcAft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YorkU PPT Template_Apr2021_r4" id="{85CED3E7-926E-9847-B7C6-6CE3A47F062E}" vid="{5D110BF7-AB7D-3D41-84FA-B87812FE53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6930</TotalTime>
  <Words>3060</Words>
  <Application>Microsoft Office PowerPoint</Application>
  <PresentationFormat>Widescreen</PresentationFormat>
  <Paragraphs>447</Paragraphs>
  <Slides>71</Slides>
  <Notes>32</Notes>
  <HiddenSlides>28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Office Theme</vt:lpstr>
      <vt:lpstr>Video Creation </vt:lpstr>
      <vt:lpstr>Who am I</vt:lpstr>
      <vt:lpstr>Samples</vt:lpstr>
      <vt:lpstr>PowerPoint Presentation</vt:lpstr>
      <vt:lpstr>Use the Camera in Your Pocket!</vt:lpstr>
      <vt:lpstr>A-Roll</vt:lpstr>
      <vt:lpstr>What would be an example of B-Roll here? </vt:lpstr>
      <vt:lpstr>B-Roll</vt:lpstr>
      <vt:lpstr>Shot Types</vt:lpstr>
      <vt:lpstr>Shot Types</vt:lpstr>
      <vt:lpstr>Camera Angles</vt:lpstr>
      <vt:lpstr>Camera Angles</vt:lpstr>
      <vt:lpstr>Camera Angles</vt:lpstr>
      <vt:lpstr>Camera Angles – Use a Flattering Angle unless it’s a stylistic choice</vt:lpstr>
      <vt:lpstr>What is the best angle to use for an interview?</vt:lpstr>
      <vt:lpstr>Practice – Composition I </vt:lpstr>
      <vt:lpstr>Composition – Rule of Thirds</vt:lpstr>
      <vt:lpstr>Composition – Rule of Thirds</vt:lpstr>
      <vt:lpstr>Composition – Rule of Thirds</vt:lpstr>
      <vt:lpstr>Practice – Composition II </vt:lpstr>
      <vt:lpstr>Lighting</vt:lpstr>
      <vt:lpstr>Three-Point Lighting</vt:lpstr>
      <vt:lpstr>Three-Point Lighting: Key Light</vt:lpstr>
      <vt:lpstr>Three-Point Lighting: Fill Light</vt:lpstr>
      <vt:lpstr>Three-Point Lighting: Back Light (Hair or Rim)</vt:lpstr>
      <vt:lpstr>Three-Point Lighting Demo</vt:lpstr>
      <vt:lpstr>Soft Lighting</vt:lpstr>
      <vt:lpstr>Soft Lighting</vt:lpstr>
      <vt:lpstr>Free Lighting – Natural Lighting</vt:lpstr>
      <vt:lpstr>Audio</vt:lpstr>
      <vt:lpstr>Audio</vt:lpstr>
      <vt:lpstr>Stabilization</vt:lpstr>
      <vt:lpstr>Stabilization</vt:lpstr>
      <vt:lpstr>Camera Movement</vt:lpstr>
      <vt:lpstr>Basic Camera Movement - Pan</vt:lpstr>
      <vt:lpstr>Basic Camera Movement - Tilt</vt:lpstr>
      <vt:lpstr>Basic Camera Movement – Zoom In/Out</vt:lpstr>
      <vt:lpstr>Basic Camera Movement – Dolly In/Out</vt:lpstr>
      <vt:lpstr>Basic Camera Movement – Trucking/Tracking</vt:lpstr>
      <vt:lpstr>Tips for Using Hand-Held Footage</vt:lpstr>
      <vt:lpstr>Putting it all together!</vt:lpstr>
      <vt:lpstr>Putting it all together! </vt:lpstr>
      <vt:lpstr>Resources</vt:lpstr>
      <vt:lpstr>Save and Apply the York 2020 PowerPoint Theme</vt:lpstr>
      <vt:lpstr>Accessibility Requirements</vt:lpstr>
      <vt:lpstr>York University PowerPoint Template</vt:lpstr>
      <vt:lpstr>Template  Tips</vt:lpstr>
      <vt:lpstr>Keep Your Presentation Accessible</vt:lpstr>
      <vt:lpstr>How to Save an Accessible PDF</vt:lpstr>
      <vt:lpstr>Paragraph Styles at-a-glance</vt:lpstr>
      <vt:lpstr>Photo Placeholders</vt:lpstr>
      <vt:lpstr>Photo Caption</vt:lpstr>
      <vt:lpstr>Design Tips &amp; Guidelines</vt:lpstr>
      <vt:lpstr>Resources</vt:lpstr>
      <vt:lpstr>Chart Design Styles Tips</vt:lpstr>
      <vt:lpstr>Chart Styles </vt:lpstr>
      <vt:lpstr>Design Assets </vt:lpstr>
      <vt:lpstr>Table Style</vt:lpstr>
      <vt:lpstr>Recommended Learning Resources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York University Brand Assets</vt:lpstr>
      <vt:lpstr>York University Brand Icons &amp; Graphics – 1 </vt:lpstr>
      <vt:lpstr>York University Brand Icons &amp; Graphics – 2 </vt:lpstr>
      <vt:lpstr>York University Brand Emblems – Red </vt:lpstr>
      <vt:lpstr>York University Brand Emblems – White </vt:lpstr>
      <vt:lpstr>Sample Execution of Emblems</vt:lpstr>
      <vt:lpstr>Customizable World Map for Highlighting and Recoloring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Video Creation 101 </dc:title>
  <dc:creator>Mario So Gao</dc:creator>
  <cp:lastModifiedBy>Mario So Gao</cp:lastModifiedBy>
  <cp:revision>29</cp:revision>
  <cp:lastPrinted>2021-04-01T12:47:13Z</cp:lastPrinted>
  <dcterms:created xsi:type="dcterms:W3CDTF">2023-01-04T15:30:52Z</dcterms:created>
  <dcterms:modified xsi:type="dcterms:W3CDTF">2023-03-07T01:21:38Z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A9AF05EE-C7F7-4930-894B-EDF3FA236772</vt:lpwstr>
  </property>
  <property fmtid="{D5CDD505-2E9C-101B-9397-08002B2CF9AE}" pid="3" name="ArticulatePath">
    <vt:lpwstr>Presentation3</vt:lpwstr>
  </property>
</Properties>
</file>